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MvcjqVMDkuOJ/Da/W18LW+xX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font" Target="fonts/font13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font" Target="fonts/font12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29" Type="http://schemas.openxmlformats.org/officeDocument/2006/relationships/font" Target="fonts/font1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1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28" Type="http://schemas.openxmlformats.org/officeDocument/2006/relationships/font" Target="fonts/font15.fntdata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font" Target="fonts/font14.fntdata" /><Relationship Id="rId30" Type="http://customschemas.google.com/relationships/presentationmetadata" Target="metadata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wnloads\Employee_Dataset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D1-4E64-B6ED-378BF1E986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D1-4E64-B6ED-378BF1E986F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D1-4E64-B6ED-378BF1E986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D1-4E64-B6ED-378BF1E986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D1-4E64-B6ED-378BF1E986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D1-4E64-B6ED-378BF1E986F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AD1-4E64-B6ED-378BF1E986F0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AD1-4E64-B6ED-378BF1E986F0}"/>
              </c:ext>
            </c:extLst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</c:v>
                </c:pt>
                <c:pt idx="1">
                  <c:v>50000</c:v>
                </c:pt>
                <c:pt idx="2">
                  <c:v>17000</c:v>
                </c:pt>
                <c:pt idx="3">
                  <c:v>25000</c:v>
                </c:pt>
                <c:pt idx="4">
                  <c:v>25000</c:v>
                </c:pt>
                <c:pt idx="5">
                  <c:v>75000</c:v>
                </c:pt>
                <c:pt idx="6">
                  <c:v>5000</c:v>
                </c:pt>
                <c:pt idx="7">
                  <c:v>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AD1-4E64-B6ED-378BF1E98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chart" Target="../charts/char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876299" y="3182681"/>
            <a:ext cx="11258949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 :</a:t>
            </a:r>
            <a:r>
              <a:rPr lang="en-IN" sz="26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K.Rajalakshmi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	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312213568/unm1455312213568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F8BF040EA10D36D864D4D7807A9FB8E4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</a:t>
            </a:r>
            <a:r>
              <a:rPr lang="en-IN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TAGORE </a:t>
            </a: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OF ARTS AND SCIENCE 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91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ECF1CA-D3C6-49B8-B74B-C98849EEC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29180"/>
              </p:ext>
            </p:extLst>
          </p:nvPr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sz="2300" b="1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	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 OVERVIEW</a:t>
            </a:r>
            <a:endParaRPr sz="4250" dirty="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40601" y="2038629"/>
            <a:ext cx="7924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76998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901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OUR SOLUTION AND ITS VALUE PROPOSITION</a:t>
            </a:r>
            <a:endParaRPr dirty="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sz="26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  <a:endParaRPr dirty="0"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C0B68-17FA-4B77-8FE3-2A90B4487D07}"/>
              </a:ext>
            </a:extLst>
          </p:cNvPr>
          <p:cNvSpPr txBox="1"/>
          <p:nvPr/>
        </p:nvSpPr>
        <p:spPr>
          <a:xfrm>
            <a:off x="1902941" y="1927653"/>
            <a:ext cx="5507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PIVOT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CHARTS AND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207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ANALYTICS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ANALYTICS USING EXCEL</dc:title>
  <dc:creator>Konduru Narasimha</dc:creator>
  <cp:lastModifiedBy>rajalakshmi75819@gmail.com</cp:lastModifiedBy>
  <cp:revision>7</cp:revision>
  <dcterms:created xsi:type="dcterms:W3CDTF">2024-03-29T15:07:22Z</dcterms:created>
  <dcterms:modified xsi:type="dcterms:W3CDTF">2024-09-03T06:22:49Z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