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US" sz="2400" lang="en-US"/>
              <a:t>R</a:t>
            </a:r>
            <a:r>
              <a:rPr altLang="en-US" sz="2400" lang="en-US"/>
              <a:t>A</a:t>
            </a:r>
            <a:r>
              <a:rPr altLang="en-US" sz="2400" lang="en-US"/>
              <a:t>J</a:t>
            </a:r>
            <a:r>
              <a:rPr altLang="en-US" sz="2400" lang="en-US"/>
              <a:t>A</a:t>
            </a:r>
            <a:r>
              <a:rPr altLang="en-US" sz="2400" lang="en-US"/>
              <a:t>L</a:t>
            </a:r>
            <a:r>
              <a:rPr altLang="en-US" sz="2400" lang="en-US"/>
              <a:t>A</a:t>
            </a:r>
            <a:r>
              <a:rPr altLang="en-US" sz="2400" lang="en-US"/>
              <a:t>KSHMI</a:t>
            </a:r>
            <a:r>
              <a:rPr altLang="en-US" sz="2400" lang="en-US"/>
              <a:t>.</a:t>
            </a:r>
            <a:r>
              <a:rPr altLang="en-US" sz="2400" lang="en-US"/>
              <a:t>K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US" dirty="0" sz="2400" lang="en-IN"/>
              <a:t> 312212</a:t>
            </a:r>
            <a:r>
              <a:rPr altLang="en-US" dirty="0" sz="2400" lang="en-US"/>
              <a:t>8</a:t>
            </a:r>
            <a:r>
              <a:rPr altLang="en-US" dirty="0" sz="2400" lang="en-US"/>
              <a:t>4</a:t>
            </a:r>
            <a:r>
              <a:rPr altLang="en-US" dirty="0" sz="2400" lang="en-US"/>
              <a:t>8</a:t>
            </a:r>
            <a:r>
              <a:rPr altLang="en-US" dirty="0" sz="2400" lang="en-IN"/>
              <a:t>  [unm14512022g</a:t>
            </a:r>
            <a:r>
              <a:rPr altLang="en-US" dirty="0" sz="2400" lang="en-US"/>
              <a:t>9</a:t>
            </a:r>
            <a:r>
              <a:rPr altLang="en-US" dirty="0" sz="2400" lang="en-US"/>
              <a:t>8</a:t>
            </a:r>
            <a:r>
              <a:rPr altLang="en-US" dirty="0" sz="2400" lang="en-US"/>
              <a:t>]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altLang="en-US" dirty="0" sz="2400" lang="en-IN"/>
              <a:t> B.COM[GENERAL]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altLang="en-US" dirty="0" sz="2400" lang="en-IN"/>
              <a:t> : Mahalashmi Women’s College Of Arts And Science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2"/>
          <p:cNvSpPr txBox="1"/>
          <p:nvPr/>
        </p:nvSpPr>
        <p:spPr>
          <a:xfrm>
            <a:off x="739775" y="982341"/>
            <a:ext cx="8285560" cy="5425440"/>
          </a:xfrm>
          <a:prstGeom prst="rect"/>
          <a:noFill/>
        </p:spPr>
        <p:txBody>
          <a:bodyPr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/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b="0" lang="en-IN"/>
              <a:t>RESULTS</a:t>
            </a: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12729" y="1123949"/>
            <a:ext cx="8655592" cy="5524559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Sharmila .P</cp:lastModifiedBy>
  <dcterms:created xsi:type="dcterms:W3CDTF">2024-03-29T04:07:00Z</dcterms:created>
  <dcterms:modified xsi:type="dcterms:W3CDTF">2024-08-30T04:18:02Z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003a074670304dbc80db3091c519c2cf</vt:lpwstr>
  </property>
  <property fmtid="{D5CDD505-2E9C-101B-9397-08002B2CF9AE}" pid="5" name="KSOProductBuildVer">
    <vt:lpwstr>1033-12.2.0.18165</vt:lpwstr>
  </property>
</Properties>
</file>