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E9425-CDD7-466E-8332-7527CF7F0A69}" v="1" dt="2024-09-28T11:51:13.6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 Lakshmi" userId="e2575d7dfefa3c9b" providerId="LiveId" clId="{C3CE9425-CDD7-466E-8332-7527CF7F0A69}"/>
    <pc:docChg chg="modSld">
      <pc:chgData name="raja Lakshmi" userId="e2575d7dfefa3c9b" providerId="LiveId" clId="{C3CE9425-CDD7-466E-8332-7527CF7F0A69}" dt="2024-09-28T11:51:27.442" v="25" actId="20577"/>
      <pc:docMkLst>
        <pc:docMk/>
      </pc:docMkLst>
      <pc:sldChg chg="modSp mod">
        <pc:chgData name="raja Lakshmi" userId="e2575d7dfefa3c9b" providerId="LiveId" clId="{C3CE9425-CDD7-466E-8332-7527CF7F0A69}" dt="2024-09-28T11:51:27.442" v="25" actId="20577"/>
        <pc:sldMkLst>
          <pc:docMk/>
          <pc:sldMk cId="0" sldId="256"/>
        </pc:sldMkLst>
        <pc:spChg chg="mod">
          <ac:chgData name="raja Lakshmi" userId="e2575d7dfefa3c9b" providerId="LiveId" clId="{C3CE9425-CDD7-466E-8332-7527CF7F0A69}" dt="2024-09-28T11:51:27.442" v="25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E. Rajalakshmi </a:t>
            </a:r>
          </a:p>
          <a:p>
            <a:r>
              <a:rPr lang="en-US" sz="2400" dirty="0"/>
              <a:t>REGISTER NO: 312205781,asunm289312205781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raja Lakshmi</cp:lastModifiedBy>
  <cp:revision>41</cp:revision>
  <dcterms:created xsi:type="dcterms:W3CDTF">2024-03-29T15:07:22Z</dcterms:created>
  <dcterms:modified xsi:type="dcterms:W3CDTF">2024-09-28T11:51:30Z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