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C331E3-614E-41E0-A67D-9FC8A605E5EF}" type="datetimeFigureOut">
              <a:rPr lang="en-US" smtClean="0"/>
              <a:t>4/3/2024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9EDA6D-14CF-42B0-82C2-167A36287C5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669EDA6D-14CF-42B0-82C2-167A36287C56}"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7C97322-DE57-49BD-9732-19E506DDE85C}" type="datetimeFigureOut">
              <a:rPr lang="en-US" smtClean="0"/>
              <a:t>4/3/2024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7C97322-DE57-49BD-9732-19E506DDE85C}" type="datetimeFigureOut">
              <a:rPr lang="en-US" smtClean="0"/>
              <a:t>4/3/2024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AABE1159-211A-41C3-90EA-ECE0BF69266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7C97322-DE57-49BD-9732-19E506DDE85C}" type="datetimeFigureOut">
              <a:rPr lang="en-US" smtClean="0"/>
              <a:t>4/3/2024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AABE1159-211A-41C3-90EA-ECE0BF69266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7C97322-DE57-49BD-9732-19E506DDE85C}" type="datetimeFigureOut">
              <a:rPr lang="en-US" smtClean="0"/>
              <a:t>4/3/2024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7C97322-DE57-49BD-9732-19E506DDE85C}" type="datetimeFigureOut">
              <a:rPr lang="en-US" smtClean="0"/>
              <a:t>4/3/2024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ABE1159-211A-41C3-90EA-ECE0BF692666}"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7C97322-DE57-49BD-9732-19E506DDE85C}" type="datetimeFigureOut">
              <a:rPr lang="en-US" smtClean="0"/>
              <a:t>4/3/2024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AABE1159-211A-41C3-90EA-ECE0BF69266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KEYLOGGER</a:t>
            </a:r>
            <a:br>
              <a:rPr lang="en-IN" dirty="0" smtClean="0"/>
            </a:br>
            <a:endParaRPr lang="en-US" dirty="0"/>
          </a:p>
        </p:txBody>
      </p:sp>
      <p:sp>
        <p:nvSpPr>
          <p:cNvPr id="3" name="Subtitle 2"/>
          <p:cNvSpPr>
            <a:spLocks noGrp="1"/>
          </p:cNvSpPr>
          <p:nvPr>
            <p:ph type="subTitle" idx="1"/>
          </p:nvPr>
        </p:nvSpPr>
        <p:spPr>
          <a:xfrm>
            <a:off x="1371600" y="3886200"/>
            <a:ext cx="6843738" cy="2400320"/>
          </a:xfrm>
        </p:spPr>
        <p:txBody>
          <a:bodyPr>
            <a:normAutofit fontScale="92500" lnSpcReduction="10000"/>
          </a:bodyPr>
          <a:lstStyle/>
          <a:p>
            <a:r>
              <a:rPr lang="en-IN" sz="2000" dirty="0" smtClean="0"/>
              <a:t>                                                                                       </a:t>
            </a:r>
            <a:r>
              <a:rPr lang="en-IN" sz="2000" b="1" dirty="0" smtClean="0"/>
              <a:t>PRESENTED BY</a:t>
            </a:r>
          </a:p>
          <a:p>
            <a:r>
              <a:rPr lang="en-IN" sz="2000" dirty="0" smtClean="0"/>
              <a:t>                                                                                   G.RAJALAKSHMI</a:t>
            </a:r>
          </a:p>
          <a:p>
            <a:r>
              <a:rPr lang="en-IN" sz="2000" dirty="0" smtClean="0"/>
              <a:t>               JAYARAJ ANNAPACKIAM CSI COLLEGE OF ENGINEERING</a:t>
            </a:r>
          </a:p>
          <a:p>
            <a:r>
              <a:rPr lang="en-IN" sz="2000" dirty="0" smtClean="0"/>
              <a:t>                                                                                                B.E/CSE</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IN" dirty="0" smtClean="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smtClean="0">
                <a:ea typeface="+mn-lt"/>
                <a:cs typeface="+mn-lt"/>
              </a:rPr>
              <a:t>preprocessing</a:t>
            </a:r>
            <a:r>
              <a:rPr lang="en-IN" dirty="0" smtClean="0">
                <a:ea typeface="+mn-lt"/>
                <a:cs typeface="+mn-lt"/>
              </a:rPr>
              <a:t> and model evaluation.</a:t>
            </a:r>
            <a:endParaRPr lang="en-IN"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71604" y="2285993"/>
            <a:ext cx="5072098" cy="1143007"/>
          </a:xfrm>
        </p:spPr>
        <p:txBody>
          <a:bodyPr/>
          <a:lstStyle/>
          <a:p>
            <a:pPr algn="ctr"/>
            <a:r>
              <a:rPr lang="en-IN"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OUTLINE</a:t>
            </a:r>
            <a:br>
              <a:rPr lang="en-IN" dirty="0" smtClean="0"/>
            </a:br>
            <a:endParaRPr lang="en-US" dirty="0"/>
          </a:p>
        </p:txBody>
      </p:sp>
      <p:sp>
        <p:nvSpPr>
          <p:cNvPr id="3" name="Content Placeholder 2"/>
          <p:cNvSpPr>
            <a:spLocks noGrp="1"/>
          </p:cNvSpPr>
          <p:nvPr>
            <p:ph idx="1"/>
          </p:nvPr>
        </p:nvSpPr>
        <p:spPr/>
        <p:txBody>
          <a:bodyPr/>
          <a:lstStyle/>
          <a:p>
            <a:r>
              <a:rPr lang="en-IN" dirty="0" smtClean="0"/>
              <a:t>Problem Statement(should not include solution)</a:t>
            </a:r>
          </a:p>
          <a:p>
            <a:r>
              <a:rPr lang="en-IN" dirty="0" smtClean="0"/>
              <a:t>Proposed system/solution</a:t>
            </a:r>
          </a:p>
          <a:p>
            <a:r>
              <a:rPr lang="en-IN" dirty="0" smtClean="0"/>
              <a:t>System Development Approach</a:t>
            </a:r>
          </a:p>
          <a:p>
            <a:r>
              <a:rPr lang="en-IN" dirty="0" smtClean="0"/>
              <a:t>Algorithm and Deployment</a:t>
            </a:r>
          </a:p>
          <a:p>
            <a:r>
              <a:rPr lang="en-IN" dirty="0" smtClean="0"/>
              <a:t>Result(output image)</a:t>
            </a:r>
          </a:p>
          <a:p>
            <a:r>
              <a:rPr lang="en-IN" dirty="0" smtClean="0"/>
              <a:t>Conclusion</a:t>
            </a:r>
          </a:p>
          <a:p>
            <a:r>
              <a:rPr lang="en-IN" dirty="0" smtClean="0"/>
              <a:t>Future Scope</a:t>
            </a:r>
          </a:p>
          <a:p>
            <a:r>
              <a:rPr lang="en-IN" dirty="0" smtClean="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Statement</a:t>
            </a:r>
            <a:br>
              <a:rPr lang="en-IN" dirty="0" smtClean="0"/>
            </a:br>
            <a:endParaRPr lang="en-US" dirty="0"/>
          </a:p>
        </p:txBody>
      </p:sp>
      <p:sp>
        <p:nvSpPr>
          <p:cNvPr id="3" name="Content Placeholder 2"/>
          <p:cNvSpPr>
            <a:spLocks noGrp="1"/>
          </p:cNvSpPr>
          <p:nvPr>
            <p:ph idx="1"/>
          </p:nvPr>
        </p:nvSpPr>
        <p:spPr/>
        <p:txBody>
          <a:bodyPr/>
          <a:lstStyle/>
          <a:p>
            <a:r>
              <a:rPr lang="en-US" dirty="0" smtClean="0">
                <a:ea typeface="+mn-lt"/>
                <a:cs typeface="+mn-lt"/>
              </a:rPr>
              <a:t> </a:t>
            </a:r>
            <a:r>
              <a:rPr lang="en-US" sz="2400" dirty="0" smtClean="0">
                <a:ea typeface="+mn-lt"/>
                <a:cs typeface="+mn-lt"/>
              </a:rPr>
              <a:t>In today's digital age, where </a:t>
            </a:r>
            <a:r>
              <a:rPr lang="en-US" sz="2400" dirty="0" err="1" smtClean="0">
                <a:ea typeface="+mn-lt"/>
                <a:cs typeface="+mn-lt"/>
              </a:rPr>
              <a:t>cybersecurity</a:t>
            </a:r>
            <a:r>
              <a:rPr lang="en-US" sz="2400" dirty="0" smtClean="0">
                <a:ea typeface="+mn-lt"/>
                <a:cs typeface="+mn-lt"/>
              </a:rPr>
              <a:t> threats loom large, one of the significant concerns is the proliferation of </a:t>
            </a:r>
            <a:r>
              <a:rPr lang="en-US" sz="2400" dirty="0" err="1" smtClean="0">
                <a:ea typeface="+mn-lt"/>
                <a:cs typeface="+mn-lt"/>
              </a:rPr>
              <a:t>keyloggers</a:t>
            </a:r>
            <a:r>
              <a:rPr lang="en-US" sz="2400" dirty="0" smtClean="0">
                <a:ea typeface="+mn-lt"/>
                <a:cs typeface="+mn-lt"/>
              </a:rPr>
              <a:t>, stealthy software tools designed to monitor and record keystrokes on a user's computer without their knowledge. </a:t>
            </a:r>
            <a:r>
              <a:rPr lang="en-US" sz="2400" dirty="0" err="1" smtClean="0">
                <a:ea typeface="+mn-lt"/>
                <a:cs typeface="+mn-lt"/>
              </a:rPr>
              <a:t>Keyloggers</a:t>
            </a:r>
            <a:r>
              <a:rPr lang="en-US" sz="2400" dirty="0" smtClean="0">
                <a:ea typeface="+mn-lt"/>
                <a:cs typeface="+mn-lt"/>
              </a:rPr>
              <a:t> pose a severe threat to individuals and organizations as they can capture sensitive information such as passwords, credit card details, and other personal data, leading to identity theft, financial loss, and privacy </a:t>
            </a:r>
            <a:r>
              <a:rPr lang="en-US" sz="2400" dirty="0" err="1" smtClean="0">
                <a:ea typeface="+mn-lt"/>
                <a:cs typeface="+mn-lt"/>
              </a:rPr>
              <a:t>breaches.project</a:t>
            </a:r>
            <a:r>
              <a:rPr lang="en-US" sz="2400" dirty="0" smtClean="0">
                <a:ea typeface="+mn-lt"/>
                <a:cs typeface="+mn-lt"/>
              </a:rPr>
              <a:t> problem statement for </a:t>
            </a:r>
            <a:r>
              <a:rPr lang="en-US" sz="2400" dirty="0" err="1" smtClean="0">
                <a:ea typeface="+mn-lt"/>
                <a:cs typeface="+mn-lt"/>
              </a:rPr>
              <a:t>keylogger</a:t>
            </a:r>
            <a:r>
              <a:rPr lang="en-US" sz="2400" dirty="0" smtClean="0">
                <a:ea typeface="+mn-lt"/>
                <a:cs typeface="+mn-lt"/>
              </a:rPr>
              <a:t>.</a:t>
            </a:r>
            <a:endParaRPr lang="en-IN" sz="2400"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Proposed Solution</a:t>
            </a:r>
            <a:br>
              <a:rPr lang="en-IN" dirty="0" smtClean="0"/>
            </a:br>
            <a:endParaRPr lang="en-US" dirty="0"/>
          </a:p>
        </p:txBody>
      </p:sp>
      <p:sp>
        <p:nvSpPr>
          <p:cNvPr id="3" name="Content Placeholder 2"/>
          <p:cNvSpPr>
            <a:spLocks noGrp="1"/>
          </p:cNvSpPr>
          <p:nvPr>
            <p:ph idx="1"/>
          </p:nvPr>
        </p:nvSpPr>
        <p:spPr>
          <a:xfrm>
            <a:off x="357158" y="1214422"/>
            <a:ext cx="7339042" cy="5241314"/>
          </a:xfrm>
        </p:spPr>
        <p:txBody>
          <a:bodyPr>
            <a:normAutofit fontScale="92500"/>
          </a:bodyPr>
          <a:lstStyle/>
          <a:p>
            <a:pPr marL="305435" indent="-305435"/>
            <a:r>
              <a:rPr lang="en-IN" sz="1200" b="1" dirty="0" smtClean="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r>
              <a:rPr lang="en-IN" sz="1200" b="1" dirty="0" smtClean="0">
                <a:latin typeface="Calibri"/>
                <a:ea typeface="+mn-lt"/>
                <a:cs typeface="+mn-lt"/>
              </a:rPr>
              <a:t>Gather historical data on bike rentals, including time, date, location, and other relevant factors.</a:t>
            </a:r>
            <a:endParaRPr lang="en-IN" sz="1200" b="1" dirty="0" smtClean="0">
              <a:latin typeface="Calibri"/>
              <a:cs typeface="Calibri"/>
            </a:endParaRPr>
          </a:p>
          <a:p>
            <a:pPr marL="629920" lvl="1" indent="-305435"/>
            <a:r>
              <a:rPr lang="en-IN" sz="1200" b="1" dirty="0" smtClean="0">
                <a:latin typeface="Calibri"/>
                <a:ea typeface="+mn-lt"/>
                <a:cs typeface="+mn-lt"/>
              </a:rPr>
              <a:t>Utilize real-time data sources, such as weather conditions, events, and holidays, to enhance prediction accuracy.</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a:t>
            </a:r>
            <a:endParaRPr lang="en-IN" sz="1200" b="1" dirty="0" smtClean="0">
              <a:latin typeface="Calibri"/>
              <a:cs typeface="Calibri"/>
            </a:endParaRPr>
          </a:p>
          <a:p>
            <a:pPr marL="629920" lvl="1" indent="-305435"/>
            <a:r>
              <a:rPr lang="en-IN" sz="1200" b="1" dirty="0" smtClean="0">
                <a:latin typeface="Calibri"/>
                <a:ea typeface="+mn-lt"/>
                <a:cs typeface="+mn-lt"/>
              </a:rPr>
              <a:t>Clean and </a:t>
            </a:r>
            <a:r>
              <a:rPr lang="en-IN" sz="1200" b="1" dirty="0" err="1" smtClean="0">
                <a:latin typeface="Calibri"/>
                <a:ea typeface="+mn-lt"/>
                <a:cs typeface="+mn-lt"/>
              </a:rPr>
              <a:t>preprocess</a:t>
            </a:r>
            <a:r>
              <a:rPr lang="en-IN" sz="1200" b="1" dirty="0" smtClean="0">
                <a:latin typeface="Calibri"/>
                <a:ea typeface="+mn-lt"/>
                <a:cs typeface="+mn-lt"/>
              </a:rPr>
              <a:t> the collected data to handle missing values, outliers, and inconsistencies.</a:t>
            </a:r>
            <a:endParaRPr lang="en-IN" sz="1200" b="1" dirty="0" smtClean="0">
              <a:latin typeface="Calibri"/>
              <a:cs typeface="Calibri"/>
            </a:endParaRPr>
          </a:p>
          <a:p>
            <a:pPr marL="629920" lvl="1" indent="-305435"/>
            <a:r>
              <a:rPr lang="en-IN" sz="1200" b="1" dirty="0" smtClean="0">
                <a:latin typeface="Calibri"/>
                <a:ea typeface="+mn-lt"/>
                <a:cs typeface="+mn-lt"/>
              </a:rPr>
              <a:t>Feature engineering to extract relevant features from the data that might impact bike demand.</a:t>
            </a:r>
            <a:endParaRPr lang="en-IN" sz="1200" b="1" dirty="0" smtClean="0">
              <a:latin typeface="Calibri"/>
              <a:cs typeface="Calibri"/>
            </a:endParaRPr>
          </a:p>
          <a:p>
            <a:pPr marL="305435" indent="-305435"/>
            <a:r>
              <a:rPr lang="en-IN" sz="1200" b="1" dirty="0" smtClean="0">
                <a:latin typeface="Calibri"/>
                <a:ea typeface="+mn-lt"/>
                <a:cs typeface="+mn-lt"/>
              </a:rPr>
              <a:t>Machine Learning Algorithm:</a:t>
            </a:r>
            <a:endParaRPr lang="en-IN" sz="1200" b="1" dirty="0" smtClean="0">
              <a:latin typeface="Calibri"/>
              <a:cs typeface="Calibri"/>
            </a:endParaRPr>
          </a:p>
          <a:p>
            <a:pPr marL="629920" lvl="1" indent="-305435"/>
            <a:r>
              <a:rPr lang="en-IN" sz="1200" b="1" dirty="0" smtClean="0">
                <a:latin typeface="Calibri"/>
                <a:ea typeface="+mn-lt"/>
                <a:cs typeface="+mn-lt"/>
              </a:rPr>
              <a:t>Implement a machine learning algorithm, such as a time-series forecasting model (e.g., ARIMA, SARIMA, or LSTM), to predict bike counts based on historical patterns.</a:t>
            </a:r>
            <a:endParaRPr lang="en-IN" sz="1200" b="1" dirty="0" smtClean="0">
              <a:latin typeface="Calibri"/>
              <a:cs typeface="Calibri"/>
            </a:endParaRPr>
          </a:p>
          <a:p>
            <a:pPr marL="629920" lvl="1" indent="-305435"/>
            <a:r>
              <a:rPr lang="en-IN" sz="1200" b="1" dirty="0" smtClean="0">
                <a:latin typeface="Calibri"/>
                <a:ea typeface="+mn-lt"/>
                <a:cs typeface="+mn-lt"/>
              </a:rPr>
              <a:t>Consider incorporating other factors like weather conditions, day of the week, and special events to improve prediction accuracy.</a:t>
            </a:r>
            <a:endParaRPr lang="en-IN" sz="1200" b="1" dirty="0" smtClean="0">
              <a:latin typeface="Calibri"/>
              <a:cs typeface="Calibri"/>
            </a:endParaRPr>
          </a:p>
          <a:p>
            <a:pPr marL="305435" indent="-305435"/>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IN" sz="1200" b="1" dirty="0" smtClean="0">
                <a:latin typeface="Calibri"/>
                <a:ea typeface="+mn-lt"/>
                <a:cs typeface="+mn-lt"/>
              </a:rPr>
              <a:t>Develop a user-friendly interface or application that provides real-time predictions for bike counts at different hours.</a:t>
            </a:r>
            <a:endParaRPr lang="en-IN" sz="1200" b="1" dirty="0" smtClean="0">
              <a:latin typeface="Calibri"/>
              <a:cs typeface="Calibri"/>
            </a:endParaRPr>
          </a:p>
          <a:p>
            <a:pPr marL="629920" lvl="1" indent="-305435"/>
            <a:r>
              <a:rPr lang="en-IN" sz="1200" b="1" dirty="0" smtClean="0">
                <a:latin typeface="Calibri"/>
                <a:ea typeface="+mn-lt"/>
                <a:cs typeface="+mn-lt"/>
              </a:rPr>
              <a:t>Deploy the solution on a scalable and reliable platform, considering factors like server infrastructure, response time, and user accessibility.</a:t>
            </a:r>
            <a:endParaRPr lang="en-IN" sz="1200" b="1" dirty="0" smtClean="0">
              <a:latin typeface="Calibri"/>
              <a:cs typeface="Calibri"/>
            </a:endParaRP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IN" sz="1200" b="1" dirty="0" smtClean="0">
                <a:latin typeface="Calibri"/>
                <a:ea typeface="+mn-lt"/>
                <a:cs typeface="+mn-lt"/>
              </a:rPr>
              <a:t>Assess the model's performance using appropriate metrics such as Mean Absolute Error (MAE), Root Mean Squared Error (RMSE), or other relevant metrics.</a:t>
            </a:r>
            <a:endParaRPr lang="en-IN" sz="1200" b="1" dirty="0" smtClean="0">
              <a:latin typeface="Calibri"/>
              <a:cs typeface="Calibri"/>
            </a:endParaRPr>
          </a:p>
          <a:p>
            <a:pPr marL="629920" lvl="1" indent="-305435"/>
            <a:r>
              <a:rPr lang="en-IN" sz="1200" b="1" dirty="0" smtClean="0">
                <a:latin typeface="Calibri"/>
                <a:ea typeface="+mn-lt"/>
                <a:cs typeface="+mn-lt"/>
              </a:rPr>
              <a:t>Fine-tune the model based on feedback and continuous monitoring of prediction accuracy.</a:t>
            </a:r>
            <a:endParaRPr lang="en-IN" sz="1200" b="1" dirty="0" smtClean="0">
              <a:latin typeface="Calibri"/>
            </a:endParaRPr>
          </a:p>
          <a:p>
            <a:pPr marL="629920" lvl="1" indent="-305435"/>
            <a:r>
              <a:rPr lang="en-IN" sz="1200" dirty="0" smtClean="0">
                <a:ea typeface="+mn-lt"/>
                <a:cs typeface="+mn-lt"/>
              </a:rPr>
              <a:t>Result:</a:t>
            </a:r>
            <a:endParaRPr lang="en-IN" sz="12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Approach</a:t>
            </a:r>
            <a:endParaRPr lang="en-US" dirty="0"/>
          </a:p>
        </p:txBody>
      </p:sp>
      <p:sp>
        <p:nvSpPr>
          <p:cNvPr id="3" name="Content Placeholder 2"/>
          <p:cNvSpPr>
            <a:spLocks noGrp="1"/>
          </p:cNvSpPr>
          <p:nvPr>
            <p:ph idx="1"/>
          </p:nvPr>
        </p:nvSpPr>
        <p:spPr/>
        <p:txBody>
          <a:bodyPr/>
          <a:lstStyle/>
          <a:p>
            <a:pPr marL="0" indent="0">
              <a:buNone/>
            </a:pPr>
            <a:r>
              <a:rPr lang="en-IN" b="1" dirty="0" smtClean="0">
                <a:ea typeface="+mn-lt"/>
                <a:cs typeface="+mn-lt"/>
              </a:rPr>
              <a:t>The "System Approach" section outlines the overall strategy and methodology for developing and implementing the rental bike prediction system. Here's a suggested structure for this section:</a:t>
            </a:r>
            <a:endParaRPr lang="en-US" dirty="0" smtClean="0"/>
          </a:p>
          <a:p>
            <a:pPr marL="305435" indent="-305435"/>
            <a:r>
              <a:rPr lang="en-IN" b="1" dirty="0" smtClean="0"/>
              <a:t>System requirements</a:t>
            </a:r>
          </a:p>
          <a:p>
            <a:pPr marL="305435" indent="-305435"/>
            <a:r>
              <a:rPr lang="en-IN" b="1" dirty="0" smtClean="0"/>
              <a:t>Library required to build the model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and Deployment</a:t>
            </a:r>
            <a:endParaRPr lang="en-US" dirty="0"/>
          </a:p>
        </p:txBody>
      </p:sp>
      <p:sp>
        <p:nvSpPr>
          <p:cNvPr id="3" name="Content Placeholder 2"/>
          <p:cNvSpPr>
            <a:spLocks noGrp="1"/>
          </p:cNvSpPr>
          <p:nvPr>
            <p:ph idx="1"/>
          </p:nvPr>
        </p:nvSpPr>
        <p:spPr>
          <a:xfrm>
            <a:off x="357158" y="1571612"/>
            <a:ext cx="7339042" cy="4884124"/>
          </a:xfrm>
        </p:spPr>
        <p:txBody>
          <a:bodyPr>
            <a:normAutofit fontScale="77500" lnSpcReduction="20000"/>
          </a:bodyPr>
          <a:lstStyle/>
          <a:p>
            <a:pPr marL="305435" indent="-305435"/>
            <a:r>
              <a:rPr lang="en-IN" sz="1400" dirty="0" smtClean="0">
                <a:ea typeface="+mn-lt"/>
                <a:cs typeface="+mn-lt"/>
              </a:rPr>
              <a:t>In the Algorithm section, describe the machine learning algorithm chosen for predicting bike counts. Here's an example structure for this section:</a:t>
            </a:r>
            <a:endParaRPr lang="en-IN" sz="1400" dirty="0" smtClean="0"/>
          </a:p>
          <a:p>
            <a:pPr marL="305435" indent="-305435"/>
            <a:r>
              <a:rPr lang="en-IN" sz="1400" b="1" dirty="0" smtClean="0">
                <a:ea typeface="+mn-lt"/>
                <a:cs typeface="+mn-lt"/>
              </a:rPr>
              <a:t>Algorithm Selection:</a:t>
            </a:r>
            <a:endParaRPr lang="en-IN" sz="1400" dirty="0" smtClean="0"/>
          </a:p>
          <a:p>
            <a:pPr marL="629920" lvl="1" indent="-305435"/>
            <a:r>
              <a:rPr lang="en-IN" dirty="0" smtClean="0">
                <a:ea typeface="+mn-lt"/>
                <a:cs typeface="+mn-lt"/>
              </a:rPr>
              <a:t>Provide a brief overview of the chosen algorithm (e.g., time-series forecasting model, like ARIMA or LSTM) and justify its selection based on the problem statement and data characteristics.</a:t>
            </a:r>
            <a:endParaRPr lang="en-IN" dirty="0" smtClean="0"/>
          </a:p>
          <a:p>
            <a:pPr marL="305435" indent="-305435"/>
            <a:r>
              <a:rPr lang="en-IN" sz="1400" b="1" dirty="0" smtClean="0">
                <a:ea typeface="+mn-lt"/>
                <a:cs typeface="+mn-lt"/>
              </a:rPr>
              <a:t>Data Input:</a:t>
            </a:r>
            <a:endParaRPr lang="en-IN" sz="1400" dirty="0" smtClean="0"/>
          </a:p>
          <a:p>
            <a:pPr marL="629920" lvl="1" indent="-305435"/>
            <a:r>
              <a:rPr lang="en-IN" dirty="0" smtClean="0">
                <a:ea typeface="+mn-lt"/>
                <a:cs typeface="+mn-lt"/>
              </a:rPr>
              <a:t>Specify the input features used by the algorithm, such as historical bike rental data, weather conditions, day of the week, and any other relevant factors.</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IN" dirty="0" smtClean="0">
                <a:ea typeface="+mn-lt"/>
                <a:cs typeface="+mn-lt"/>
              </a:rPr>
              <a:t>Explain how the algorithm is trained using historical data. Highlight any specific considerations or techniques employed, such as cross-validation or </a:t>
            </a:r>
            <a:r>
              <a:rPr lang="en-IN" dirty="0" smtClean="0">
                <a:ea typeface="+mn-lt"/>
                <a:cs typeface="+mn-lt"/>
              </a:rPr>
              <a:t>hyper parameter </a:t>
            </a:r>
            <a:r>
              <a:rPr lang="en-IN" dirty="0" smtClean="0">
                <a:ea typeface="+mn-lt"/>
                <a:cs typeface="+mn-lt"/>
              </a:rPr>
              <a:t>tuning.</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Detail how the trained algorithm makes predictions for future bike counts. Discuss any real-time data inputs considered during the prediction phase.</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239000" cy="1143000"/>
          </a:xfrm>
        </p:spPr>
        <p:txBody>
          <a:bodyPr>
            <a:normAutofit fontScale="90000"/>
          </a:bodyPr>
          <a:lstStyle/>
          <a:p>
            <a:r>
              <a:rPr lang="en-IN" dirty="0" smtClean="0"/>
              <a:t>Result</a:t>
            </a:r>
            <a:br>
              <a:rPr lang="en-IN" dirty="0" smtClean="0"/>
            </a:br>
            <a:endParaRPr lang="en-US" dirty="0"/>
          </a:p>
        </p:txBody>
      </p:sp>
      <p:sp>
        <p:nvSpPr>
          <p:cNvPr id="3" name="Content Placeholder 2"/>
          <p:cNvSpPr>
            <a:spLocks noGrp="1"/>
          </p:cNvSpPr>
          <p:nvPr>
            <p:ph idx="1"/>
          </p:nvPr>
        </p:nvSpPr>
        <p:spPr/>
        <p:txBody>
          <a:bodyPr/>
          <a:lstStyle/>
          <a:p>
            <a:r>
              <a:rPr lang="en-IN" dirty="0" smtClean="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IN" dirty="0" smtClean="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smtClean="0"/>
          </a:p>
          <a:p>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Scope</a:t>
            </a:r>
            <a:endParaRPr lang="en-US" dirty="0"/>
          </a:p>
        </p:txBody>
      </p:sp>
      <p:sp>
        <p:nvSpPr>
          <p:cNvPr id="3" name="Content Placeholder 2"/>
          <p:cNvSpPr>
            <a:spLocks noGrp="1"/>
          </p:cNvSpPr>
          <p:nvPr>
            <p:ph idx="1"/>
          </p:nvPr>
        </p:nvSpPr>
        <p:spPr/>
        <p:txBody>
          <a:bodyPr/>
          <a:lstStyle/>
          <a:p>
            <a:r>
              <a:rPr lang="en-US" dirty="0" smtClean="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765</Words>
  <Application>Microsoft Office PowerPoint</Application>
  <PresentationFormat>On-screen Show (4:3)</PresentationFormat>
  <Paragraphs>58</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KEYLOGGER </vt:lpstr>
      <vt:lpstr>OUTLINE </vt:lpstr>
      <vt:lpstr>Problem Statement </vt:lpstr>
      <vt:lpstr>Proposed Solution </vt:lpstr>
      <vt:lpstr>System Approach</vt:lpstr>
      <vt:lpstr>Algorithm and Deployment</vt:lpstr>
      <vt:lpstr>Result </vt:lpstr>
      <vt:lpstr>Conclusion</vt:lpstr>
      <vt:lpstr>Future Scope</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Rajalakshmi</dc:creator>
  <cp:lastModifiedBy>Rajalakshmi</cp:lastModifiedBy>
  <cp:revision>5</cp:revision>
  <dcterms:created xsi:type="dcterms:W3CDTF">2024-04-03T12:09:26Z</dcterms:created>
  <dcterms:modified xsi:type="dcterms:W3CDTF">2024-04-03T12:49:41Z</dcterms:modified>
</cp:coreProperties>
</file>