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63" r:id="rId3"/>
    <p:sldId id="262" r:id="rId4"/>
    <p:sldId id="261" r:id="rId5"/>
    <p:sldId id="260" r:id="rId6"/>
    <p:sldId id="259" r:id="rId7"/>
    <p:sldId id="257" r:id="rId8"/>
    <p:sldId id="258" r:id="rId9"/>
    <p:sldId id="265" r:id="rId10"/>
    <p:sldId id="267" r:id="rId11"/>
    <p:sldId id="268" r:id="rId12"/>
    <p:sldId id="270" r:id="rId13"/>
    <p:sldId id="269"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55B613-8E1B-3B63-2464-5CB62B0B9F8C}" v="154" dt="2024-08-30T16:03:46.111"/>
    <p1510:client id="{A3E19E94-3B46-5E28-224D-A9C9FABFA298}" v="52" dt="2024-08-30T16:21:30.4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war sah" userId="d1e1014c92405c4f" providerId="Windows Live" clId="Web-{8955B613-8E1B-3B63-2464-5CB62B0B9F8C}"/>
    <pc:docChg chg="addSld delSld modSld">
      <pc:chgData name="Eswar sah" userId="d1e1014c92405c4f" providerId="Windows Live" clId="Web-{8955B613-8E1B-3B63-2464-5CB62B0B9F8C}" dt="2024-08-30T16:03:15.611" v="151" actId="20577"/>
      <pc:docMkLst>
        <pc:docMk/>
      </pc:docMkLst>
      <pc:sldChg chg="del">
        <pc:chgData name="Eswar sah" userId="d1e1014c92405c4f" providerId="Windows Live" clId="Web-{8955B613-8E1B-3B63-2464-5CB62B0B9F8C}" dt="2024-08-30T15:58:43.231" v="140"/>
        <pc:sldMkLst>
          <pc:docMk/>
          <pc:sldMk cId="521040635" sldId="256"/>
        </pc:sldMkLst>
      </pc:sldChg>
      <pc:sldChg chg="modSp new">
        <pc:chgData name="Eswar sah" userId="d1e1014c92405c4f" providerId="Windows Live" clId="Web-{8955B613-8E1B-3B63-2464-5CB62B0B9F8C}" dt="2024-08-30T15:59:59.216" v="146" actId="20577"/>
        <pc:sldMkLst>
          <pc:docMk/>
          <pc:sldMk cId="4287822717" sldId="257"/>
        </pc:sldMkLst>
        <pc:spChg chg="mod">
          <ac:chgData name="Eswar sah" userId="d1e1014c92405c4f" providerId="Windows Live" clId="Web-{8955B613-8E1B-3B63-2464-5CB62B0B9F8C}" dt="2024-08-30T15:58:48.544" v="142" actId="20577"/>
          <ac:spMkLst>
            <pc:docMk/>
            <pc:sldMk cId="4287822717" sldId="257"/>
            <ac:spMk id="2" creationId="{F00316B6-9194-B4A5-99F0-36A3E0E7FB09}"/>
          </ac:spMkLst>
        </pc:spChg>
        <pc:spChg chg="mod">
          <ac:chgData name="Eswar sah" userId="d1e1014c92405c4f" providerId="Windows Live" clId="Web-{8955B613-8E1B-3B63-2464-5CB62B0B9F8C}" dt="2024-08-30T15:59:59.216" v="146" actId="20577"/>
          <ac:spMkLst>
            <pc:docMk/>
            <pc:sldMk cId="4287822717" sldId="257"/>
            <ac:spMk id="3" creationId="{AAC6AE58-EE2A-FC6D-7B14-21F115222228}"/>
          </ac:spMkLst>
        </pc:spChg>
      </pc:sldChg>
      <pc:sldChg chg="modSp new">
        <pc:chgData name="Eswar sah" userId="d1e1014c92405c4f" providerId="Windows Live" clId="Web-{8955B613-8E1B-3B63-2464-5CB62B0B9F8C}" dt="2024-08-30T16:03:15.611" v="151" actId="20577"/>
        <pc:sldMkLst>
          <pc:docMk/>
          <pc:sldMk cId="3956274109" sldId="258"/>
        </pc:sldMkLst>
        <pc:spChg chg="mod">
          <ac:chgData name="Eswar sah" userId="d1e1014c92405c4f" providerId="Windows Live" clId="Web-{8955B613-8E1B-3B63-2464-5CB62B0B9F8C}" dt="2024-08-30T16:00:52.436" v="148" actId="20577"/>
          <ac:spMkLst>
            <pc:docMk/>
            <pc:sldMk cId="3956274109" sldId="258"/>
            <ac:spMk id="2" creationId="{2AFD471B-01F0-8DEF-B294-E8BA432CACC5}"/>
          </ac:spMkLst>
        </pc:spChg>
        <pc:spChg chg="mod">
          <ac:chgData name="Eswar sah" userId="d1e1014c92405c4f" providerId="Windows Live" clId="Web-{8955B613-8E1B-3B63-2464-5CB62B0B9F8C}" dt="2024-08-30T16:03:15.611" v="151" actId="20577"/>
          <ac:spMkLst>
            <pc:docMk/>
            <pc:sldMk cId="3956274109" sldId="258"/>
            <ac:spMk id="3" creationId="{1164F459-258B-2226-35F3-331B2D10FA4E}"/>
          </ac:spMkLst>
        </pc:spChg>
      </pc:sldChg>
      <pc:sldChg chg="modSp new">
        <pc:chgData name="Eswar sah" userId="d1e1014c92405c4f" providerId="Windows Live" clId="Web-{8955B613-8E1B-3B63-2464-5CB62B0B9F8C}" dt="2024-08-30T15:58:07.184" v="139" actId="20577"/>
        <pc:sldMkLst>
          <pc:docMk/>
          <pc:sldMk cId="453213432" sldId="259"/>
        </pc:sldMkLst>
        <pc:spChg chg="mod">
          <ac:chgData name="Eswar sah" userId="d1e1014c92405c4f" providerId="Windows Live" clId="Web-{8955B613-8E1B-3B63-2464-5CB62B0B9F8C}" dt="2024-08-30T15:57:56.308" v="136" actId="20577"/>
          <ac:spMkLst>
            <pc:docMk/>
            <pc:sldMk cId="453213432" sldId="259"/>
            <ac:spMk id="2" creationId="{18490C57-2C1E-95DE-047C-444C6D60D30D}"/>
          </ac:spMkLst>
        </pc:spChg>
        <pc:spChg chg="mod">
          <ac:chgData name="Eswar sah" userId="d1e1014c92405c4f" providerId="Windows Live" clId="Web-{8955B613-8E1B-3B63-2464-5CB62B0B9F8C}" dt="2024-08-30T15:58:07.184" v="139" actId="20577"/>
          <ac:spMkLst>
            <pc:docMk/>
            <pc:sldMk cId="453213432" sldId="259"/>
            <ac:spMk id="3" creationId="{D135009B-F7AC-1FEB-78DE-A46921CCF45E}"/>
          </ac:spMkLst>
        </pc:spChg>
      </pc:sldChg>
      <pc:sldChg chg="modSp new">
        <pc:chgData name="Eswar sah" userId="d1e1014c92405c4f" providerId="Windows Live" clId="Web-{8955B613-8E1B-3B63-2464-5CB62B0B9F8C}" dt="2024-08-30T15:57:15.386" v="134" actId="20577"/>
        <pc:sldMkLst>
          <pc:docMk/>
          <pc:sldMk cId="260521971" sldId="260"/>
        </pc:sldMkLst>
        <pc:spChg chg="mod">
          <ac:chgData name="Eswar sah" userId="d1e1014c92405c4f" providerId="Windows Live" clId="Web-{8955B613-8E1B-3B63-2464-5CB62B0B9F8C}" dt="2024-08-30T15:56:46.901" v="131" actId="20577"/>
          <ac:spMkLst>
            <pc:docMk/>
            <pc:sldMk cId="260521971" sldId="260"/>
            <ac:spMk id="2" creationId="{A3F6C81E-F240-A117-B914-E4C3F52C8341}"/>
          </ac:spMkLst>
        </pc:spChg>
        <pc:spChg chg="mod">
          <ac:chgData name="Eswar sah" userId="d1e1014c92405c4f" providerId="Windows Live" clId="Web-{8955B613-8E1B-3B63-2464-5CB62B0B9F8C}" dt="2024-08-30T15:57:15.386" v="134" actId="20577"/>
          <ac:spMkLst>
            <pc:docMk/>
            <pc:sldMk cId="260521971" sldId="260"/>
            <ac:spMk id="3" creationId="{D18A249A-2578-DDE9-2C68-4C1D447E1557}"/>
          </ac:spMkLst>
        </pc:spChg>
      </pc:sldChg>
      <pc:sldChg chg="modSp new">
        <pc:chgData name="Eswar sah" userId="d1e1014c92405c4f" providerId="Windows Live" clId="Web-{8955B613-8E1B-3B63-2464-5CB62B0B9F8C}" dt="2024-08-30T15:56:06.291" v="130" actId="14100"/>
        <pc:sldMkLst>
          <pc:docMk/>
          <pc:sldMk cId="1750747492" sldId="261"/>
        </pc:sldMkLst>
        <pc:spChg chg="mod">
          <ac:chgData name="Eswar sah" userId="d1e1014c92405c4f" providerId="Windows Live" clId="Web-{8955B613-8E1B-3B63-2464-5CB62B0B9F8C}" dt="2024-08-30T15:53:21.758" v="126" actId="20577"/>
          <ac:spMkLst>
            <pc:docMk/>
            <pc:sldMk cId="1750747492" sldId="261"/>
            <ac:spMk id="2" creationId="{BD46463C-A3A7-6C5C-2517-498E8686D4EF}"/>
          </ac:spMkLst>
        </pc:spChg>
        <pc:spChg chg="mod">
          <ac:chgData name="Eswar sah" userId="d1e1014c92405c4f" providerId="Windows Live" clId="Web-{8955B613-8E1B-3B63-2464-5CB62B0B9F8C}" dt="2024-08-30T15:56:06.291" v="130" actId="14100"/>
          <ac:spMkLst>
            <pc:docMk/>
            <pc:sldMk cId="1750747492" sldId="261"/>
            <ac:spMk id="3" creationId="{0DE5C990-4C80-C15C-61C9-E8AB6CD30846}"/>
          </ac:spMkLst>
        </pc:spChg>
      </pc:sldChg>
      <pc:sldChg chg="modSp new">
        <pc:chgData name="Eswar sah" userId="d1e1014c92405c4f" providerId="Windows Live" clId="Web-{8955B613-8E1B-3B63-2464-5CB62B0B9F8C}" dt="2024-08-30T14:47:24.946" v="124" actId="20577"/>
        <pc:sldMkLst>
          <pc:docMk/>
          <pc:sldMk cId="1997321705" sldId="262"/>
        </pc:sldMkLst>
        <pc:spChg chg="mod">
          <ac:chgData name="Eswar sah" userId="d1e1014c92405c4f" providerId="Windows Live" clId="Web-{8955B613-8E1B-3B63-2464-5CB62B0B9F8C}" dt="2024-08-30T14:46:30.991" v="114" actId="20577"/>
          <ac:spMkLst>
            <pc:docMk/>
            <pc:sldMk cId="1997321705" sldId="262"/>
            <ac:spMk id="2" creationId="{00EB0AFF-8838-A49E-6DC0-61F8A9B1A9F4}"/>
          </ac:spMkLst>
        </pc:spChg>
        <pc:spChg chg="mod">
          <ac:chgData name="Eswar sah" userId="d1e1014c92405c4f" providerId="Windows Live" clId="Web-{8955B613-8E1B-3B63-2464-5CB62B0B9F8C}" dt="2024-08-30T14:47:24.946" v="124" actId="20577"/>
          <ac:spMkLst>
            <pc:docMk/>
            <pc:sldMk cId="1997321705" sldId="262"/>
            <ac:spMk id="3" creationId="{EF799BA0-369B-BFBC-FD74-1F8B7DFA1C27}"/>
          </ac:spMkLst>
        </pc:spChg>
      </pc:sldChg>
      <pc:sldChg chg="modSp new">
        <pc:chgData name="Eswar sah" userId="d1e1014c92405c4f" providerId="Windows Live" clId="Web-{8955B613-8E1B-3B63-2464-5CB62B0B9F8C}" dt="2024-08-30T14:46:11.146" v="113" actId="14100"/>
        <pc:sldMkLst>
          <pc:docMk/>
          <pc:sldMk cId="2323058382" sldId="263"/>
        </pc:sldMkLst>
        <pc:spChg chg="mod">
          <ac:chgData name="Eswar sah" userId="d1e1014c92405c4f" providerId="Windows Live" clId="Web-{8955B613-8E1B-3B63-2464-5CB62B0B9F8C}" dt="2024-08-30T14:43:59.579" v="93" actId="20577"/>
          <ac:spMkLst>
            <pc:docMk/>
            <pc:sldMk cId="2323058382" sldId="263"/>
            <ac:spMk id="2" creationId="{E5510FFB-A942-223C-7555-D53A017C603A}"/>
          </ac:spMkLst>
        </pc:spChg>
        <pc:spChg chg="mod">
          <ac:chgData name="Eswar sah" userId="d1e1014c92405c4f" providerId="Windows Live" clId="Web-{8955B613-8E1B-3B63-2464-5CB62B0B9F8C}" dt="2024-08-30T14:46:11.146" v="113" actId="14100"/>
          <ac:spMkLst>
            <pc:docMk/>
            <pc:sldMk cId="2323058382" sldId="263"/>
            <ac:spMk id="3" creationId="{BB8174E5-31BF-621B-E532-06B1F47DBC05}"/>
          </ac:spMkLst>
        </pc:spChg>
      </pc:sldChg>
      <pc:sldChg chg="modSp new mod modClrScheme chgLayout">
        <pc:chgData name="Eswar sah" userId="d1e1014c92405c4f" providerId="Windows Live" clId="Web-{8955B613-8E1B-3B63-2464-5CB62B0B9F8C}" dt="2024-08-30T14:43:46.281" v="84" actId="20577"/>
        <pc:sldMkLst>
          <pc:docMk/>
          <pc:sldMk cId="1755562148" sldId="264"/>
        </pc:sldMkLst>
        <pc:spChg chg="mod ord">
          <ac:chgData name="Eswar sah" userId="d1e1014c92405c4f" providerId="Windows Live" clId="Web-{8955B613-8E1B-3B63-2464-5CB62B0B9F8C}" dt="2024-08-30T14:40:16.727" v="30" actId="1076"/>
          <ac:spMkLst>
            <pc:docMk/>
            <pc:sldMk cId="1755562148" sldId="264"/>
            <ac:spMk id="2" creationId="{CF5542DB-42EE-2C59-2432-CA951DCA21C0}"/>
          </ac:spMkLst>
        </pc:spChg>
        <pc:spChg chg="mod ord">
          <ac:chgData name="Eswar sah" userId="d1e1014c92405c4f" providerId="Windows Live" clId="Web-{8955B613-8E1B-3B63-2464-5CB62B0B9F8C}" dt="2024-08-30T14:43:46.281" v="84" actId="20577"/>
          <ac:spMkLst>
            <pc:docMk/>
            <pc:sldMk cId="1755562148" sldId="264"/>
            <ac:spMk id="3" creationId="{8D816647-32CB-5105-7677-64E5A0FCFCF1}"/>
          </ac:spMkLst>
        </pc:spChg>
      </pc:sldChg>
    </pc:docChg>
  </pc:docChgLst>
  <pc:docChgLst>
    <pc:chgData name="Eswar sah" userId="d1e1014c92405c4f" providerId="Windows Live" clId="Web-{A3E19E94-3B46-5E28-224D-A9C9FABFA298}"/>
    <pc:docChg chg="addSld modSld">
      <pc:chgData name="Eswar sah" userId="d1e1014c92405c4f" providerId="Windows Live" clId="Web-{A3E19E94-3B46-5E28-224D-A9C9FABFA298}" dt="2024-08-30T16:21:30.468" v="59" actId="14100"/>
      <pc:docMkLst>
        <pc:docMk/>
      </pc:docMkLst>
      <pc:sldChg chg="modSp">
        <pc:chgData name="Eswar sah" userId="d1e1014c92405c4f" providerId="Windows Live" clId="Web-{A3E19E94-3B46-5E28-224D-A9C9FABFA298}" dt="2024-08-30T16:10:13.229" v="5" actId="20577"/>
        <pc:sldMkLst>
          <pc:docMk/>
          <pc:sldMk cId="3956274109" sldId="258"/>
        </pc:sldMkLst>
        <pc:spChg chg="mod">
          <ac:chgData name="Eswar sah" userId="d1e1014c92405c4f" providerId="Windows Live" clId="Web-{A3E19E94-3B46-5E28-224D-A9C9FABFA298}" dt="2024-08-30T16:10:13.229" v="5" actId="20577"/>
          <ac:spMkLst>
            <pc:docMk/>
            <pc:sldMk cId="3956274109" sldId="258"/>
            <ac:spMk id="3" creationId="{1164F459-258B-2226-35F3-331B2D10FA4E}"/>
          </ac:spMkLst>
        </pc:spChg>
      </pc:sldChg>
      <pc:sldChg chg="modSp new">
        <pc:chgData name="Eswar sah" userId="d1e1014c92405c4f" providerId="Windows Live" clId="Web-{A3E19E94-3B46-5E28-224D-A9C9FABFA298}" dt="2024-08-30T16:10:57.854" v="8" actId="20577"/>
        <pc:sldMkLst>
          <pc:docMk/>
          <pc:sldMk cId="2806786364" sldId="265"/>
        </pc:sldMkLst>
        <pc:spChg chg="mod">
          <ac:chgData name="Eswar sah" userId="d1e1014c92405c4f" providerId="Windows Live" clId="Web-{A3E19E94-3B46-5E28-224D-A9C9FABFA298}" dt="2024-08-30T16:09:56.978" v="4" actId="20577"/>
          <ac:spMkLst>
            <pc:docMk/>
            <pc:sldMk cId="2806786364" sldId="265"/>
            <ac:spMk id="2" creationId="{A76E3FA4-731C-1966-9679-2D24104A1C8A}"/>
          </ac:spMkLst>
        </pc:spChg>
        <pc:spChg chg="mod">
          <ac:chgData name="Eswar sah" userId="d1e1014c92405c4f" providerId="Windows Live" clId="Web-{A3E19E94-3B46-5E28-224D-A9C9FABFA298}" dt="2024-08-30T16:10:57.854" v="8" actId="20577"/>
          <ac:spMkLst>
            <pc:docMk/>
            <pc:sldMk cId="2806786364" sldId="265"/>
            <ac:spMk id="3" creationId="{7CAA2EA3-B9DE-F9AE-A66C-9ECBEECA2D2F}"/>
          </ac:spMkLst>
        </pc:spChg>
      </pc:sldChg>
      <pc:sldChg chg="modSp new">
        <pc:chgData name="Eswar sah" userId="d1e1014c92405c4f" providerId="Windows Live" clId="Web-{A3E19E94-3B46-5E28-224D-A9C9FABFA298}" dt="2024-08-30T16:16:45.731" v="32" actId="14100"/>
        <pc:sldMkLst>
          <pc:docMk/>
          <pc:sldMk cId="1510254653" sldId="266"/>
        </pc:sldMkLst>
        <pc:spChg chg="mod">
          <ac:chgData name="Eswar sah" userId="d1e1014c92405c4f" providerId="Windows Live" clId="Web-{A3E19E94-3B46-5E28-224D-A9C9FABFA298}" dt="2024-08-30T16:13:59.480" v="22" actId="20577"/>
          <ac:spMkLst>
            <pc:docMk/>
            <pc:sldMk cId="1510254653" sldId="266"/>
            <ac:spMk id="2" creationId="{3148A518-C5B2-DFD5-0361-EDDE94EE5C12}"/>
          </ac:spMkLst>
        </pc:spChg>
        <pc:spChg chg="mod">
          <ac:chgData name="Eswar sah" userId="d1e1014c92405c4f" providerId="Windows Live" clId="Web-{A3E19E94-3B46-5E28-224D-A9C9FABFA298}" dt="2024-08-30T16:16:45.731" v="32" actId="14100"/>
          <ac:spMkLst>
            <pc:docMk/>
            <pc:sldMk cId="1510254653" sldId="266"/>
            <ac:spMk id="3" creationId="{AFCE12CF-F636-4401-EB47-CE971497F2F4}"/>
          </ac:spMkLst>
        </pc:spChg>
      </pc:sldChg>
      <pc:sldChg chg="modSp new">
        <pc:chgData name="Eswar sah" userId="d1e1014c92405c4f" providerId="Windows Live" clId="Web-{A3E19E94-3B46-5E28-224D-A9C9FABFA298}" dt="2024-08-30T16:11:49.448" v="14" actId="20577"/>
        <pc:sldMkLst>
          <pc:docMk/>
          <pc:sldMk cId="3066330427" sldId="267"/>
        </pc:sldMkLst>
        <pc:spChg chg="mod">
          <ac:chgData name="Eswar sah" userId="d1e1014c92405c4f" providerId="Windows Live" clId="Web-{A3E19E94-3B46-5E28-224D-A9C9FABFA298}" dt="2024-08-30T16:11:21.260" v="9" actId="20577"/>
          <ac:spMkLst>
            <pc:docMk/>
            <pc:sldMk cId="3066330427" sldId="267"/>
            <ac:spMk id="2" creationId="{BF394837-1EBE-DFB9-E221-CE9EE2B3F6B1}"/>
          </ac:spMkLst>
        </pc:spChg>
        <pc:spChg chg="mod">
          <ac:chgData name="Eswar sah" userId="d1e1014c92405c4f" providerId="Windows Live" clId="Web-{A3E19E94-3B46-5E28-224D-A9C9FABFA298}" dt="2024-08-30T16:11:49.448" v="14" actId="20577"/>
          <ac:spMkLst>
            <pc:docMk/>
            <pc:sldMk cId="3066330427" sldId="267"/>
            <ac:spMk id="3" creationId="{E283AF43-4A6B-648D-D24F-3179F48EA1D5}"/>
          </ac:spMkLst>
        </pc:spChg>
      </pc:sldChg>
      <pc:sldChg chg="addSp delSp modSp new">
        <pc:chgData name="Eswar sah" userId="d1e1014c92405c4f" providerId="Windows Live" clId="Web-{A3E19E94-3B46-5E28-224D-A9C9FABFA298}" dt="2024-08-30T16:21:30.468" v="59" actId="14100"/>
        <pc:sldMkLst>
          <pc:docMk/>
          <pc:sldMk cId="3565763480" sldId="268"/>
        </pc:sldMkLst>
        <pc:spChg chg="mod">
          <ac:chgData name="Eswar sah" userId="d1e1014c92405c4f" providerId="Windows Live" clId="Web-{A3E19E94-3B46-5E28-224D-A9C9FABFA298}" dt="2024-08-30T16:20:56.890" v="55" actId="1076"/>
          <ac:spMkLst>
            <pc:docMk/>
            <pc:sldMk cId="3565763480" sldId="268"/>
            <ac:spMk id="2" creationId="{BC385D59-4D1A-9944-B355-B8FD446BA98F}"/>
          </ac:spMkLst>
        </pc:spChg>
        <pc:spChg chg="mod">
          <ac:chgData name="Eswar sah" userId="d1e1014c92405c4f" providerId="Windows Live" clId="Web-{A3E19E94-3B46-5E28-224D-A9C9FABFA298}" dt="2024-08-30T16:21:30.468" v="59" actId="14100"/>
          <ac:spMkLst>
            <pc:docMk/>
            <pc:sldMk cId="3565763480" sldId="268"/>
            <ac:spMk id="3" creationId="{2E004031-9BDC-1263-AD6E-633CFE418A98}"/>
          </ac:spMkLst>
        </pc:spChg>
        <pc:graphicFrameChg chg="add del mod">
          <ac:chgData name="Eswar sah" userId="d1e1014c92405c4f" providerId="Windows Live" clId="Web-{A3E19E94-3B46-5E28-224D-A9C9FABFA298}" dt="2024-08-30T16:20:00.936" v="46"/>
          <ac:graphicFrameMkLst>
            <pc:docMk/>
            <pc:sldMk cId="3565763480" sldId="268"/>
            <ac:graphicFrameMk id="4" creationId="{B1E4E3F6-7E15-B8C5-CA69-315DEBAB68D5}"/>
          </ac:graphicFrameMkLst>
        </pc:graphicFrameChg>
      </pc:sldChg>
      <pc:sldChg chg="addSp delSp modSp new">
        <pc:chgData name="Eswar sah" userId="d1e1014c92405c4f" providerId="Windows Live" clId="Web-{A3E19E94-3B46-5E28-224D-A9C9FABFA298}" dt="2024-08-30T16:19:44.858" v="44" actId="1076"/>
        <pc:sldMkLst>
          <pc:docMk/>
          <pc:sldMk cId="912252491" sldId="269"/>
        </pc:sldMkLst>
        <pc:spChg chg="del">
          <ac:chgData name="Eswar sah" userId="d1e1014c92405c4f" providerId="Windows Live" clId="Web-{A3E19E94-3B46-5E28-224D-A9C9FABFA298}" dt="2024-08-30T16:19:31.076" v="41"/>
          <ac:spMkLst>
            <pc:docMk/>
            <pc:sldMk cId="912252491" sldId="269"/>
            <ac:spMk id="2" creationId="{6B492BB9-DD06-0F98-9514-E8199C2C9BB4}"/>
          </ac:spMkLst>
        </pc:spChg>
        <pc:spChg chg="del mod">
          <ac:chgData name="Eswar sah" userId="d1e1014c92405c4f" providerId="Windows Live" clId="Web-{A3E19E94-3B46-5E28-224D-A9C9FABFA298}" dt="2024-08-30T16:18:58.607" v="39"/>
          <ac:spMkLst>
            <pc:docMk/>
            <pc:sldMk cId="912252491" sldId="269"/>
            <ac:spMk id="3" creationId="{0A46FB92-A1FA-6F10-FCA1-5938E2C54556}"/>
          </ac:spMkLst>
        </pc:spChg>
        <pc:graphicFrameChg chg="add mod">
          <ac:chgData name="Eswar sah" userId="d1e1014c92405c4f" providerId="Windows Live" clId="Web-{A3E19E94-3B46-5E28-224D-A9C9FABFA298}" dt="2024-08-30T16:19:44.858" v="44" actId="1076"/>
          <ac:graphicFrameMkLst>
            <pc:docMk/>
            <pc:sldMk cId="912252491" sldId="269"/>
            <ac:graphicFrameMk id="4" creationId="{3501580C-0FC2-4D2A-A859-4EF65AD56DD1}"/>
          </ac:graphicFrameMkLst>
        </pc:graphicFrameChg>
      </pc:sldChg>
      <pc:sldChg chg="addSp delSp modSp new">
        <pc:chgData name="Eswar sah" userId="d1e1014c92405c4f" providerId="Windows Live" clId="Web-{A3E19E94-3B46-5E28-224D-A9C9FABFA298}" dt="2024-08-30T16:20:36.186" v="54" actId="14100"/>
        <pc:sldMkLst>
          <pc:docMk/>
          <pc:sldMk cId="1396384972" sldId="270"/>
        </pc:sldMkLst>
        <pc:spChg chg="del">
          <ac:chgData name="Eswar sah" userId="d1e1014c92405c4f" providerId="Windows Live" clId="Web-{A3E19E94-3B46-5E28-224D-A9C9FABFA298}" dt="2024-08-30T16:20:08.077" v="48"/>
          <ac:spMkLst>
            <pc:docMk/>
            <pc:sldMk cId="1396384972" sldId="270"/>
            <ac:spMk id="2" creationId="{943047E9-61F5-DE80-D256-CB2E4F1004FA}"/>
          </ac:spMkLst>
        </pc:spChg>
        <pc:spChg chg="del">
          <ac:chgData name="Eswar sah" userId="d1e1014c92405c4f" providerId="Windows Live" clId="Web-{A3E19E94-3B46-5E28-224D-A9C9FABFA298}" dt="2024-08-30T16:20:13.296" v="49"/>
          <ac:spMkLst>
            <pc:docMk/>
            <pc:sldMk cId="1396384972" sldId="270"/>
            <ac:spMk id="3" creationId="{4DE239B7-E85B-92EB-1BF6-0D23448E5ABC}"/>
          </ac:spMkLst>
        </pc:spChg>
        <pc:graphicFrameChg chg="add mod">
          <ac:chgData name="Eswar sah" userId="d1e1014c92405c4f" providerId="Windows Live" clId="Web-{A3E19E94-3B46-5E28-224D-A9C9FABFA298}" dt="2024-08-30T16:20:36.186" v="54" actId="14100"/>
          <ac:graphicFrameMkLst>
            <pc:docMk/>
            <pc:sldMk cId="1396384972" sldId="270"/>
            <ac:graphicFrameMk id="4" creationId="{B1E4E3F6-7E15-B8C5-CA69-315DEBAB68D5}"/>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d1e1014c92405c4f/Rajalakshmi%20Bai%20Employee%20Performance%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d1e1014c92405c4f/Rajalakshmi%20Bai%20Employee%20Performance%20Analysi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[Rajalakshmi Bai Employee Performance Analysis.xlsx]PIVOT TABLE!PivotTable3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
        <c:idx val="133"/>
        <c:spPr>
          <a:solidFill>
            <a:schemeClr val="accent1"/>
          </a:solidFill>
          <a:ln w="19050">
            <a:solidFill>
              <a:schemeClr val="lt1"/>
            </a:solidFill>
          </a:ln>
          <a:effectLst/>
        </c:spPr>
      </c:pivotFmt>
      <c:pivotFmt>
        <c:idx val="134"/>
        <c:spPr>
          <a:solidFill>
            <a:schemeClr val="accent1"/>
          </a:solidFill>
          <a:ln w="19050">
            <a:solidFill>
              <a:schemeClr val="lt1"/>
            </a:solidFill>
          </a:ln>
          <a:effectLst/>
        </c:spPr>
      </c:pivotFmt>
      <c:pivotFmt>
        <c:idx val="135"/>
        <c:spPr>
          <a:solidFill>
            <a:schemeClr val="accent1"/>
          </a:solidFill>
          <a:ln w="19050">
            <a:solidFill>
              <a:schemeClr val="lt1"/>
            </a:solidFill>
          </a:ln>
          <a:effectLst/>
        </c:spPr>
      </c:pivotFmt>
      <c:pivotFmt>
        <c:idx val="136"/>
        <c:spPr>
          <a:solidFill>
            <a:schemeClr val="accent1"/>
          </a:solidFill>
          <a:ln w="19050">
            <a:solidFill>
              <a:schemeClr val="lt1"/>
            </a:solidFill>
          </a:ln>
          <a:effectLst/>
        </c:spPr>
      </c:pivotFmt>
      <c:pivotFmt>
        <c:idx val="137"/>
        <c:spPr>
          <a:solidFill>
            <a:schemeClr val="accent1"/>
          </a:solidFill>
          <a:ln w="19050">
            <a:solidFill>
              <a:schemeClr val="lt1"/>
            </a:solidFill>
          </a:ln>
          <a:effectLst/>
        </c:spPr>
      </c:pivotFmt>
      <c:pivotFmt>
        <c:idx val="138"/>
        <c:spPr>
          <a:solidFill>
            <a:schemeClr val="accent1"/>
          </a:solidFill>
          <a:ln w="19050">
            <a:solidFill>
              <a:schemeClr val="lt1"/>
            </a:solidFill>
          </a:ln>
          <a:effectLst/>
        </c:spPr>
      </c:pivotFmt>
      <c:pivotFmt>
        <c:idx val="139"/>
        <c:spPr>
          <a:solidFill>
            <a:schemeClr val="accent1"/>
          </a:solidFill>
          <a:ln w="19050">
            <a:solidFill>
              <a:schemeClr val="lt1"/>
            </a:solidFill>
          </a:ln>
          <a:effectLst/>
        </c:spPr>
      </c:pivotFmt>
      <c:pivotFmt>
        <c:idx val="140"/>
        <c:spPr>
          <a:solidFill>
            <a:schemeClr val="accent1"/>
          </a:solidFill>
          <a:ln w="19050">
            <a:solidFill>
              <a:schemeClr val="lt1"/>
            </a:solidFill>
          </a:ln>
          <a:effectLst/>
        </c:spPr>
      </c:pivotFmt>
      <c:pivotFmt>
        <c:idx val="141"/>
        <c:spPr>
          <a:solidFill>
            <a:schemeClr val="accent1"/>
          </a:solidFill>
          <a:ln w="19050">
            <a:solidFill>
              <a:schemeClr val="lt1"/>
            </a:solidFill>
          </a:ln>
          <a:effectLst/>
        </c:spPr>
      </c:pivotFmt>
      <c:pivotFmt>
        <c:idx val="142"/>
        <c:spPr>
          <a:solidFill>
            <a:schemeClr val="accent1"/>
          </a:solidFill>
          <a:ln w="19050">
            <a:solidFill>
              <a:schemeClr val="lt1"/>
            </a:solidFill>
          </a:ln>
          <a:effectLst/>
        </c:spPr>
      </c:pivotFmt>
      <c:pivotFmt>
        <c:idx val="143"/>
        <c:spPr>
          <a:solidFill>
            <a:schemeClr val="accent1"/>
          </a:solidFill>
          <a:ln w="19050">
            <a:solidFill>
              <a:schemeClr val="lt1"/>
            </a:solidFill>
          </a:ln>
          <a:effectLst/>
        </c:spPr>
      </c:pivotFmt>
      <c:pivotFmt>
        <c:idx val="144"/>
        <c:spPr>
          <a:solidFill>
            <a:schemeClr val="accent1"/>
          </a:solidFill>
          <a:ln w="19050">
            <a:solidFill>
              <a:schemeClr val="lt1"/>
            </a:solidFill>
          </a:ln>
          <a:effectLst/>
        </c:spPr>
      </c:pivotFmt>
      <c:pivotFmt>
        <c:idx val="145"/>
        <c:spPr>
          <a:solidFill>
            <a:schemeClr val="accent1"/>
          </a:solidFill>
          <a:ln w="19050">
            <a:solidFill>
              <a:schemeClr val="lt1"/>
            </a:solidFill>
          </a:ln>
          <a:effectLst/>
        </c:spPr>
      </c:pivotFmt>
      <c:pivotFmt>
        <c:idx val="146"/>
        <c:spPr>
          <a:solidFill>
            <a:schemeClr val="accent1"/>
          </a:solidFill>
          <a:ln w="19050">
            <a:solidFill>
              <a:schemeClr val="lt1"/>
            </a:solidFill>
          </a:ln>
          <a:effectLst/>
        </c:spPr>
      </c:pivotFmt>
      <c:pivotFmt>
        <c:idx val="147"/>
        <c:spPr>
          <a:solidFill>
            <a:schemeClr val="accent1"/>
          </a:solidFill>
          <a:ln w="19050">
            <a:solidFill>
              <a:schemeClr val="lt1"/>
            </a:solidFill>
          </a:ln>
          <a:effectLst/>
        </c:spPr>
      </c:pivotFmt>
      <c:pivotFmt>
        <c:idx val="148"/>
        <c:spPr>
          <a:solidFill>
            <a:schemeClr val="accent1"/>
          </a:solidFill>
          <a:ln w="19050">
            <a:solidFill>
              <a:schemeClr val="lt1"/>
            </a:solidFill>
          </a:ln>
          <a:effectLst/>
        </c:spPr>
      </c:pivotFmt>
      <c:pivotFmt>
        <c:idx val="149"/>
        <c:spPr>
          <a:solidFill>
            <a:schemeClr val="accent1"/>
          </a:solidFill>
          <a:ln w="19050">
            <a:solidFill>
              <a:schemeClr val="lt1"/>
            </a:solidFill>
          </a:ln>
          <a:effectLst/>
        </c:spPr>
      </c:pivotFmt>
      <c:pivotFmt>
        <c:idx val="150"/>
        <c:spPr>
          <a:solidFill>
            <a:schemeClr val="accent1"/>
          </a:solidFill>
          <a:ln w="19050">
            <a:solidFill>
              <a:schemeClr val="lt1"/>
            </a:solidFill>
          </a:ln>
          <a:effectLst/>
        </c:spPr>
      </c:pivotFmt>
      <c:pivotFmt>
        <c:idx val="151"/>
        <c:spPr>
          <a:solidFill>
            <a:schemeClr val="accent1"/>
          </a:solidFill>
          <a:ln w="19050">
            <a:solidFill>
              <a:schemeClr val="lt1"/>
            </a:solidFill>
          </a:ln>
          <a:effectLst/>
        </c:spPr>
      </c:pivotFmt>
      <c:pivotFmt>
        <c:idx val="152"/>
        <c:spPr>
          <a:solidFill>
            <a:schemeClr val="accent1"/>
          </a:solidFill>
          <a:ln w="19050">
            <a:solidFill>
              <a:schemeClr val="lt1"/>
            </a:solidFill>
          </a:ln>
          <a:effectLst/>
        </c:spPr>
      </c:pivotFmt>
      <c:pivotFmt>
        <c:idx val="153"/>
        <c:spPr>
          <a:solidFill>
            <a:schemeClr val="accent1"/>
          </a:solidFill>
          <a:ln w="19050">
            <a:solidFill>
              <a:schemeClr val="lt1"/>
            </a:solidFill>
          </a:ln>
          <a:effectLst/>
        </c:spPr>
      </c:pivotFmt>
      <c:pivotFmt>
        <c:idx val="154"/>
        <c:spPr>
          <a:solidFill>
            <a:schemeClr val="accent1"/>
          </a:solidFill>
          <a:ln w="19050">
            <a:solidFill>
              <a:schemeClr val="lt1"/>
            </a:solidFill>
          </a:ln>
          <a:effectLst/>
        </c:spPr>
      </c:pivotFmt>
      <c:pivotFmt>
        <c:idx val="155"/>
        <c:spPr>
          <a:solidFill>
            <a:schemeClr val="accent1"/>
          </a:solidFill>
          <a:ln w="19050">
            <a:solidFill>
              <a:schemeClr val="lt1"/>
            </a:solidFill>
          </a:ln>
          <a:effectLst/>
        </c:spPr>
      </c:pivotFmt>
      <c:pivotFmt>
        <c:idx val="156"/>
        <c:spPr>
          <a:solidFill>
            <a:schemeClr val="accent1"/>
          </a:solidFill>
          <a:ln w="19050">
            <a:solidFill>
              <a:schemeClr val="lt1"/>
            </a:solidFill>
          </a:ln>
          <a:effectLst/>
        </c:spPr>
      </c:pivotFmt>
      <c:pivotFmt>
        <c:idx val="157"/>
        <c:spPr>
          <a:solidFill>
            <a:schemeClr val="accent1"/>
          </a:solidFill>
          <a:ln w="19050">
            <a:solidFill>
              <a:schemeClr val="lt1"/>
            </a:solidFill>
          </a:ln>
          <a:effectLst/>
        </c:spPr>
      </c:pivotFmt>
      <c:pivotFmt>
        <c:idx val="15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9"/>
        <c:spPr>
          <a:solidFill>
            <a:schemeClr val="accent1"/>
          </a:solidFill>
          <a:ln w="19050">
            <a:solidFill>
              <a:schemeClr val="lt1"/>
            </a:solidFill>
          </a:ln>
          <a:effectLst/>
        </c:spPr>
      </c:pivotFmt>
      <c:pivotFmt>
        <c:idx val="160"/>
        <c:spPr>
          <a:solidFill>
            <a:schemeClr val="accent1"/>
          </a:solidFill>
          <a:ln w="19050">
            <a:solidFill>
              <a:schemeClr val="lt1"/>
            </a:solidFill>
          </a:ln>
          <a:effectLst/>
        </c:spPr>
      </c:pivotFmt>
      <c:pivotFmt>
        <c:idx val="161"/>
        <c:spPr>
          <a:solidFill>
            <a:schemeClr val="accent1"/>
          </a:solidFill>
          <a:ln w="19050">
            <a:solidFill>
              <a:schemeClr val="lt1"/>
            </a:solidFill>
          </a:ln>
          <a:effectLst/>
        </c:spPr>
      </c:pivotFmt>
      <c:pivotFmt>
        <c:idx val="162"/>
        <c:spPr>
          <a:solidFill>
            <a:schemeClr val="accent1"/>
          </a:solidFill>
          <a:ln w="19050">
            <a:solidFill>
              <a:schemeClr val="lt1"/>
            </a:solidFill>
          </a:ln>
          <a:effectLst/>
        </c:spPr>
      </c:pivotFmt>
      <c:pivotFmt>
        <c:idx val="163"/>
        <c:spPr>
          <a:solidFill>
            <a:schemeClr val="accent1"/>
          </a:solidFill>
          <a:ln w="19050">
            <a:solidFill>
              <a:schemeClr val="lt1"/>
            </a:solidFill>
          </a:ln>
          <a:effectLst/>
        </c:spPr>
      </c:pivotFmt>
      <c:pivotFmt>
        <c:idx val="164"/>
        <c:spPr>
          <a:solidFill>
            <a:schemeClr val="accent1"/>
          </a:solidFill>
          <a:ln w="19050">
            <a:solidFill>
              <a:schemeClr val="lt1"/>
            </a:solidFill>
          </a:ln>
          <a:effectLst/>
        </c:spPr>
      </c:pivotFmt>
      <c:pivotFmt>
        <c:idx val="165"/>
        <c:spPr>
          <a:solidFill>
            <a:schemeClr val="accent1"/>
          </a:solidFill>
          <a:ln w="19050">
            <a:solidFill>
              <a:schemeClr val="lt1"/>
            </a:solidFill>
          </a:ln>
          <a:effectLst/>
        </c:spPr>
      </c:pivotFmt>
      <c:pivotFmt>
        <c:idx val="166"/>
        <c:spPr>
          <a:solidFill>
            <a:schemeClr val="accent1"/>
          </a:solidFill>
          <a:ln w="19050">
            <a:solidFill>
              <a:schemeClr val="lt1"/>
            </a:solidFill>
          </a:ln>
          <a:effectLst/>
        </c:spPr>
      </c:pivotFmt>
      <c:pivotFmt>
        <c:idx val="167"/>
        <c:spPr>
          <a:solidFill>
            <a:schemeClr val="accent1"/>
          </a:solidFill>
          <a:ln w="19050">
            <a:solidFill>
              <a:schemeClr val="lt1"/>
            </a:solidFill>
          </a:ln>
          <a:effectLst/>
        </c:spPr>
      </c:pivotFmt>
      <c:pivotFmt>
        <c:idx val="168"/>
        <c:spPr>
          <a:solidFill>
            <a:schemeClr val="accent1"/>
          </a:solidFill>
          <a:ln w="19050">
            <a:solidFill>
              <a:schemeClr val="lt1"/>
            </a:solidFill>
          </a:ln>
          <a:effectLst/>
        </c:spPr>
      </c:pivotFmt>
      <c:pivotFmt>
        <c:idx val="169"/>
        <c:spPr>
          <a:solidFill>
            <a:schemeClr val="accent1"/>
          </a:solidFill>
          <a:ln w="19050">
            <a:solidFill>
              <a:schemeClr val="lt1"/>
            </a:solidFill>
          </a:ln>
          <a:effectLst/>
        </c:spPr>
      </c:pivotFmt>
      <c:pivotFmt>
        <c:idx val="170"/>
        <c:spPr>
          <a:solidFill>
            <a:schemeClr val="accent1"/>
          </a:solidFill>
          <a:ln w="19050">
            <a:solidFill>
              <a:schemeClr val="lt1"/>
            </a:solidFill>
          </a:ln>
          <a:effectLst/>
        </c:spPr>
      </c:pivotFmt>
      <c:pivotFmt>
        <c:idx val="171"/>
        <c:spPr>
          <a:solidFill>
            <a:schemeClr val="accent1"/>
          </a:solidFill>
          <a:ln w="19050">
            <a:solidFill>
              <a:schemeClr val="lt1"/>
            </a:solidFill>
          </a:ln>
          <a:effectLst/>
        </c:spPr>
      </c:pivotFmt>
      <c:pivotFmt>
        <c:idx val="172"/>
        <c:spPr>
          <a:solidFill>
            <a:schemeClr val="accent1"/>
          </a:solidFill>
          <a:ln w="19050">
            <a:solidFill>
              <a:schemeClr val="lt1"/>
            </a:solidFill>
          </a:ln>
          <a:effectLst/>
        </c:spPr>
      </c:pivotFmt>
      <c:pivotFmt>
        <c:idx val="173"/>
        <c:spPr>
          <a:solidFill>
            <a:schemeClr val="accent1"/>
          </a:solidFill>
          <a:ln w="19050">
            <a:solidFill>
              <a:schemeClr val="lt1"/>
            </a:solidFill>
          </a:ln>
          <a:effectLst/>
        </c:spPr>
      </c:pivotFmt>
      <c:pivotFmt>
        <c:idx val="174"/>
        <c:spPr>
          <a:solidFill>
            <a:schemeClr val="accent1"/>
          </a:solidFill>
          <a:ln w="19050">
            <a:solidFill>
              <a:schemeClr val="lt1"/>
            </a:solidFill>
          </a:ln>
          <a:effectLst/>
        </c:spPr>
      </c:pivotFmt>
      <c:pivotFmt>
        <c:idx val="175"/>
        <c:spPr>
          <a:solidFill>
            <a:schemeClr val="accent1"/>
          </a:solidFill>
          <a:ln w="19050">
            <a:solidFill>
              <a:schemeClr val="lt1"/>
            </a:solidFill>
          </a:ln>
          <a:effectLst/>
        </c:spPr>
      </c:pivotFmt>
      <c:pivotFmt>
        <c:idx val="176"/>
        <c:spPr>
          <a:solidFill>
            <a:schemeClr val="accent1"/>
          </a:solidFill>
          <a:ln w="19050">
            <a:solidFill>
              <a:schemeClr val="lt1"/>
            </a:solidFill>
          </a:ln>
          <a:effectLst/>
        </c:spPr>
      </c:pivotFmt>
      <c:pivotFmt>
        <c:idx val="177"/>
        <c:spPr>
          <a:solidFill>
            <a:schemeClr val="accent1"/>
          </a:solidFill>
          <a:ln w="19050">
            <a:solidFill>
              <a:schemeClr val="lt1"/>
            </a:solidFill>
          </a:ln>
          <a:effectLst/>
        </c:spPr>
      </c:pivotFmt>
      <c:pivotFmt>
        <c:idx val="178"/>
        <c:spPr>
          <a:solidFill>
            <a:schemeClr val="accent1"/>
          </a:solidFill>
          <a:ln w="19050">
            <a:solidFill>
              <a:schemeClr val="lt1"/>
            </a:solidFill>
          </a:ln>
          <a:effectLst/>
        </c:spPr>
      </c:pivotFmt>
      <c:pivotFmt>
        <c:idx val="179"/>
        <c:spPr>
          <a:solidFill>
            <a:schemeClr val="accent1"/>
          </a:solidFill>
          <a:ln w="19050">
            <a:solidFill>
              <a:schemeClr val="lt1"/>
            </a:solidFill>
          </a:ln>
          <a:effectLst/>
        </c:spPr>
      </c:pivotFmt>
      <c:pivotFmt>
        <c:idx val="180"/>
        <c:spPr>
          <a:solidFill>
            <a:schemeClr val="accent1"/>
          </a:solidFill>
          <a:ln w="19050">
            <a:solidFill>
              <a:schemeClr val="lt1"/>
            </a:solidFill>
          </a:ln>
          <a:effectLst/>
        </c:spPr>
      </c:pivotFmt>
      <c:pivotFmt>
        <c:idx val="181"/>
        <c:spPr>
          <a:solidFill>
            <a:schemeClr val="accent1"/>
          </a:solidFill>
          <a:ln w="19050">
            <a:solidFill>
              <a:schemeClr val="lt1"/>
            </a:solidFill>
          </a:ln>
          <a:effectLst/>
        </c:spPr>
      </c:pivotFmt>
      <c:pivotFmt>
        <c:idx val="182"/>
        <c:spPr>
          <a:solidFill>
            <a:schemeClr val="accent1"/>
          </a:solidFill>
          <a:ln w="19050">
            <a:solidFill>
              <a:schemeClr val="lt1"/>
            </a:solidFill>
          </a:ln>
          <a:effectLst/>
        </c:spPr>
      </c:pivotFmt>
      <c:pivotFmt>
        <c:idx val="183"/>
        <c:spPr>
          <a:solidFill>
            <a:schemeClr val="accent1"/>
          </a:solidFill>
          <a:ln w="19050">
            <a:solidFill>
              <a:schemeClr val="lt1"/>
            </a:solidFill>
          </a:ln>
          <a:effectLst/>
        </c:spPr>
      </c:pivotFmt>
      <c:pivotFmt>
        <c:idx val="184"/>
        <c:spPr>
          <a:solidFill>
            <a:schemeClr val="accent1"/>
          </a:solidFill>
          <a:ln w="19050">
            <a:solidFill>
              <a:schemeClr val="lt1"/>
            </a:solidFill>
          </a:ln>
          <a:effectLst/>
        </c:spPr>
      </c:pivotFmt>
      <c:pivotFmt>
        <c:idx val="185"/>
        <c:spPr>
          <a:solidFill>
            <a:schemeClr val="accent1"/>
          </a:solidFill>
          <a:ln w="19050">
            <a:solidFill>
              <a:schemeClr val="lt1"/>
            </a:solidFill>
          </a:ln>
          <a:effectLst/>
        </c:spPr>
      </c:pivotFmt>
      <c:pivotFmt>
        <c:idx val="186"/>
        <c:spPr>
          <a:solidFill>
            <a:schemeClr val="accent1"/>
          </a:solidFill>
          <a:ln w="19050">
            <a:solidFill>
              <a:schemeClr val="lt1"/>
            </a:solidFill>
          </a:ln>
          <a:effectLst/>
        </c:spPr>
      </c:pivotFmt>
      <c:pivotFmt>
        <c:idx val="187"/>
        <c:spPr>
          <a:solidFill>
            <a:schemeClr val="accent1"/>
          </a:solidFill>
          <a:ln w="19050">
            <a:solidFill>
              <a:schemeClr val="lt1"/>
            </a:solidFill>
          </a:ln>
          <a:effectLst/>
        </c:spPr>
      </c:pivotFmt>
      <c:pivotFmt>
        <c:idx val="188"/>
        <c:spPr>
          <a:solidFill>
            <a:schemeClr val="accent1"/>
          </a:solidFill>
          <a:ln w="19050">
            <a:solidFill>
              <a:schemeClr val="lt1"/>
            </a:solidFill>
          </a:ln>
          <a:effectLst/>
        </c:spPr>
      </c:pivotFmt>
    </c:pivotFmts>
    <c:plotArea>
      <c:layout/>
      <c:pieChart>
        <c:varyColors val="1"/>
        <c:ser>
          <c:idx val="0"/>
          <c:order val="0"/>
          <c:tx>
            <c:strRef>
              <c:f>'PIVOT TABLE'!$C$3</c:f>
              <c:strCache>
                <c:ptCount val="1"/>
                <c:pt idx="0">
                  <c:v>Sum of Work Quality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C99-431B-9CAB-43487F22BDC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C99-431B-9CAB-43487F22BDC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C99-431B-9CAB-43487F22BDC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C99-431B-9CAB-43487F22BDC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C99-431B-9CAB-43487F22BDC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5C99-431B-9CAB-43487F22BDC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5C99-431B-9CAB-43487F22BDC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5C99-431B-9CAB-43487F22BDC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5C99-431B-9CAB-43487F22BDC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5C99-431B-9CAB-43487F22BDC6}"/>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5C99-431B-9CAB-43487F22BDC6}"/>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5C99-431B-9CAB-43487F22BDC6}"/>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5C99-431B-9CAB-43487F22BDC6}"/>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5C99-431B-9CAB-43487F22BDC6}"/>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5C99-431B-9CAB-43487F22BDC6}"/>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5C99-431B-9CAB-43487F22BDC6}"/>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5C99-431B-9CAB-43487F22BDC6}"/>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5C99-431B-9CAB-43487F22BDC6}"/>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5C99-431B-9CAB-43487F22BDC6}"/>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27-5C99-431B-9CAB-43487F22BDC6}"/>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29-5C99-431B-9CAB-43487F22BDC6}"/>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2B-5C99-431B-9CAB-43487F22BDC6}"/>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2D-5C99-431B-9CAB-43487F22BDC6}"/>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2F-5C99-431B-9CAB-43487F22BDC6}"/>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31-5C99-431B-9CAB-43487F22BDC6}"/>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33-5C99-431B-9CAB-43487F22BDC6}"/>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35-5C99-431B-9CAB-43487F22BDC6}"/>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37-5C99-431B-9CAB-43487F22BDC6}"/>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39-5C99-431B-9CAB-43487F22BDC6}"/>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3B-5C99-431B-9CAB-43487F22BDC6}"/>
              </c:ext>
            </c:extLst>
          </c:dPt>
          <c:cat>
            <c:multiLvlStrRef>
              <c:f>'PIVOT TABLE'!$A$4:$B$64</c:f>
              <c:multiLvlStrCache>
                <c:ptCount val="30"/>
                <c:lvl>
                  <c:pt idx="0">
                    <c:v>Sales</c:v>
                  </c:pt>
                  <c:pt idx="1">
                    <c:v>IT</c:v>
                  </c:pt>
                  <c:pt idx="2">
                    <c:v>Customer Support</c:v>
                  </c:pt>
                  <c:pt idx="3">
                    <c:v>Finance</c:v>
                  </c:pt>
                  <c:pt idx="4">
                    <c:v>Finance</c:v>
                  </c:pt>
                  <c:pt idx="5">
                    <c:v>Finance</c:v>
                  </c:pt>
                  <c:pt idx="6">
                    <c:v>Sales</c:v>
                  </c:pt>
                  <c:pt idx="7">
                    <c:v>Sales</c:v>
                  </c:pt>
                  <c:pt idx="8">
                    <c:v>IT</c:v>
                  </c:pt>
                  <c:pt idx="9">
                    <c:v>Marketing</c:v>
                  </c:pt>
                  <c:pt idx="10">
                    <c:v>HR</c:v>
                  </c:pt>
                  <c:pt idx="11">
                    <c:v>Sales</c:v>
                  </c:pt>
                  <c:pt idx="12">
                    <c:v>Operations</c:v>
                  </c:pt>
                  <c:pt idx="13">
                    <c:v>Operations</c:v>
                  </c:pt>
                  <c:pt idx="14">
                    <c:v>Finance</c:v>
                  </c:pt>
                  <c:pt idx="15">
                    <c:v>Finance</c:v>
                  </c:pt>
                  <c:pt idx="16">
                    <c:v>HR</c:v>
                  </c:pt>
                  <c:pt idx="17">
                    <c:v>Marketing</c:v>
                  </c:pt>
                  <c:pt idx="18">
                    <c:v>Sales</c:v>
                  </c:pt>
                  <c:pt idx="19">
                    <c:v>Customer Support</c:v>
                  </c:pt>
                  <c:pt idx="20">
                    <c:v>Marketing</c:v>
                  </c:pt>
                  <c:pt idx="21">
                    <c:v>Sales</c:v>
                  </c:pt>
                  <c:pt idx="22">
                    <c:v>Marketing</c:v>
                  </c:pt>
                  <c:pt idx="23">
                    <c:v>Customer Support</c:v>
                  </c:pt>
                  <c:pt idx="24">
                    <c:v>IT</c:v>
                  </c:pt>
                  <c:pt idx="25">
                    <c:v>Marketing</c:v>
                  </c:pt>
                  <c:pt idx="26">
                    <c:v>Customer Support</c:v>
                  </c:pt>
                  <c:pt idx="27">
                    <c:v>Finance</c:v>
                  </c:pt>
                  <c:pt idx="28">
                    <c:v>Marketing</c:v>
                  </c:pt>
                  <c:pt idx="29">
                    <c:v>Sales</c:v>
                  </c:pt>
                </c:lvl>
                <c:lvl>
                  <c:pt idx="0">
                    <c:v>Andrew Miller</c:v>
                  </c:pt>
                  <c:pt idx="1">
                    <c:v>Ashley Turner</c:v>
                  </c:pt>
                  <c:pt idx="2">
                    <c:v>Barbara Thomas</c:v>
                  </c:pt>
                  <c:pt idx="3">
                    <c:v>Brian Perez</c:v>
                  </c:pt>
                  <c:pt idx="4">
                    <c:v>Charles Evans</c:v>
                  </c:pt>
                  <c:pt idx="5">
                    <c:v>Chris Taylor</c:v>
                  </c:pt>
                  <c:pt idx="6">
                    <c:v>Daniel Lewis</c:v>
                  </c:pt>
                  <c:pt idx="7">
                    <c:v>David Clark</c:v>
                  </c:pt>
                  <c:pt idx="8">
                    <c:v>Elizabeth Moore</c:v>
                  </c:pt>
                  <c:pt idx="9">
                    <c:v>Emily Davis</c:v>
                  </c:pt>
                  <c:pt idx="10">
                    <c:v>James Scott</c:v>
                  </c:pt>
                  <c:pt idx="11">
                    <c:v>Jane Smith</c:v>
                  </c:pt>
                  <c:pt idx="12">
                    <c:v>Jennifer Mitchell</c:v>
                  </c:pt>
                  <c:pt idx="13">
                    <c:v>Jessica Martin</c:v>
                  </c:pt>
                  <c:pt idx="14">
                    <c:v>John Doe</c:v>
                  </c:pt>
                  <c:pt idx="15">
                    <c:v>Karen Green</c:v>
                  </c:pt>
                  <c:pt idx="16">
                    <c:v>Kevin Lee</c:v>
                  </c:pt>
                  <c:pt idx="17">
                    <c:v>Laura Hall</c:v>
                  </c:pt>
                  <c:pt idx="18">
                    <c:v>Linda King</c:v>
                  </c:pt>
                  <c:pt idx="19">
                    <c:v>Margaret Carter</c:v>
                  </c:pt>
                  <c:pt idx="20">
                    <c:v>Mark Thompson</c:v>
                  </c:pt>
                  <c:pt idx="21">
                    <c:v>Mary Baker</c:v>
                  </c:pt>
                  <c:pt idx="22">
                    <c:v>Michael Brown</c:v>
                  </c:pt>
                  <c:pt idx="23">
                    <c:v>Patricia White</c:v>
                  </c:pt>
                  <c:pt idx="24">
                    <c:v>Richard Nelson</c:v>
                  </c:pt>
                  <c:pt idx="25">
                    <c:v>Robert Wright</c:v>
                  </c:pt>
                  <c:pt idx="26">
                    <c:v>Sarah Wilson</c:v>
                  </c:pt>
                  <c:pt idx="27">
                    <c:v>Steven Harris</c:v>
                  </c:pt>
                  <c:pt idx="28">
                    <c:v>Susan Adams</c:v>
                  </c:pt>
                  <c:pt idx="29">
                    <c:v>Thomas Phillips</c:v>
                  </c:pt>
                </c:lvl>
              </c:multiLvlStrCache>
            </c:multiLvlStrRef>
          </c:cat>
          <c:val>
            <c:numRef>
              <c:f>'PIVOT TABLE'!$C$4:$C$64</c:f>
              <c:numCache>
                <c:formatCode>General</c:formatCode>
                <c:ptCount val="30"/>
                <c:pt idx="0">
                  <c:v>3.9</c:v>
                </c:pt>
                <c:pt idx="1">
                  <c:v>5</c:v>
                </c:pt>
                <c:pt idx="2">
                  <c:v>3.5</c:v>
                </c:pt>
                <c:pt idx="3">
                  <c:v>3.6</c:v>
                </c:pt>
                <c:pt idx="4">
                  <c:v>3.8</c:v>
                </c:pt>
                <c:pt idx="5">
                  <c:v>3.9</c:v>
                </c:pt>
                <c:pt idx="6">
                  <c:v>3.3</c:v>
                </c:pt>
                <c:pt idx="7">
                  <c:v>3.7</c:v>
                </c:pt>
                <c:pt idx="8">
                  <c:v>4.9000000000000004</c:v>
                </c:pt>
                <c:pt idx="9">
                  <c:v>4.5</c:v>
                </c:pt>
                <c:pt idx="10">
                  <c:v>4.5</c:v>
                </c:pt>
                <c:pt idx="11">
                  <c:v>3.3</c:v>
                </c:pt>
                <c:pt idx="12">
                  <c:v>3.2</c:v>
                </c:pt>
                <c:pt idx="13">
                  <c:v>4.2</c:v>
                </c:pt>
                <c:pt idx="14">
                  <c:v>3.3</c:v>
                </c:pt>
                <c:pt idx="15">
                  <c:v>3.3</c:v>
                </c:pt>
                <c:pt idx="16">
                  <c:v>4.4000000000000004</c:v>
                </c:pt>
                <c:pt idx="17">
                  <c:v>4</c:v>
                </c:pt>
                <c:pt idx="18">
                  <c:v>4.7</c:v>
                </c:pt>
                <c:pt idx="19">
                  <c:v>3.7</c:v>
                </c:pt>
                <c:pt idx="20">
                  <c:v>4.4000000000000004</c:v>
                </c:pt>
                <c:pt idx="21">
                  <c:v>4.5</c:v>
                </c:pt>
                <c:pt idx="22">
                  <c:v>4.0999999999999996</c:v>
                </c:pt>
                <c:pt idx="23">
                  <c:v>4.2</c:v>
                </c:pt>
                <c:pt idx="24">
                  <c:v>4.8</c:v>
                </c:pt>
                <c:pt idx="25">
                  <c:v>3.3</c:v>
                </c:pt>
                <c:pt idx="26">
                  <c:v>4.5</c:v>
                </c:pt>
                <c:pt idx="27">
                  <c:v>4.0999999999999996</c:v>
                </c:pt>
                <c:pt idx="28">
                  <c:v>4.2</c:v>
                </c:pt>
                <c:pt idx="29">
                  <c:v>4.5</c:v>
                </c:pt>
              </c:numCache>
            </c:numRef>
          </c:val>
          <c:extLst>
            <c:ext xmlns:c16="http://schemas.microsoft.com/office/drawing/2014/chart" uri="{C3380CC4-5D6E-409C-BE32-E72D297353CC}">
              <c16:uniqueId val="{0000003C-5C99-431B-9CAB-43487F22BDC6}"/>
            </c:ext>
          </c:extLst>
        </c:ser>
        <c:ser>
          <c:idx val="1"/>
          <c:order val="1"/>
          <c:tx>
            <c:strRef>
              <c:f>'PIVOT TABLE'!$D$3</c:f>
              <c:strCache>
                <c:ptCount val="1"/>
                <c:pt idx="0">
                  <c:v>Sum of Teamwork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3E-5C99-431B-9CAB-43487F22BDC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0-5C99-431B-9CAB-43487F22BDC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2-5C99-431B-9CAB-43487F22BDC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4-5C99-431B-9CAB-43487F22BDC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6-5C99-431B-9CAB-43487F22BDC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8-5C99-431B-9CAB-43487F22BDC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A-5C99-431B-9CAB-43487F22BDC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C-5C99-431B-9CAB-43487F22BDC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4E-5C99-431B-9CAB-43487F22BDC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0-5C99-431B-9CAB-43487F22BDC6}"/>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52-5C99-431B-9CAB-43487F22BDC6}"/>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54-5C99-431B-9CAB-43487F22BDC6}"/>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56-5C99-431B-9CAB-43487F22BDC6}"/>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58-5C99-431B-9CAB-43487F22BDC6}"/>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5A-5C99-431B-9CAB-43487F22BDC6}"/>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5C-5C99-431B-9CAB-43487F22BDC6}"/>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5E-5C99-431B-9CAB-43487F22BDC6}"/>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60-5C99-431B-9CAB-43487F22BDC6}"/>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62-5C99-431B-9CAB-43487F22BDC6}"/>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64-5C99-431B-9CAB-43487F22BDC6}"/>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66-5C99-431B-9CAB-43487F22BDC6}"/>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68-5C99-431B-9CAB-43487F22BDC6}"/>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6A-5C99-431B-9CAB-43487F22BDC6}"/>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6C-5C99-431B-9CAB-43487F22BDC6}"/>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6E-5C99-431B-9CAB-43487F22BDC6}"/>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70-5C99-431B-9CAB-43487F22BDC6}"/>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72-5C99-431B-9CAB-43487F22BDC6}"/>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74-5C99-431B-9CAB-43487F22BDC6}"/>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76-5C99-431B-9CAB-43487F22BDC6}"/>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78-5C99-431B-9CAB-43487F22BDC6}"/>
              </c:ext>
            </c:extLst>
          </c:dPt>
          <c:cat>
            <c:multiLvlStrRef>
              <c:f>'PIVOT TABLE'!$A$4:$B$64</c:f>
              <c:multiLvlStrCache>
                <c:ptCount val="30"/>
                <c:lvl>
                  <c:pt idx="0">
                    <c:v>Sales</c:v>
                  </c:pt>
                  <c:pt idx="1">
                    <c:v>IT</c:v>
                  </c:pt>
                  <c:pt idx="2">
                    <c:v>Customer Support</c:v>
                  </c:pt>
                  <c:pt idx="3">
                    <c:v>Finance</c:v>
                  </c:pt>
                  <c:pt idx="4">
                    <c:v>Finance</c:v>
                  </c:pt>
                  <c:pt idx="5">
                    <c:v>Finance</c:v>
                  </c:pt>
                  <c:pt idx="6">
                    <c:v>Sales</c:v>
                  </c:pt>
                  <c:pt idx="7">
                    <c:v>Sales</c:v>
                  </c:pt>
                  <c:pt idx="8">
                    <c:v>IT</c:v>
                  </c:pt>
                  <c:pt idx="9">
                    <c:v>Marketing</c:v>
                  </c:pt>
                  <c:pt idx="10">
                    <c:v>HR</c:v>
                  </c:pt>
                  <c:pt idx="11">
                    <c:v>Sales</c:v>
                  </c:pt>
                  <c:pt idx="12">
                    <c:v>Operations</c:v>
                  </c:pt>
                  <c:pt idx="13">
                    <c:v>Operations</c:v>
                  </c:pt>
                  <c:pt idx="14">
                    <c:v>Finance</c:v>
                  </c:pt>
                  <c:pt idx="15">
                    <c:v>Finance</c:v>
                  </c:pt>
                  <c:pt idx="16">
                    <c:v>HR</c:v>
                  </c:pt>
                  <c:pt idx="17">
                    <c:v>Marketing</c:v>
                  </c:pt>
                  <c:pt idx="18">
                    <c:v>Sales</c:v>
                  </c:pt>
                  <c:pt idx="19">
                    <c:v>Customer Support</c:v>
                  </c:pt>
                  <c:pt idx="20">
                    <c:v>Marketing</c:v>
                  </c:pt>
                  <c:pt idx="21">
                    <c:v>Sales</c:v>
                  </c:pt>
                  <c:pt idx="22">
                    <c:v>Marketing</c:v>
                  </c:pt>
                  <c:pt idx="23">
                    <c:v>Customer Support</c:v>
                  </c:pt>
                  <c:pt idx="24">
                    <c:v>IT</c:v>
                  </c:pt>
                  <c:pt idx="25">
                    <c:v>Marketing</c:v>
                  </c:pt>
                  <c:pt idx="26">
                    <c:v>Customer Support</c:v>
                  </c:pt>
                  <c:pt idx="27">
                    <c:v>Finance</c:v>
                  </c:pt>
                  <c:pt idx="28">
                    <c:v>Marketing</c:v>
                  </c:pt>
                  <c:pt idx="29">
                    <c:v>Sales</c:v>
                  </c:pt>
                </c:lvl>
                <c:lvl>
                  <c:pt idx="0">
                    <c:v>Andrew Miller</c:v>
                  </c:pt>
                  <c:pt idx="1">
                    <c:v>Ashley Turner</c:v>
                  </c:pt>
                  <c:pt idx="2">
                    <c:v>Barbara Thomas</c:v>
                  </c:pt>
                  <c:pt idx="3">
                    <c:v>Brian Perez</c:v>
                  </c:pt>
                  <c:pt idx="4">
                    <c:v>Charles Evans</c:v>
                  </c:pt>
                  <c:pt idx="5">
                    <c:v>Chris Taylor</c:v>
                  </c:pt>
                  <c:pt idx="6">
                    <c:v>Daniel Lewis</c:v>
                  </c:pt>
                  <c:pt idx="7">
                    <c:v>David Clark</c:v>
                  </c:pt>
                  <c:pt idx="8">
                    <c:v>Elizabeth Moore</c:v>
                  </c:pt>
                  <c:pt idx="9">
                    <c:v>Emily Davis</c:v>
                  </c:pt>
                  <c:pt idx="10">
                    <c:v>James Scott</c:v>
                  </c:pt>
                  <c:pt idx="11">
                    <c:v>Jane Smith</c:v>
                  </c:pt>
                  <c:pt idx="12">
                    <c:v>Jennifer Mitchell</c:v>
                  </c:pt>
                  <c:pt idx="13">
                    <c:v>Jessica Martin</c:v>
                  </c:pt>
                  <c:pt idx="14">
                    <c:v>John Doe</c:v>
                  </c:pt>
                  <c:pt idx="15">
                    <c:v>Karen Green</c:v>
                  </c:pt>
                  <c:pt idx="16">
                    <c:v>Kevin Lee</c:v>
                  </c:pt>
                  <c:pt idx="17">
                    <c:v>Laura Hall</c:v>
                  </c:pt>
                  <c:pt idx="18">
                    <c:v>Linda King</c:v>
                  </c:pt>
                  <c:pt idx="19">
                    <c:v>Margaret Carter</c:v>
                  </c:pt>
                  <c:pt idx="20">
                    <c:v>Mark Thompson</c:v>
                  </c:pt>
                  <c:pt idx="21">
                    <c:v>Mary Baker</c:v>
                  </c:pt>
                  <c:pt idx="22">
                    <c:v>Michael Brown</c:v>
                  </c:pt>
                  <c:pt idx="23">
                    <c:v>Patricia White</c:v>
                  </c:pt>
                  <c:pt idx="24">
                    <c:v>Richard Nelson</c:v>
                  </c:pt>
                  <c:pt idx="25">
                    <c:v>Robert Wright</c:v>
                  </c:pt>
                  <c:pt idx="26">
                    <c:v>Sarah Wilson</c:v>
                  </c:pt>
                  <c:pt idx="27">
                    <c:v>Steven Harris</c:v>
                  </c:pt>
                  <c:pt idx="28">
                    <c:v>Susan Adams</c:v>
                  </c:pt>
                  <c:pt idx="29">
                    <c:v>Thomas Phillips</c:v>
                  </c:pt>
                </c:lvl>
              </c:multiLvlStrCache>
            </c:multiLvlStrRef>
          </c:cat>
          <c:val>
            <c:numRef>
              <c:f>'PIVOT TABLE'!$D$4:$D$64</c:f>
              <c:numCache>
                <c:formatCode>General</c:formatCode>
                <c:ptCount val="30"/>
                <c:pt idx="0">
                  <c:v>3</c:v>
                </c:pt>
                <c:pt idx="1">
                  <c:v>4.9000000000000004</c:v>
                </c:pt>
                <c:pt idx="2">
                  <c:v>4.0999999999999996</c:v>
                </c:pt>
                <c:pt idx="3">
                  <c:v>3.6</c:v>
                </c:pt>
                <c:pt idx="4">
                  <c:v>3.5</c:v>
                </c:pt>
                <c:pt idx="5">
                  <c:v>4.0999999999999996</c:v>
                </c:pt>
                <c:pt idx="6">
                  <c:v>4.5</c:v>
                </c:pt>
                <c:pt idx="7">
                  <c:v>4.9000000000000004</c:v>
                </c:pt>
                <c:pt idx="8">
                  <c:v>3</c:v>
                </c:pt>
                <c:pt idx="9">
                  <c:v>4.3</c:v>
                </c:pt>
                <c:pt idx="10">
                  <c:v>4.4000000000000004</c:v>
                </c:pt>
                <c:pt idx="11">
                  <c:v>3.3</c:v>
                </c:pt>
                <c:pt idx="12">
                  <c:v>3.1</c:v>
                </c:pt>
                <c:pt idx="13">
                  <c:v>4.2</c:v>
                </c:pt>
                <c:pt idx="14">
                  <c:v>4.0999999999999996</c:v>
                </c:pt>
                <c:pt idx="15">
                  <c:v>3.7</c:v>
                </c:pt>
                <c:pt idx="16">
                  <c:v>4.8</c:v>
                </c:pt>
                <c:pt idx="17">
                  <c:v>4.4000000000000004</c:v>
                </c:pt>
                <c:pt idx="18">
                  <c:v>3.8</c:v>
                </c:pt>
                <c:pt idx="19">
                  <c:v>4</c:v>
                </c:pt>
                <c:pt idx="20">
                  <c:v>4.4000000000000004</c:v>
                </c:pt>
                <c:pt idx="21">
                  <c:v>3.1</c:v>
                </c:pt>
                <c:pt idx="22">
                  <c:v>4.9000000000000004</c:v>
                </c:pt>
                <c:pt idx="23">
                  <c:v>3.1</c:v>
                </c:pt>
                <c:pt idx="24">
                  <c:v>3.1</c:v>
                </c:pt>
                <c:pt idx="25">
                  <c:v>4.3</c:v>
                </c:pt>
                <c:pt idx="26">
                  <c:v>3.3</c:v>
                </c:pt>
                <c:pt idx="27">
                  <c:v>4.2</c:v>
                </c:pt>
                <c:pt idx="28">
                  <c:v>3.9</c:v>
                </c:pt>
                <c:pt idx="29">
                  <c:v>3.7</c:v>
                </c:pt>
              </c:numCache>
            </c:numRef>
          </c:val>
          <c:extLst>
            <c:ext xmlns:c16="http://schemas.microsoft.com/office/drawing/2014/chart" uri="{C3380CC4-5D6E-409C-BE32-E72D297353CC}">
              <c16:uniqueId val="{00000079-5C99-431B-9CAB-43487F22BDC6}"/>
            </c:ext>
          </c:extLst>
        </c:ser>
        <c:ser>
          <c:idx val="2"/>
          <c:order val="2"/>
          <c:tx>
            <c:strRef>
              <c:f>'PIVOT TABLE'!$E$3</c:f>
              <c:strCache>
                <c:ptCount val="1"/>
                <c:pt idx="0">
                  <c:v>Sum of Problem-Solving Skills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7B-5C99-431B-9CAB-43487F22BDC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7D-5C99-431B-9CAB-43487F22BDC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7F-5C99-431B-9CAB-43487F22BDC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81-5C99-431B-9CAB-43487F22BDC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83-5C99-431B-9CAB-43487F22BDC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85-5C99-431B-9CAB-43487F22BDC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87-5C99-431B-9CAB-43487F22BDC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89-5C99-431B-9CAB-43487F22BDC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8B-5C99-431B-9CAB-43487F22BDC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8D-5C99-431B-9CAB-43487F22BDC6}"/>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8F-5C99-431B-9CAB-43487F22BDC6}"/>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91-5C99-431B-9CAB-43487F22BDC6}"/>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93-5C99-431B-9CAB-43487F22BDC6}"/>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95-5C99-431B-9CAB-43487F22BDC6}"/>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97-5C99-431B-9CAB-43487F22BDC6}"/>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99-5C99-431B-9CAB-43487F22BDC6}"/>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9B-5C99-431B-9CAB-43487F22BDC6}"/>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9D-5C99-431B-9CAB-43487F22BDC6}"/>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9F-5C99-431B-9CAB-43487F22BDC6}"/>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A1-5C99-431B-9CAB-43487F22BDC6}"/>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A3-5C99-431B-9CAB-43487F22BDC6}"/>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A5-5C99-431B-9CAB-43487F22BDC6}"/>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A7-5C99-431B-9CAB-43487F22BDC6}"/>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A9-5C99-431B-9CAB-43487F22BDC6}"/>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AB-5C99-431B-9CAB-43487F22BDC6}"/>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AD-5C99-431B-9CAB-43487F22BDC6}"/>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AF-5C99-431B-9CAB-43487F22BDC6}"/>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B1-5C99-431B-9CAB-43487F22BDC6}"/>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B3-5C99-431B-9CAB-43487F22BDC6}"/>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B5-5C99-431B-9CAB-43487F22BDC6}"/>
              </c:ext>
            </c:extLst>
          </c:dPt>
          <c:cat>
            <c:multiLvlStrRef>
              <c:f>'PIVOT TABLE'!$A$4:$B$64</c:f>
              <c:multiLvlStrCache>
                <c:ptCount val="30"/>
                <c:lvl>
                  <c:pt idx="0">
                    <c:v>Sales</c:v>
                  </c:pt>
                  <c:pt idx="1">
                    <c:v>IT</c:v>
                  </c:pt>
                  <c:pt idx="2">
                    <c:v>Customer Support</c:v>
                  </c:pt>
                  <c:pt idx="3">
                    <c:v>Finance</c:v>
                  </c:pt>
                  <c:pt idx="4">
                    <c:v>Finance</c:v>
                  </c:pt>
                  <c:pt idx="5">
                    <c:v>Finance</c:v>
                  </c:pt>
                  <c:pt idx="6">
                    <c:v>Sales</c:v>
                  </c:pt>
                  <c:pt idx="7">
                    <c:v>Sales</c:v>
                  </c:pt>
                  <c:pt idx="8">
                    <c:v>IT</c:v>
                  </c:pt>
                  <c:pt idx="9">
                    <c:v>Marketing</c:v>
                  </c:pt>
                  <c:pt idx="10">
                    <c:v>HR</c:v>
                  </c:pt>
                  <c:pt idx="11">
                    <c:v>Sales</c:v>
                  </c:pt>
                  <c:pt idx="12">
                    <c:v>Operations</c:v>
                  </c:pt>
                  <c:pt idx="13">
                    <c:v>Operations</c:v>
                  </c:pt>
                  <c:pt idx="14">
                    <c:v>Finance</c:v>
                  </c:pt>
                  <c:pt idx="15">
                    <c:v>Finance</c:v>
                  </c:pt>
                  <c:pt idx="16">
                    <c:v>HR</c:v>
                  </c:pt>
                  <c:pt idx="17">
                    <c:v>Marketing</c:v>
                  </c:pt>
                  <c:pt idx="18">
                    <c:v>Sales</c:v>
                  </c:pt>
                  <c:pt idx="19">
                    <c:v>Customer Support</c:v>
                  </c:pt>
                  <c:pt idx="20">
                    <c:v>Marketing</c:v>
                  </c:pt>
                  <c:pt idx="21">
                    <c:v>Sales</c:v>
                  </c:pt>
                  <c:pt idx="22">
                    <c:v>Marketing</c:v>
                  </c:pt>
                  <c:pt idx="23">
                    <c:v>Customer Support</c:v>
                  </c:pt>
                  <c:pt idx="24">
                    <c:v>IT</c:v>
                  </c:pt>
                  <c:pt idx="25">
                    <c:v>Marketing</c:v>
                  </c:pt>
                  <c:pt idx="26">
                    <c:v>Customer Support</c:v>
                  </c:pt>
                  <c:pt idx="27">
                    <c:v>Finance</c:v>
                  </c:pt>
                  <c:pt idx="28">
                    <c:v>Marketing</c:v>
                  </c:pt>
                  <c:pt idx="29">
                    <c:v>Sales</c:v>
                  </c:pt>
                </c:lvl>
                <c:lvl>
                  <c:pt idx="0">
                    <c:v>Andrew Miller</c:v>
                  </c:pt>
                  <c:pt idx="1">
                    <c:v>Ashley Turner</c:v>
                  </c:pt>
                  <c:pt idx="2">
                    <c:v>Barbara Thomas</c:v>
                  </c:pt>
                  <c:pt idx="3">
                    <c:v>Brian Perez</c:v>
                  </c:pt>
                  <c:pt idx="4">
                    <c:v>Charles Evans</c:v>
                  </c:pt>
                  <c:pt idx="5">
                    <c:v>Chris Taylor</c:v>
                  </c:pt>
                  <c:pt idx="6">
                    <c:v>Daniel Lewis</c:v>
                  </c:pt>
                  <c:pt idx="7">
                    <c:v>David Clark</c:v>
                  </c:pt>
                  <c:pt idx="8">
                    <c:v>Elizabeth Moore</c:v>
                  </c:pt>
                  <c:pt idx="9">
                    <c:v>Emily Davis</c:v>
                  </c:pt>
                  <c:pt idx="10">
                    <c:v>James Scott</c:v>
                  </c:pt>
                  <c:pt idx="11">
                    <c:v>Jane Smith</c:v>
                  </c:pt>
                  <c:pt idx="12">
                    <c:v>Jennifer Mitchell</c:v>
                  </c:pt>
                  <c:pt idx="13">
                    <c:v>Jessica Martin</c:v>
                  </c:pt>
                  <c:pt idx="14">
                    <c:v>John Doe</c:v>
                  </c:pt>
                  <c:pt idx="15">
                    <c:v>Karen Green</c:v>
                  </c:pt>
                  <c:pt idx="16">
                    <c:v>Kevin Lee</c:v>
                  </c:pt>
                  <c:pt idx="17">
                    <c:v>Laura Hall</c:v>
                  </c:pt>
                  <c:pt idx="18">
                    <c:v>Linda King</c:v>
                  </c:pt>
                  <c:pt idx="19">
                    <c:v>Margaret Carter</c:v>
                  </c:pt>
                  <c:pt idx="20">
                    <c:v>Mark Thompson</c:v>
                  </c:pt>
                  <c:pt idx="21">
                    <c:v>Mary Baker</c:v>
                  </c:pt>
                  <c:pt idx="22">
                    <c:v>Michael Brown</c:v>
                  </c:pt>
                  <c:pt idx="23">
                    <c:v>Patricia White</c:v>
                  </c:pt>
                  <c:pt idx="24">
                    <c:v>Richard Nelson</c:v>
                  </c:pt>
                  <c:pt idx="25">
                    <c:v>Robert Wright</c:v>
                  </c:pt>
                  <c:pt idx="26">
                    <c:v>Sarah Wilson</c:v>
                  </c:pt>
                  <c:pt idx="27">
                    <c:v>Steven Harris</c:v>
                  </c:pt>
                  <c:pt idx="28">
                    <c:v>Susan Adams</c:v>
                  </c:pt>
                  <c:pt idx="29">
                    <c:v>Thomas Phillips</c:v>
                  </c:pt>
                </c:lvl>
              </c:multiLvlStrCache>
            </c:multiLvlStrRef>
          </c:cat>
          <c:val>
            <c:numRef>
              <c:f>'PIVOT TABLE'!$E$4:$E$64</c:f>
              <c:numCache>
                <c:formatCode>General</c:formatCode>
                <c:ptCount val="30"/>
                <c:pt idx="0">
                  <c:v>3.6</c:v>
                </c:pt>
                <c:pt idx="1">
                  <c:v>4.8</c:v>
                </c:pt>
                <c:pt idx="2">
                  <c:v>4.3</c:v>
                </c:pt>
                <c:pt idx="3">
                  <c:v>3.4</c:v>
                </c:pt>
                <c:pt idx="4">
                  <c:v>3</c:v>
                </c:pt>
                <c:pt idx="5">
                  <c:v>3.4</c:v>
                </c:pt>
                <c:pt idx="6">
                  <c:v>4.8</c:v>
                </c:pt>
                <c:pt idx="7">
                  <c:v>4.9000000000000004</c:v>
                </c:pt>
                <c:pt idx="8">
                  <c:v>3.3</c:v>
                </c:pt>
                <c:pt idx="9">
                  <c:v>5</c:v>
                </c:pt>
                <c:pt idx="10">
                  <c:v>3.3</c:v>
                </c:pt>
                <c:pt idx="11">
                  <c:v>3.9</c:v>
                </c:pt>
                <c:pt idx="12">
                  <c:v>3.2</c:v>
                </c:pt>
                <c:pt idx="13">
                  <c:v>3.5</c:v>
                </c:pt>
                <c:pt idx="14">
                  <c:v>3.1</c:v>
                </c:pt>
                <c:pt idx="15">
                  <c:v>4.2</c:v>
                </c:pt>
                <c:pt idx="16">
                  <c:v>5</c:v>
                </c:pt>
                <c:pt idx="17">
                  <c:v>3.7</c:v>
                </c:pt>
                <c:pt idx="18">
                  <c:v>4.7</c:v>
                </c:pt>
                <c:pt idx="19">
                  <c:v>4.4000000000000004</c:v>
                </c:pt>
                <c:pt idx="20">
                  <c:v>3.2</c:v>
                </c:pt>
                <c:pt idx="21">
                  <c:v>3.5</c:v>
                </c:pt>
                <c:pt idx="22">
                  <c:v>5</c:v>
                </c:pt>
                <c:pt idx="23">
                  <c:v>4.5999999999999996</c:v>
                </c:pt>
                <c:pt idx="24">
                  <c:v>4.0999999999999996</c:v>
                </c:pt>
                <c:pt idx="25">
                  <c:v>4.4000000000000004</c:v>
                </c:pt>
                <c:pt idx="26">
                  <c:v>3.1</c:v>
                </c:pt>
                <c:pt idx="27">
                  <c:v>4.9000000000000004</c:v>
                </c:pt>
                <c:pt idx="28">
                  <c:v>4.3</c:v>
                </c:pt>
                <c:pt idx="29">
                  <c:v>4.2</c:v>
                </c:pt>
              </c:numCache>
            </c:numRef>
          </c:val>
          <c:extLst>
            <c:ext xmlns:c16="http://schemas.microsoft.com/office/drawing/2014/chart" uri="{C3380CC4-5D6E-409C-BE32-E72D297353CC}">
              <c16:uniqueId val="{000000B6-5C99-431B-9CAB-43487F22BDC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[Rajalakshmi Bai Employee Performance Analysis.xlsx]PIVOT TABLE!PivotTable3</c:name>
    <c:fmtId val="-1"/>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a:t>EMPLOYEE PERFORMANCE ANALYSIS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TABLE'!$C$3</c:f>
              <c:strCache>
                <c:ptCount val="1"/>
                <c:pt idx="0">
                  <c:v>Sum of Work Quality</c:v>
                </c:pt>
              </c:strCache>
            </c:strRef>
          </c:tx>
          <c:spPr>
            <a:solidFill>
              <a:schemeClr val="accent1"/>
            </a:solidFill>
            <a:ln>
              <a:noFill/>
            </a:ln>
            <a:effectLst/>
          </c:spPr>
          <c:invertIfNegative val="0"/>
          <c:cat>
            <c:multiLvlStrRef>
              <c:f>'PIVOT TABLE'!$A$4:$B$64</c:f>
              <c:multiLvlStrCache>
                <c:ptCount val="30"/>
                <c:lvl>
                  <c:pt idx="0">
                    <c:v>Sales</c:v>
                  </c:pt>
                  <c:pt idx="1">
                    <c:v>IT</c:v>
                  </c:pt>
                  <c:pt idx="2">
                    <c:v>Customer Support</c:v>
                  </c:pt>
                  <c:pt idx="3">
                    <c:v>Finance</c:v>
                  </c:pt>
                  <c:pt idx="4">
                    <c:v>Finance</c:v>
                  </c:pt>
                  <c:pt idx="5">
                    <c:v>Finance</c:v>
                  </c:pt>
                  <c:pt idx="6">
                    <c:v>Sales</c:v>
                  </c:pt>
                  <c:pt idx="7">
                    <c:v>Sales</c:v>
                  </c:pt>
                  <c:pt idx="8">
                    <c:v>IT</c:v>
                  </c:pt>
                  <c:pt idx="9">
                    <c:v>Marketing</c:v>
                  </c:pt>
                  <c:pt idx="10">
                    <c:v>HR</c:v>
                  </c:pt>
                  <c:pt idx="11">
                    <c:v>Sales</c:v>
                  </c:pt>
                  <c:pt idx="12">
                    <c:v>Operations</c:v>
                  </c:pt>
                  <c:pt idx="13">
                    <c:v>Operations</c:v>
                  </c:pt>
                  <c:pt idx="14">
                    <c:v>Finance</c:v>
                  </c:pt>
                  <c:pt idx="15">
                    <c:v>Finance</c:v>
                  </c:pt>
                  <c:pt idx="16">
                    <c:v>HR</c:v>
                  </c:pt>
                  <c:pt idx="17">
                    <c:v>Marketing</c:v>
                  </c:pt>
                  <c:pt idx="18">
                    <c:v>Sales</c:v>
                  </c:pt>
                  <c:pt idx="19">
                    <c:v>Customer Support</c:v>
                  </c:pt>
                  <c:pt idx="20">
                    <c:v>Marketing</c:v>
                  </c:pt>
                  <c:pt idx="21">
                    <c:v>Sales</c:v>
                  </c:pt>
                  <c:pt idx="22">
                    <c:v>Marketing</c:v>
                  </c:pt>
                  <c:pt idx="23">
                    <c:v>Customer Support</c:v>
                  </c:pt>
                  <c:pt idx="24">
                    <c:v>IT</c:v>
                  </c:pt>
                  <c:pt idx="25">
                    <c:v>Marketing</c:v>
                  </c:pt>
                  <c:pt idx="26">
                    <c:v>Customer Support</c:v>
                  </c:pt>
                  <c:pt idx="27">
                    <c:v>Finance</c:v>
                  </c:pt>
                  <c:pt idx="28">
                    <c:v>Marketing</c:v>
                  </c:pt>
                  <c:pt idx="29">
                    <c:v>Sales</c:v>
                  </c:pt>
                </c:lvl>
                <c:lvl>
                  <c:pt idx="0">
                    <c:v>Andrew Miller</c:v>
                  </c:pt>
                  <c:pt idx="1">
                    <c:v>Ashley Turner</c:v>
                  </c:pt>
                  <c:pt idx="2">
                    <c:v>Barbara Thomas</c:v>
                  </c:pt>
                  <c:pt idx="3">
                    <c:v>Brian Perez</c:v>
                  </c:pt>
                  <c:pt idx="4">
                    <c:v>Charles Evans</c:v>
                  </c:pt>
                  <c:pt idx="5">
                    <c:v>Chris Taylor</c:v>
                  </c:pt>
                  <c:pt idx="6">
                    <c:v>Daniel Lewis</c:v>
                  </c:pt>
                  <c:pt idx="7">
                    <c:v>David Clark</c:v>
                  </c:pt>
                  <c:pt idx="8">
                    <c:v>Elizabeth Moore</c:v>
                  </c:pt>
                  <c:pt idx="9">
                    <c:v>Emily Davis</c:v>
                  </c:pt>
                  <c:pt idx="10">
                    <c:v>James Scott</c:v>
                  </c:pt>
                  <c:pt idx="11">
                    <c:v>Jane Smith</c:v>
                  </c:pt>
                  <c:pt idx="12">
                    <c:v>Jennifer Mitchell</c:v>
                  </c:pt>
                  <c:pt idx="13">
                    <c:v>Jessica Martin</c:v>
                  </c:pt>
                  <c:pt idx="14">
                    <c:v>John Doe</c:v>
                  </c:pt>
                  <c:pt idx="15">
                    <c:v>Karen Green</c:v>
                  </c:pt>
                  <c:pt idx="16">
                    <c:v>Kevin Lee</c:v>
                  </c:pt>
                  <c:pt idx="17">
                    <c:v>Laura Hall</c:v>
                  </c:pt>
                  <c:pt idx="18">
                    <c:v>Linda King</c:v>
                  </c:pt>
                  <c:pt idx="19">
                    <c:v>Margaret Carter</c:v>
                  </c:pt>
                  <c:pt idx="20">
                    <c:v>Mark Thompson</c:v>
                  </c:pt>
                  <c:pt idx="21">
                    <c:v>Mary Baker</c:v>
                  </c:pt>
                  <c:pt idx="22">
                    <c:v>Michael Brown</c:v>
                  </c:pt>
                  <c:pt idx="23">
                    <c:v>Patricia White</c:v>
                  </c:pt>
                  <c:pt idx="24">
                    <c:v>Richard Nelson</c:v>
                  </c:pt>
                  <c:pt idx="25">
                    <c:v>Robert Wright</c:v>
                  </c:pt>
                  <c:pt idx="26">
                    <c:v>Sarah Wilson</c:v>
                  </c:pt>
                  <c:pt idx="27">
                    <c:v>Steven Harris</c:v>
                  </c:pt>
                  <c:pt idx="28">
                    <c:v>Susan Adams</c:v>
                  </c:pt>
                  <c:pt idx="29">
                    <c:v>Thomas Phillips</c:v>
                  </c:pt>
                </c:lvl>
              </c:multiLvlStrCache>
            </c:multiLvlStrRef>
          </c:cat>
          <c:val>
            <c:numRef>
              <c:f>'PIVOT TABLE'!$C$4:$C$64</c:f>
              <c:numCache>
                <c:formatCode>General</c:formatCode>
                <c:ptCount val="30"/>
                <c:pt idx="0">
                  <c:v>3.9</c:v>
                </c:pt>
                <c:pt idx="1">
                  <c:v>5</c:v>
                </c:pt>
                <c:pt idx="2">
                  <c:v>3.5</c:v>
                </c:pt>
                <c:pt idx="3">
                  <c:v>3.6</c:v>
                </c:pt>
                <c:pt idx="4">
                  <c:v>3.8</c:v>
                </c:pt>
                <c:pt idx="5">
                  <c:v>3.9</c:v>
                </c:pt>
                <c:pt idx="6">
                  <c:v>3.3</c:v>
                </c:pt>
                <c:pt idx="7">
                  <c:v>3.7</c:v>
                </c:pt>
                <c:pt idx="8">
                  <c:v>4.9000000000000004</c:v>
                </c:pt>
                <c:pt idx="9">
                  <c:v>4.5</c:v>
                </c:pt>
                <c:pt idx="10">
                  <c:v>4.5</c:v>
                </c:pt>
                <c:pt idx="11">
                  <c:v>3.3</c:v>
                </c:pt>
                <c:pt idx="12">
                  <c:v>3.2</c:v>
                </c:pt>
                <c:pt idx="13">
                  <c:v>4.2</c:v>
                </c:pt>
                <c:pt idx="14">
                  <c:v>3.3</c:v>
                </c:pt>
                <c:pt idx="15">
                  <c:v>3.3</c:v>
                </c:pt>
                <c:pt idx="16">
                  <c:v>4.4000000000000004</c:v>
                </c:pt>
                <c:pt idx="17">
                  <c:v>4</c:v>
                </c:pt>
                <c:pt idx="18">
                  <c:v>4.7</c:v>
                </c:pt>
                <c:pt idx="19">
                  <c:v>3.7</c:v>
                </c:pt>
                <c:pt idx="20">
                  <c:v>4.4000000000000004</c:v>
                </c:pt>
                <c:pt idx="21">
                  <c:v>4.5</c:v>
                </c:pt>
                <c:pt idx="22">
                  <c:v>4.0999999999999996</c:v>
                </c:pt>
                <c:pt idx="23">
                  <c:v>4.2</c:v>
                </c:pt>
                <c:pt idx="24">
                  <c:v>4.8</c:v>
                </c:pt>
                <c:pt idx="25">
                  <c:v>3.3</c:v>
                </c:pt>
                <c:pt idx="26">
                  <c:v>4.5</c:v>
                </c:pt>
                <c:pt idx="27">
                  <c:v>4.0999999999999996</c:v>
                </c:pt>
                <c:pt idx="28">
                  <c:v>4.2</c:v>
                </c:pt>
                <c:pt idx="29">
                  <c:v>4.5</c:v>
                </c:pt>
              </c:numCache>
            </c:numRef>
          </c:val>
          <c:extLst>
            <c:ext xmlns:c16="http://schemas.microsoft.com/office/drawing/2014/chart" uri="{C3380CC4-5D6E-409C-BE32-E72D297353CC}">
              <c16:uniqueId val="{00000000-22F6-40C6-938F-3A63B982A544}"/>
            </c:ext>
          </c:extLst>
        </c:ser>
        <c:ser>
          <c:idx val="1"/>
          <c:order val="1"/>
          <c:tx>
            <c:strRef>
              <c:f>'PIVOT TABLE'!$D$3</c:f>
              <c:strCache>
                <c:ptCount val="1"/>
                <c:pt idx="0">
                  <c:v>Sum of Teamwork</c:v>
                </c:pt>
              </c:strCache>
            </c:strRef>
          </c:tx>
          <c:spPr>
            <a:solidFill>
              <a:schemeClr val="accent2"/>
            </a:solidFill>
            <a:ln>
              <a:noFill/>
            </a:ln>
            <a:effectLst/>
          </c:spPr>
          <c:invertIfNegative val="0"/>
          <c:cat>
            <c:multiLvlStrRef>
              <c:f>'PIVOT TABLE'!$A$4:$B$64</c:f>
              <c:multiLvlStrCache>
                <c:ptCount val="30"/>
                <c:lvl>
                  <c:pt idx="0">
                    <c:v>Sales</c:v>
                  </c:pt>
                  <c:pt idx="1">
                    <c:v>IT</c:v>
                  </c:pt>
                  <c:pt idx="2">
                    <c:v>Customer Support</c:v>
                  </c:pt>
                  <c:pt idx="3">
                    <c:v>Finance</c:v>
                  </c:pt>
                  <c:pt idx="4">
                    <c:v>Finance</c:v>
                  </c:pt>
                  <c:pt idx="5">
                    <c:v>Finance</c:v>
                  </c:pt>
                  <c:pt idx="6">
                    <c:v>Sales</c:v>
                  </c:pt>
                  <c:pt idx="7">
                    <c:v>Sales</c:v>
                  </c:pt>
                  <c:pt idx="8">
                    <c:v>IT</c:v>
                  </c:pt>
                  <c:pt idx="9">
                    <c:v>Marketing</c:v>
                  </c:pt>
                  <c:pt idx="10">
                    <c:v>HR</c:v>
                  </c:pt>
                  <c:pt idx="11">
                    <c:v>Sales</c:v>
                  </c:pt>
                  <c:pt idx="12">
                    <c:v>Operations</c:v>
                  </c:pt>
                  <c:pt idx="13">
                    <c:v>Operations</c:v>
                  </c:pt>
                  <c:pt idx="14">
                    <c:v>Finance</c:v>
                  </c:pt>
                  <c:pt idx="15">
                    <c:v>Finance</c:v>
                  </c:pt>
                  <c:pt idx="16">
                    <c:v>HR</c:v>
                  </c:pt>
                  <c:pt idx="17">
                    <c:v>Marketing</c:v>
                  </c:pt>
                  <c:pt idx="18">
                    <c:v>Sales</c:v>
                  </c:pt>
                  <c:pt idx="19">
                    <c:v>Customer Support</c:v>
                  </c:pt>
                  <c:pt idx="20">
                    <c:v>Marketing</c:v>
                  </c:pt>
                  <c:pt idx="21">
                    <c:v>Sales</c:v>
                  </c:pt>
                  <c:pt idx="22">
                    <c:v>Marketing</c:v>
                  </c:pt>
                  <c:pt idx="23">
                    <c:v>Customer Support</c:v>
                  </c:pt>
                  <c:pt idx="24">
                    <c:v>IT</c:v>
                  </c:pt>
                  <c:pt idx="25">
                    <c:v>Marketing</c:v>
                  </c:pt>
                  <c:pt idx="26">
                    <c:v>Customer Support</c:v>
                  </c:pt>
                  <c:pt idx="27">
                    <c:v>Finance</c:v>
                  </c:pt>
                  <c:pt idx="28">
                    <c:v>Marketing</c:v>
                  </c:pt>
                  <c:pt idx="29">
                    <c:v>Sales</c:v>
                  </c:pt>
                </c:lvl>
                <c:lvl>
                  <c:pt idx="0">
                    <c:v>Andrew Miller</c:v>
                  </c:pt>
                  <c:pt idx="1">
                    <c:v>Ashley Turner</c:v>
                  </c:pt>
                  <c:pt idx="2">
                    <c:v>Barbara Thomas</c:v>
                  </c:pt>
                  <c:pt idx="3">
                    <c:v>Brian Perez</c:v>
                  </c:pt>
                  <c:pt idx="4">
                    <c:v>Charles Evans</c:v>
                  </c:pt>
                  <c:pt idx="5">
                    <c:v>Chris Taylor</c:v>
                  </c:pt>
                  <c:pt idx="6">
                    <c:v>Daniel Lewis</c:v>
                  </c:pt>
                  <c:pt idx="7">
                    <c:v>David Clark</c:v>
                  </c:pt>
                  <c:pt idx="8">
                    <c:v>Elizabeth Moore</c:v>
                  </c:pt>
                  <c:pt idx="9">
                    <c:v>Emily Davis</c:v>
                  </c:pt>
                  <c:pt idx="10">
                    <c:v>James Scott</c:v>
                  </c:pt>
                  <c:pt idx="11">
                    <c:v>Jane Smith</c:v>
                  </c:pt>
                  <c:pt idx="12">
                    <c:v>Jennifer Mitchell</c:v>
                  </c:pt>
                  <c:pt idx="13">
                    <c:v>Jessica Martin</c:v>
                  </c:pt>
                  <c:pt idx="14">
                    <c:v>John Doe</c:v>
                  </c:pt>
                  <c:pt idx="15">
                    <c:v>Karen Green</c:v>
                  </c:pt>
                  <c:pt idx="16">
                    <c:v>Kevin Lee</c:v>
                  </c:pt>
                  <c:pt idx="17">
                    <c:v>Laura Hall</c:v>
                  </c:pt>
                  <c:pt idx="18">
                    <c:v>Linda King</c:v>
                  </c:pt>
                  <c:pt idx="19">
                    <c:v>Margaret Carter</c:v>
                  </c:pt>
                  <c:pt idx="20">
                    <c:v>Mark Thompson</c:v>
                  </c:pt>
                  <c:pt idx="21">
                    <c:v>Mary Baker</c:v>
                  </c:pt>
                  <c:pt idx="22">
                    <c:v>Michael Brown</c:v>
                  </c:pt>
                  <c:pt idx="23">
                    <c:v>Patricia White</c:v>
                  </c:pt>
                  <c:pt idx="24">
                    <c:v>Richard Nelson</c:v>
                  </c:pt>
                  <c:pt idx="25">
                    <c:v>Robert Wright</c:v>
                  </c:pt>
                  <c:pt idx="26">
                    <c:v>Sarah Wilson</c:v>
                  </c:pt>
                  <c:pt idx="27">
                    <c:v>Steven Harris</c:v>
                  </c:pt>
                  <c:pt idx="28">
                    <c:v>Susan Adams</c:v>
                  </c:pt>
                  <c:pt idx="29">
                    <c:v>Thomas Phillips</c:v>
                  </c:pt>
                </c:lvl>
              </c:multiLvlStrCache>
            </c:multiLvlStrRef>
          </c:cat>
          <c:val>
            <c:numRef>
              <c:f>'PIVOT TABLE'!$D$4:$D$64</c:f>
              <c:numCache>
                <c:formatCode>General</c:formatCode>
                <c:ptCount val="30"/>
                <c:pt idx="0">
                  <c:v>3</c:v>
                </c:pt>
                <c:pt idx="1">
                  <c:v>4.9000000000000004</c:v>
                </c:pt>
                <c:pt idx="2">
                  <c:v>4.0999999999999996</c:v>
                </c:pt>
                <c:pt idx="3">
                  <c:v>3.6</c:v>
                </c:pt>
                <c:pt idx="4">
                  <c:v>3.5</c:v>
                </c:pt>
                <c:pt idx="5">
                  <c:v>4.0999999999999996</c:v>
                </c:pt>
                <c:pt idx="6">
                  <c:v>4.5</c:v>
                </c:pt>
                <c:pt idx="7">
                  <c:v>4.9000000000000004</c:v>
                </c:pt>
                <c:pt idx="8">
                  <c:v>3</c:v>
                </c:pt>
                <c:pt idx="9">
                  <c:v>4.3</c:v>
                </c:pt>
                <c:pt idx="10">
                  <c:v>4.4000000000000004</c:v>
                </c:pt>
                <c:pt idx="11">
                  <c:v>3.3</c:v>
                </c:pt>
                <c:pt idx="12">
                  <c:v>3.1</c:v>
                </c:pt>
                <c:pt idx="13">
                  <c:v>4.2</c:v>
                </c:pt>
                <c:pt idx="14">
                  <c:v>4.0999999999999996</c:v>
                </c:pt>
                <c:pt idx="15">
                  <c:v>3.7</c:v>
                </c:pt>
                <c:pt idx="16">
                  <c:v>4.8</c:v>
                </c:pt>
                <c:pt idx="17">
                  <c:v>4.4000000000000004</c:v>
                </c:pt>
                <c:pt idx="18">
                  <c:v>3.8</c:v>
                </c:pt>
                <c:pt idx="19">
                  <c:v>4</c:v>
                </c:pt>
                <c:pt idx="20">
                  <c:v>4.4000000000000004</c:v>
                </c:pt>
                <c:pt idx="21">
                  <c:v>3.1</c:v>
                </c:pt>
                <c:pt idx="22">
                  <c:v>4.9000000000000004</c:v>
                </c:pt>
                <c:pt idx="23">
                  <c:v>3.1</c:v>
                </c:pt>
                <c:pt idx="24">
                  <c:v>3.1</c:v>
                </c:pt>
                <c:pt idx="25">
                  <c:v>4.3</c:v>
                </c:pt>
                <c:pt idx="26">
                  <c:v>3.3</c:v>
                </c:pt>
                <c:pt idx="27">
                  <c:v>4.2</c:v>
                </c:pt>
                <c:pt idx="28">
                  <c:v>3.9</c:v>
                </c:pt>
                <c:pt idx="29">
                  <c:v>3.7</c:v>
                </c:pt>
              </c:numCache>
            </c:numRef>
          </c:val>
          <c:extLst>
            <c:ext xmlns:c16="http://schemas.microsoft.com/office/drawing/2014/chart" uri="{C3380CC4-5D6E-409C-BE32-E72D297353CC}">
              <c16:uniqueId val="{00000001-22F6-40C6-938F-3A63B982A544}"/>
            </c:ext>
          </c:extLst>
        </c:ser>
        <c:ser>
          <c:idx val="2"/>
          <c:order val="2"/>
          <c:tx>
            <c:strRef>
              <c:f>'PIVOT TABLE'!$E$3</c:f>
              <c:strCache>
                <c:ptCount val="1"/>
                <c:pt idx="0">
                  <c:v>Sum of Problem-Solving Skills</c:v>
                </c:pt>
              </c:strCache>
            </c:strRef>
          </c:tx>
          <c:spPr>
            <a:solidFill>
              <a:schemeClr val="accent3"/>
            </a:solidFill>
            <a:ln>
              <a:noFill/>
            </a:ln>
            <a:effectLst/>
          </c:spPr>
          <c:invertIfNegative val="0"/>
          <c:cat>
            <c:multiLvlStrRef>
              <c:f>'PIVOT TABLE'!$A$4:$B$64</c:f>
              <c:multiLvlStrCache>
                <c:ptCount val="30"/>
                <c:lvl>
                  <c:pt idx="0">
                    <c:v>Sales</c:v>
                  </c:pt>
                  <c:pt idx="1">
                    <c:v>IT</c:v>
                  </c:pt>
                  <c:pt idx="2">
                    <c:v>Customer Support</c:v>
                  </c:pt>
                  <c:pt idx="3">
                    <c:v>Finance</c:v>
                  </c:pt>
                  <c:pt idx="4">
                    <c:v>Finance</c:v>
                  </c:pt>
                  <c:pt idx="5">
                    <c:v>Finance</c:v>
                  </c:pt>
                  <c:pt idx="6">
                    <c:v>Sales</c:v>
                  </c:pt>
                  <c:pt idx="7">
                    <c:v>Sales</c:v>
                  </c:pt>
                  <c:pt idx="8">
                    <c:v>IT</c:v>
                  </c:pt>
                  <c:pt idx="9">
                    <c:v>Marketing</c:v>
                  </c:pt>
                  <c:pt idx="10">
                    <c:v>HR</c:v>
                  </c:pt>
                  <c:pt idx="11">
                    <c:v>Sales</c:v>
                  </c:pt>
                  <c:pt idx="12">
                    <c:v>Operations</c:v>
                  </c:pt>
                  <c:pt idx="13">
                    <c:v>Operations</c:v>
                  </c:pt>
                  <c:pt idx="14">
                    <c:v>Finance</c:v>
                  </c:pt>
                  <c:pt idx="15">
                    <c:v>Finance</c:v>
                  </c:pt>
                  <c:pt idx="16">
                    <c:v>HR</c:v>
                  </c:pt>
                  <c:pt idx="17">
                    <c:v>Marketing</c:v>
                  </c:pt>
                  <c:pt idx="18">
                    <c:v>Sales</c:v>
                  </c:pt>
                  <c:pt idx="19">
                    <c:v>Customer Support</c:v>
                  </c:pt>
                  <c:pt idx="20">
                    <c:v>Marketing</c:v>
                  </c:pt>
                  <c:pt idx="21">
                    <c:v>Sales</c:v>
                  </c:pt>
                  <c:pt idx="22">
                    <c:v>Marketing</c:v>
                  </c:pt>
                  <c:pt idx="23">
                    <c:v>Customer Support</c:v>
                  </c:pt>
                  <c:pt idx="24">
                    <c:v>IT</c:v>
                  </c:pt>
                  <c:pt idx="25">
                    <c:v>Marketing</c:v>
                  </c:pt>
                  <c:pt idx="26">
                    <c:v>Customer Support</c:v>
                  </c:pt>
                  <c:pt idx="27">
                    <c:v>Finance</c:v>
                  </c:pt>
                  <c:pt idx="28">
                    <c:v>Marketing</c:v>
                  </c:pt>
                  <c:pt idx="29">
                    <c:v>Sales</c:v>
                  </c:pt>
                </c:lvl>
                <c:lvl>
                  <c:pt idx="0">
                    <c:v>Andrew Miller</c:v>
                  </c:pt>
                  <c:pt idx="1">
                    <c:v>Ashley Turner</c:v>
                  </c:pt>
                  <c:pt idx="2">
                    <c:v>Barbara Thomas</c:v>
                  </c:pt>
                  <c:pt idx="3">
                    <c:v>Brian Perez</c:v>
                  </c:pt>
                  <c:pt idx="4">
                    <c:v>Charles Evans</c:v>
                  </c:pt>
                  <c:pt idx="5">
                    <c:v>Chris Taylor</c:v>
                  </c:pt>
                  <c:pt idx="6">
                    <c:v>Daniel Lewis</c:v>
                  </c:pt>
                  <c:pt idx="7">
                    <c:v>David Clark</c:v>
                  </c:pt>
                  <c:pt idx="8">
                    <c:v>Elizabeth Moore</c:v>
                  </c:pt>
                  <c:pt idx="9">
                    <c:v>Emily Davis</c:v>
                  </c:pt>
                  <c:pt idx="10">
                    <c:v>James Scott</c:v>
                  </c:pt>
                  <c:pt idx="11">
                    <c:v>Jane Smith</c:v>
                  </c:pt>
                  <c:pt idx="12">
                    <c:v>Jennifer Mitchell</c:v>
                  </c:pt>
                  <c:pt idx="13">
                    <c:v>Jessica Martin</c:v>
                  </c:pt>
                  <c:pt idx="14">
                    <c:v>John Doe</c:v>
                  </c:pt>
                  <c:pt idx="15">
                    <c:v>Karen Green</c:v>
                  </c:pt>
                  <c:pt idx="16">
                    <c:v>Kevin Lee</c:v>
                  </c:pt>
                  <c:pt idx="17">
                    <c:v>Laura Hall</c:v>
                  </c:pt>
                  <c:pt idx="18">
                    <c:v>Linda King</c:v>
                  </c:pt>
                  <c:pt idx="19">
                    <c:v>Margaret Carter</c:v>
                  </c:pt>
                  <c:pt idx="20">
                    <c:v>Mark Thompson</c:v>
                  </c:pt>
                  <c:pt idx="21">
                    <c:v>Mary Baker</c:v>
                  </c:pt>
                  <c:pt idx="22">
                    <c:v>Michael Brown</c:v>
                  </c:pt>
                  <c:pt idx="23">
                    <c:v>Patricia White</c:v>
                  </c:pt>
                  <c:pt idx="24">
                    <c:v>Richard Nelson</c:v>
                  </c:pt>
                  <c:pt idx="25">
                    <c:v>Robert Wright</c:v>
                  </c:pt>
                  <c:pt idx="26">
                    <c:v>Sarah Wilson</c:v>
                  </c:pt>
                  <c:pt idx="27">
                    <c:v>Steven Harris</c:v>
                  </c:pt>
                  <c:pt idx="28">
                    <c:v>Susan Adams</c:v>
                  </c:pt>
                  <c:pt idx="29">
                    <c:v>Thomas Phillips</c:v>
                  </c:pt>
                </c:lvl>
              </c:multiLvlStrCache>
            </c:multiLvlStrRef>
          </c:cat>
          <c:val>
            <c:numRef>
              <c:f>'PIVOT TABLE'!$E$4:$E$64</c:f>
              <c:numCache>
                <c:formatCode>General</c:formatCode>
                <c:ptCount val="30"/>
                <c:pt idx="0">
                  <c:v>3.6</c:v>
                </c:pt>
                <c:pt idx="1">
                  <c:v>4.8</c:v>
                </c:pt>
                <c:pt idx="2">
                  <c:v>4.3</c:v>
                </c:pt>
                <c:pt idx="3">
                  <c:v>3.4</c:v>
                </c:pt>
                <c:pt idx="4">
                  <c:v>3</c:v>
                </c:pt>
                <c:pt idx="5">
                  <c:v>3.4</c:v>
                </c:pt>
                <c:pt idx="6">
                  <c:v>4.8</c:v>
                </c:pt>
                <c:pt idx="7">
                  <c:v>4.9000000000000004</c:v>
                </c:pt>
                <c:pt idx="8">
                  <c:v>3.3</c:v>
                </c:pt>
                <c:pt idx="9">
                  <c:v>5</c:v>
                </c:pt>
                <c:pt idx="10">
                  <c:v>3.3</c:v>
                </c:pt>
                <c:pt idx="11">
                  <c:v>3.9</c:v>
                </c:pt>
                <c:pt idx="12">
                  <c:v>3.2</c:v>
                </c:pt>
                <c:pt idx="13">
                  <c:v>3.5</c:v>
                </c:pt>
                <c:pt idx="14">
                  <c:v>3.1</c:v>
                </c:pt>
                <c:pt idx="15">
                  <c:v>4.2</c:v>
                </c:pt>
                <c:pt idx="16">
                  <c:v>5</c:v>
                </c:pt>
                <c:pt idx="17">
                  <c:v>3.7</c:v>
                </c:pt>
                <c:pt idx="18">
                  <c:v>4.7</c:v>
                </c:pt>
                <c:pt idx="19">
                  <c:v>4.4000000000000004</c:v>
                </c:pt>
                <c:pt idx="20">
                  <c:v>3.2</c:v>
                </c:pt>
                <c:pt idx="21">
                  <c:v>3.5</c:v>
                </c:pt>
                <c:pt idx="22">
                  <c:v>5</c:v>
                </c:pt>
                <c:pt idx="23">
                  <c:v>4.5999999999999996</c:v>
                </c:pt>
                <c:pt idx="24">
                  <c:v>4.0999999999999996</c:v>
                </c:pt>
                <c:pt idx="25">
                  <c:v>4.4000000000000004</c:v>
                </c:pt>
                <c:pt idx="26">
                  <c:v>3.1</c:v>
                </c:pt>
                <c:pt idx="27">
                  <c:v>4.9000000000000004</c:v>
                </c:pt>
                <c:pt idx="28">
                  <c:v>4.3</c:v>
                </c:pt>
                <c:pt idx="29">
                  <c:v>4.2</c:v>
                </c:pt>
              </c:numCache>
            </c:numRef>
          </c:val>
          <c:extLst>
            <c:ext xmlns:c16="http://schemas.microsoft.com/office/drawing/2014/chart" uri="{C3380CC4-5D6E-409C-BE32-E72D297353CC}">
              <c16:uniqueId val="{00000002-22F6-40C6-938F-3A63B982A544}"/>
            </c:ext>
          </c:extLst>
        </c:ser>
        <c:dLbls>
          <c:showLegendKey val="0"/>
          <c:showVal val="0"/>
          <c:showCatName val="0"/>
          <c:showSerName val="0"/>
          <c:showPercent val="0"/>
          <c:showBubbleSize val="0"/>
        </c:dLbls>
        <c:gapWidth val="219"/>
        <c:overlap val="-27"/>
        <c:axId val="457387016"/>
        <c:axId val="457422344"/>
      </c:barChart>
      <c:catAx>
        <c:axId val="457387016"/>
        <c:scaling>
          <c:orientation val="minMax"/>
        </c:scaling>
        <c:delete val="1"/>
        <c:axPos val="b"/>
        <c:numFmt formatCode="General" sourceLinked="1"/>
        <c:majorTickMark val="none"/>
        <c:minorTickMark val="none"/>
        <c:tickLblPos val="nextTo"/>
        <c:crossAx val="457422344"/>
        <c:crosses val="autoZero"/>
        <c:auto val="1"/>
        <c:lblAlgn val="ctr"/>
        <c:lblOffset val="100"/>
        <c:noMultiLvlLbl val="0"/>
      </c:catAx>
      <c:valAx>
        <c:axId val="457422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57387016"/>
        <c:crosses val="autoZero"/>
        <c:crossBetween val="between"/>
      </c:valAx>
      <c:spPr>
        <a:noFill/>
        <a:ln>
          <a:noFill/>
        </a:ln>
        <a:effectLst/>
      </c:spPr>
    </c:plotArea>
    <c:legend>
      <c:legendPos val="b"/>
      <c:overlay val="0"/>
      <c:spPr>
        <a:solidFill>
          <a:srgbClr val="FFFFFF"/>
        </a:solid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Times New Roman"/>
              <a:ea typeface="Times New Roman"/>
              <a:cs typeface="Times New Roman"/>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42DB-42EE-2C59-2432-CA951DCA21C0}"/>
              </a:ext>
            </a:extLst>
          </p:cNvPr>
          <p:cNvSpPr>
            <a:spLocks noGrp="1"/>
          </p:cNvSpPr>
          <p:nvPr>
            <p:ph type="ctrTitle"/>
          </p:nvPr>
        </p:nvSpPr>
        <p:spPr>
          <a:xfrm>
            <a:off x="558161" y="722383"/>
            <a:ext cx="9161539" cy="1646302"/>
          </a:xfrm>
        </p:spPr>
        <p:txBody>
          <a:bodyPr/>
          <a:lstStyle/>
          <a:p>
            <a:pPr algn="ctr"/>
            <a:r>
              <a:rPr lang="en-US" dirty="0"/>
              <a:t>EMPLOYEE DATA ANALYSIS USING EXCEL </a:t>
            </a:r>
            <a:endParaRPr lang="en-US"/>
          </a:p>
        </p:txBody>
      </p:sp>
      <p:sp>
        <p:nvSpPr>
          <p:cNvPr id="3" name="Content Placeholder 2">
            <a:extLst>
              <a:ext uri="{FF2B5EF4-FFF2-40B4-BE49-F238E27FC236}">
                <a16:creationId xmlns:a16="http://schemas.microsoft.com/office/drawing/2014/main" id="{8D816647-32CB-5105-7677-64E5A0FCFCF1}"/>
              </a:ext>
            </a:extLst>
          </p:cNvPr>
          <p:cNvSpPr>
            <a:spLocks noGrp="1"/>
          </p:cNvSpPr>
          <p:nvPr>
            <p:ph type="subTitle" idx="1"/>
          </p:nvPr>
        </p:nvSpPr>
        <p:spPr>
          <a:xfrm>
            <a:off x="558161" y="2958154"/>
            <a:ext cx="10167953" cy="2477125"/>
          </a:xfrm>
        </p:spPr>
        <p:txBody>
          <a:bodyPr vert="horz" lIns="91440" tIns="45720" rIns="91440" bIns="45720" rtlCol="0" anchor="t">
            <a:noAutofit/>
          </a:bodyPr>
          <a:lstStyle/>
          <a:p>
            <a:pPr algn="l"/>
            <a:r>
              <a:rPr lang="en-US" sz="2400" dirty="0">
                <a:solidFill>
                  <a:srgbClr val="000000"/>
                </a:solidFill>
                <a:latin typeface="Calibri"/>
                <a:ea typeface="Calibri"/>
                <a:cs typeface="Calibri"/>
              </a:rPr>
              <a:t>STUDENT NAME: </a:t>
            </a:r>
            <a:r>
              <a:rPr lang="en-US" sz="2400" b="1" dirty="0">
                <a:solidFill>
                  <a:srgbClr val="000000"/>
                </a:solidFill>
                <a:latin typeface="Calibri"/>
                <a:ea typeface="Calibri"/>
                <a:cs typeface="Calibri"/>
              </a:rPr>
              <a:t>RAJALAKSHMI BAI E</a:t>
            </a:r>
          </a:p>
          <a:p>
            <a:pPr algn="l"/>
            <a:r>
              <a:rPr lang="en-US" sz="2400" dirty="0">
                <a:solidFill>
                  <a:srgbClr val="000000"/>
                </a:solidFill>
                <a:latin typeface="Calibri"/>
                <a:ea typeface="Calibri"/>
                <a:cs typeface="Calibri"/>
              </a:rPr>
              <a:t>REGISTER NO: </a:t>
            </a:r>
            <a:r>
              <a:rPr lang="en-US" sz="2400" b="1" dirty="0">
                <a:solidFill>
                  <a:srgbClr val="000000"/>
                </a:solidFill>
                <a:latin typeface="Calibri"/>
                <a:ea typeface="Calibri"/>
                <a:cs typeface="Calibri"/>
              </a:rPr>
              <a:t>312206332</a:t>
            </a:r>
          </a:p>
          <a:p>
            <a:pPr algn="l"/>
            <a:r>
              <a:rPr lang="en-US" sz="2400" dirty="0">
                <a:solidFill>
                  <a:srgbClr val="000000"/>
                </a:solidFill>
                <a:latin typeface="Calibri"/>
                <a:ea typeface="Calibri"/>
                <a:cs typeface="Calibri"/>
              </a:rPr>
              <a:t>DEPARTMENT: </a:t>
            </a:r>
            <a:r>
              <a:rPr lang="en-US" sz="2400" b="1" dirty="0">
                <a:solidFill>
                  <a:srgbClr val="000000"/>
                </a:solidFill>
                <a:latin typeface="Calibri"/>
                <a:ea typeface="Calibri"/>
                <a:cs typeface="Calibri"/>
              </a:rPr>
              <a:t>B.COM (ACCOUNTING AND FINANCE)</a:t>
            </a:r>
            <a:endParaRPr lang="en-US" sz="2400" b="1"/>
          </a:p>
          <a:p>
            <a:pPr algn="l"/>
            <a:r>
              <a:rPr lang="en-US" sz="2400" dirty="0">
                <a:solidFill>
                  <a:srgbClr val="000000"/>
                </a:solidFill>
                <a:latin typeface="Calibri"/>
                <a:ea typeface="Calibri"/>
                <a:cs typeface="Calibri"/>
              </a:rPr>
              <a:t>COLLEGE:</a:t>
            </a:r>
            <a:r>
              <a:rPr lang="en-US" sz="2400" b="1" dirty="0">
                <a:solidFill>
                  <a:srgbClr val="000000"/>
                </a:solidFill>
                <a:latin typeface="Calibri"/>
                <a:ea typeface="Calibri"/>
                <a:cs typeface="Calibri"/>
              </a:rPr>
              <a:t> SSKV COLLEGE OF ARTS AND SCIENCE FOR WOMEN, KANCHIPURAM.</a:t>
            </a:r>
            <a:endParaRPr lang="en-US" sz="2400" b="1" dirty="0"/>
          </a:p>
          <a:p>
            <a:endParaRPr lang="en-US" sz="2400" dirty="0"/>
          </a:p>
          <a:p>
            <a:endParaRPr lang="en-US" sz="2400" dirty="0"/>
          </a:p>
        </p:txBody>
      </p:sp>
    </p:spTree>
    <p:extLst>
      <p:ext uri="{BB962C8B-B14F-4D97-AF65-F5344CB8AC3E}">
        <p14:creationId xmlns:p14="http://schemas.microsoft.com/office/powerpoint/2010/main" val="1755562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94837-1EBE-DFB9-E221-CE9EE2B3F6B1}"/>
              </a:ext>
            </a:extLst>
          </p:cNvPr>
          <p:cNvSpPr>
            <a:spLocks noGrp="1"/>
          </p:cNvSpPr>
          <p:nvPr>
            <p:ph type="title"/>
          </p:nvPr>
        </p:nvSpPr>
        <p:spPr/>
        <p:txBody>
          <a:bodyPr/>
          <a:lstStyle/>
          <a:p>
            <a:r>
              <a:rPr lang="en-US" b="1" dirty="0">
                <a:solidFill>
                  <a:srgbClr val="000000"/>
                </a:solidFill>
                <a:latin typeface="Calibri"/>
                <a:ea typeface="Calibri"/>
                <a:cs typeface="Calibri"/>
              </a:rPr>
              <a:t>MODELLING</a:t>
            </a:r>
            <a:endParaRPr lang="en-US" dirty="0"/>
          </a:p>
        </p:txBody>
      </p:sp>
      <p:sp>
        <p:nvSpPr>
          <p:cNvPr id="3" name="Content Placeholder 2">
            <a:extLst>
              <a:ext uri="{FF2B5EF4-FFF2-40B4-BE49-F238E27FC236}">
                <a16:creationId xmlns:a16="http://schemas.microsoft.com/office/drawing/2014/main" id="{E283AF43-4A6B-648D-D24F-3179F48EA1D5}"/>
              </a:ext>
            </a:extLst>
          </p:cNvPr>
          <p:cNvSpPr>
            <a:spLocks noGrp="1"/>
          </p:cNvSpPr>
          <p:nvPr>
            <p:ph idx="1"/>
          </p:nvPr>
        </p:nvSpPr>
        <p:spPr/>
        <p:txBody>
          <a:bodyPr vert="horz" lIns="91440" tIns="45720" rIns="91440" bIns="45720" rtlCol="0" anchor="t">
            <a:normAutofit/>
          </a:bodyPr>
          <a:lstStyle/>
          <a:p>
            <a:pPr marL="0" indent="0">
              <a:buNone/>
            </a:pPr>
            <a:r>
              <a:rPr lang="en-US" sz="2400" dirty="0">
                <a:ea typeface="+mn-lt"/>
                <a:cs typeface="+mn-lt"/>
              </a:rPr>
              <a:t>We use statistical models and machine learning algorithms to analyze performance data, identifying patterns and correlations that provide insights into the factors contributing to high performance and areas needing improvement.</a:t>
            </a:r>
            <a:br>
              <a:rPr lang="en-US" sz="2400" dirty="0"/>
            </a:br>
            <a:endParaRPr lang="en-US" sz="2400" dirty="0"/>
          </a:p>
          <a:p>
            <a:endParaRPr lang="en-US" sz="2400" dirty="0"/>
          </a:p>
        </p:txBody>
      </p:sp>
    </p:spTree>
    <p:extLst>
      <p:ext uri="{BB962C8B-B14F-4D97-AF65-F5344CB8AC3E}">
        <p14:creationId xmlns:p14="http://schemas.microsoft.com/office/powerpoint/2010/main" val="3066330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85D59-4D1A-9944-B355-B8FD446BA98F}"/>
              </a:ext>
            </a:extLst>
          </p:cNvPr>
          <p:cNvSpPr>
            <a:spLocks noGrp="1"/>
          </p:cNvSpPr>
          <p:nvPr>
            <p:ph type="title"/>
          </p:nvPr>
        </p:nvSpPr>
        <p:spPr>
          <a:xfrm>
            <a:off x="547938" y="609600"/>
            <a:ext cx="8596668" cy="659442"/>
          </a:xfrm>
        </p:spPr>
        <p:txBody>
          <a:bodyPr/>
          <a:lstStyle/>
          <a:p>
            <a:r>
              <a:rPr lang="en-US" b="1" dirty="0">
                <a:solidFill>
                  <a:srgbClr val="000000"/>
                </a:solidFill>
              </a:rPr>
              <a:t>RESULTS</a:t>
            </a:r>
            <a:endParaRPr lang="en-US" dirty="0"/>
          </a:p>
        </p:txBody>
      </p:sp>
      <p:sp>
        <p:nvSpPr>
          <p:cNvPr id="3" name="Content Placeholder 2">
            <a:extLst>
              <a:ext uri="{FF2B5EF4-FFF2-40B4-BE49-F238E27FC236}">
                <a16:creationId xmlns:a16="http://schemas.microsoft.com/office/drawing/2014/main" id="{2E004031-9BDC-1263-AD6E-633CFE418A98}"/>
              </a:ext>
            </a:extLst>
          </p:cNvPr>
          <p:cNvSpPr>
            <a:spLocks noGrp="1"/>
          </p:cNvSpPr>
          <p:nvPr>
            <p:ph idx="1"/>
          </p:nvPr>
        </p:nvSpPr>
        <p:spPr>
          <a:xfrm>
            <a:off x="547938" y="1714891"/>
            <a:ext cx="9301158" cy="2399904"/>
          </a:xfrm>
        </p:spPr>
        <p:txBody>
          <a:bodyPr vert="horz" lIns="91440" tIns="45720" rIns="91440" bIns="45720" rtlCol="0" anchor="t">
            <a:normAutofit/>
          </a:bodyPr>
          <a:lstStyle/>
          <a:p>
            <a:pPr marL="0" indent="0">
              <a:buNone/>
            </a:pPr>
            <a:r>
              <a:rPr lang="en-US" sz="2400" dirty="0">
                <a:ea typeface="+mn-lt"/>
                <a:cs typeface="+mn-lt"/>
              </a:rPr>
              <a:t>The analysis has revealed key trends in employee performance, such as the impact of teamwork and problem-solving skills on overall ratings. These insights have led to more focused development plans and a measurable increase in employee productivity and satisfaction.</a:t>
            </a:r>
            <a:br>
              <a:rPr lang="en-US" sz="2400" dirty="0"/>
            </a:br>
            <a:endParaRPr lang="en-US" sz="2400" dirty="0"/>
          </a:p>
          <a:p>
            <a:endParaRPr lang="en-US" sz="2400" dirty="0"/>
          </a:p>
        </p:txBody>
      </p:sp>
    </p:spTree>
    <p:extLst>
      <p:ext uri="{BB962C8B-B14F-4D97-AF65-F5344CB8AC3E}">
        <p14:creationId xmlns:p14="http://schemas.microsoft.com/office/powerpoint/2010/main" val="3565763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1E4E3F6-7E15-B8C5-CA69-315DEBAB68D5}"/>
              </a:ext>
              <a:ext uri="{147F2762-F138-4A5C-976F-8EAC2B608ADB}">
                <a16:predDERef xmlns:a16="http://schemas.microsoft.com/office/drawing/2014/main" pred="{3501580C-0FC2-4D2A-A859-4EF65AD56DD1}"/>
              </a:ext>
            </a:extLst>
          </p:cNvPr>
          <p:cNvGraphicFramePr>
            <a:graphicFrameLocks/>
          </p:cNvGraphicFramePr>
          <p:nvPr>
            <p:extLst>
              <p:ext uri="{D42A27DB-BD31-4B8C-83A1-F6EECF244321}">
                <p14:modId xmlns:p14="http://schemas.microsoft.com/office/powerpoint/2010/main" val="418610623"/>
              </p:ext>
            </p:extLst>
          </p:nvPr>
        </p:nvGraphicFramePr>
        <p:xfrm>
          <a:off x="525043" y="198498"/>
          <a:ext cx="8894371" cy="57949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638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501580C-0FC2-4D2A-A859-4EF65AD56DD1}"/>
              </a:ext>
              <a:ext uri="{147F2762-F138-4A5C-976F-8EAC2B608ADB}">
                <a16:predDERef xmlns:a16="http://schemas.microsoft.com/office/drawing/2014/main" pred="{7301D5B3-F3F1-8475-83CE-4A28F0B26F69}"/>
              </a:ext>
            </a:extLst>
          </p:cNvPr>
          <p:cNvGraphicFramePr>
            <a:graphicFrameLocks/>
          </p:cNvGraphicFramePr>
          <p:nvPr>
            <p:extLst>
              <p:ext uri="{D42A27DB-BD31-4B8C-83A1-F6EECF244321}">
                <p14:modId xmlns:p14="http://schemas.microsoft.com/office/powerpoint/2010/main" val="2482935689"/>
              </p:ext>
            </p:extLst>
          </p:nvPr>
        </p:nvGraphicFramePr>
        <p:xfrm>
          <a:off x="512284" y="705389"/>
          <a:ext cx="8732987" cy="47811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2252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8A518-C5B2-DFD5-0361-EDDE94EE5C12}"/>
              </a:ext>
            </a:extLst>
          </p:cNvPr>
          <p:cNvSpPr>
            <a:spLocks noGrp="1"/>
          </p:cNvSpPr>
          <p:nvPr>
            <p:ph type="title"/>
          </p:nvPr>
        </p:nvSpPr>
        <p:spPr/>
        <p:txBody>
          <a:bodyPr/>
          <a:lstStyle/>
          <a:p>
            <a:r>
              <a:rPr lang="en-US" sz="4800" b="1" dirty="0">
                <a:solidFill>
                  <a:srgbClr val="000000"/>
                </a:solidFill>
                <a:latin typeface="Times New Roman"/>
                <a:cs typeface="Times New Roman"/>
              </a:rPr>
              <a:t>conclusion</a:t>
            </a:r>
            <a:endParaRPr lang="en-US" dirty="0"/>
          </a:p>
        </p:txBody>
      </p:sp>
      <p:sp>
        <p:nvSpPr>
          <p:cNvPr id="3" name="Content Placeholder 2">
            <a:extLst>
              <a:ext uri="{FF2B5EF4-FFF2-40B4-BE49-F238E27FC236}">
                <a16:creationId xmlns:a16="http://schemas.microsoft.com/office/drawing/2014/main" id="{AFCE12CF-F636-4401-EB47-CE971497F2F4}"/>
              </a:ext>
            </a:extLst>
          </p:cNvPr>
          <p:cNvSpPr>
            <a:spLocks noGrp="1"/>
          </p:cNvSpPr>
          <p:nvPr>
            <p:ph idx="1"/>
          </p:nvPr>
        </p:nvSpPr>
        <p:spPr>
          <a:xfrm>
            <a:off x="677334" y="2160589"/>
            <a:ext cx="8596668" cy="2486170"/>
          </a:xfrm>
        </p:spPr>
        <p:txBody>
          <a:bodyPr vert="horz" lIns="91440" tIns="45720" rIns="91440" bIns="45720" rtlCol="0" anchor="t">
            <a:normAutofit/>
          </a:bodyPr>
          <a:lstStyle/>
          <a:p>
            <a:pPr marL="0" indent="0">
              <a:buNone/>
            </a:pPr>
            <a:r>
              <a:rPr lang="en-US" sz="2400" dirty="0">
                <a:solidFill>
                  <a:srgbClr val="222222"/>
                </a:solidFill>
                <a:latin typeface="Arial"/>
                <a:cs typeface="Arial"/>
              </a:rPr>
              <a:t>The implementation of this employee performance analysis tool has streamlined the evaluation process, provided actionable insights for employee development, and fostered a culture of continuous improvement within the organization.</a:t>
            </a:r>
            <a:endParaRPr lang="en-US" sz="2400" dirty="0"/>
          </a:p>
        </p:txBody>
      </p:sp>
    </p:spTree>
    <p:extLst>
      <p:ext uri="{BB962C8B-B14F-4D97-AF65-F5344CB8AC3E}">
        <p14:creationId xmlns:p14="http://schemas.microsoft.com/office/powerpoint/2010/main" val="1510254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10FFB-A942-223C-7555-D53A017C603A}"/>
              </a:ext>
            </a:extLst>
          </p:cNvPr>
          <p:cNvSpPr>
            <a:spLocks noGrp="1"/>
          </p:cNvSpPr>
          <p:nvPr>
            <p:ph type="title"/>
          </p:nvPr>
        </p:nvSpPr>
        <p:spPr/>
        <p:txBody>
          <a:bodyPr/>
          <a:lstStyle/>
          <a:p>
            <a:r>
              <a:rPr lang="en-US" dirty="0"/>
              <a:t>PROJECT TITLE</a:t>
            </a:r>
          </a:p>
        </p:txBody>
      </p:sp>
      <p:sp>
        <p:nvSpPr>
          <p:cNvPr id="3" name="Content Placeholder 2">
            <a:extLst>
              <a:ext uri="{FF2B5EF4-FFF2-40B4-BE49-F238E27FC236}">
                <a16:creationId xmlns:a16="http://schemas.microsoft.com/office/drawing/2014/main" id="{BB8174E5-31BF-621B-E532-06B1F47DBC05}"/>
              </a:ext>
            </a:extLst>
          </p:cNvPr>
          <p:cNvSpPr>
            <a:spLocks noGrp="1"/>
          </p:cNvSpPr>
          <p:nvPr>
            <p:ph idx="1"/>
          </p:nvPr>
        </p:nvSpPr>
        <p:spPr>
          <a:xfrm>
            <a:off x="677334" y="2160589"/>
            <a:ext cx="8898592" cy="2155491"/>
          </a:xfrm>
        </p:spPr>
        <p:txBody>
          <a:bodyPr vert="horz" lIns="91440" tIns="45720" rIns="91440" bIns="45720" rtlCol="0" anchor="t">
            <a:normAutofit/>
          </a:bodyPr>
          <a:lstStyle/>
          <a:p>
            <a:pPr marL="0" indent="0">
              <a:buNone/>
            </a:pPr>
            <a:r>
              <a:rPr lang="en-US" sz="4400" b="1" dirty="0">
                <a:solidFill>
                  <a:srgbClr val="0F0F0F"/>
                </a:solidFill>
                <a:latin typeface="Times New Roman"/>
                <a:cs typeface="Times New Roman"/>
              </a:rPr>
              <a:t>Employee Performance Analysis using Excel</a:t>
            </a:r>
            <a:endParaRPr lang="en-US" dirty="0"/>
          </a:p>
        </p:txBody>
      </p:sp>
    </p:spTree>
    <p:extLst>
      <p:ext uri="{BB962C8B-B14F-4D97-AF65-F5344CB8AC3E}">
        <p14:creationId xmlns:p14="http://schemas.microsoft.com/office/powerpoint/2010/main" val="2323058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B0AFF-8838-A49E-6DC0-61F8A9B1A9F4}"/>
              </a:ext>
            </a:extLst>
          </p:cNvPr>
          <p:cNvSpPr>
            <a:spLocks noGrp="1"/>
          </p:cNvSpPr>
          <p:nvPr>
            <p:ph type="title"/>
          </p:nvPr>
        </p:nvSpPr>
        <p:spPr/>
        <p:txBody>
          <a:bodyPr/>
          <a:lstStyle/>
          <a:p>
            <a:r>
              <a:rPr lang="en-US" b="1" dirty="0">
                <a:solidFill>
                  <a:srgbClr val="000000"/>
                </a:solidFill>
              </a:rPr>
              <a:t>AGENDA</a:t>
            </a:r>
            <a:endParaRPr lang="en-US" dirty="0"/>
          </a:p>
        </p:txBody>
      </p:sp>
      <p:sp>
        <p:nvSpPr>
          <p:cNvPr id="3" name="Content Placeholder 2">
            <a:extLst>
              <a:ext uri="{FF2B5EF4-FFF2-40B4-BE49-F238E27FC236}">
                <a16:creationId xmlns:a16="http://schemas.microsoft.com/office/drawing/2014/main" id="{EF799BA0-369B-BFBC-FD74-1F8B7DFA1C27}"/>
              </a:ext>
            </a:extLst>
          </p:cNvPr>
          <p:cNvSpPr>
            <a:spLocks noGrp="1"/>
          </p:cNvSpPr>
          <p:nvPr>
            <p:ph idx="1"/>
          </p:nvPr>
        </p:nvSpPr>
        <p:spPr/>
        <p:txBody>
          <a:bodyPr vert="horz" lIns="91440" tIns="45720" rIns="91440" bIns="45720" rtlCol="0" anchor="t">
            <a:normAutofit fontScale="92500" lnSpcReduction="20000"/>
          </a:bodyPr>
          <a:lstStyle/>
          <a:p>
            <a:r>
              <a:rPr lang="en-US" sz="2400" b="1" dirty="0">
                <a:solidFill>
                  <a:srgbClr val="0D0D0D"/>
                </a:solidFill>
                <a:latin typeface="Calibri"/>
                <a:ea typeface="Calibri"/>
                <a:cs typeface="Calibri"/>
              </a:rPr>
              <a:t>Problem Statement</a:t>
            </a:r>
            <a:endParaRPr lang="en-US" sz="2400" b="1" dirty="0"/>
          </a:p>
          <a:p>
            <a:r>
              <a:rPr lang="en-US" sz="2400" b="1" dirty="0">
                <a:solidFill>
                  <a:srgbClr val="0D0D0D"/>
                </a:solidFill>
                <a:latin typeface="Calibri"/>
                <a:ea typeface="Calibri"/>
                <a:cs typeface="Calibri"/>
              </a:rPr>
              <a:t>Project Overview</a:t>
            </a:r>
            <a:endParaRPr lang="en-US" sz="2400" b="1" dirty="0"/>
          </a:p>
          <a:p>
            <a:r>
              <a:rPr lang="en-US" sz="2400" b="1" dirty="0">
                <a:solidFill>
                  <a:srgbClr val="0D0D0D"/>
                </a:solidFill>
                <a:latin typeface="Calibri"/>
                <a:ea typeface="Calibri"/>
                <a:cs typeface="Calibri"/>
              </a:rPr>
              <a:t>End Users</a:t>
            </a:r>
            <a:endParaRPr lang="en-US" sz="2400" b="1" dirty="0"/>
          </a:p>
          <a:p>
            <a:r>
              <a:rPr lang="en-US" sz="2400" b="1" dirty="0">
                <a:solidFill>
                  <a:srgbClr val="0D0D0D"/>
                </a:solidFill>
                <a:latin typeface="Calibri"/>
                <a:ea typeface="Calibri"/>
                <a:cs typeface="Calibri"/>
              </a:rPr>
              <a:t>Our Solution and Proposition</a:t>
            </a:r>
            <a:endParaRPr lang="en-US" sz="2400" b="1" dirty="0"/>
          </a:p>
          <a:p>
            <a:r>
              <a:rPr lang="en-US" sz="2400" b="1" dirty="0">
                <a:solidFill>
                  <a:srgbClr val="0D0D0D"/>
                </a:solidFill>
                <a:latin typeface="Calibri"/>
                <a:ea typeface="Calibri"/>
                <a:cs typeface="Calibri"/>
              </a:rPr>
              <a:t>Dataset Description</a:t>
            </a:r>
            <a:endParaRPr lang="en-US" sz="2400" b="1" dirty="0"/>
          </a:p>
          <a:p>
            <a:r>
              <a:rPr lang="en-US" sz="2400" b="1" dirty="0">
                <a:solidFill>
                  <a:srgbClr val="0D0D0D"/>
                </a:solidFill>
                <a:latin typeface="Calibri"/>
                <a:ea typeface="Calibri"/>
                <a:cs typeface="Calibri"/>
              </a:rPr>
              <a:t>Modelling Approach</a:t>
            </a:r>
            <a:endParaRPr lang="en-US" sz="2400" b="1" dirty="0"/>
          </a:p>
          <a:p>
            <a:r>
              <a:rPr lang="en-US" sz="2400" b="1" dirty="0">
                <a:solidFill>
                  <a:srgbClr val="0D0D0D"/>
                </a:solidFill>
                <a:latin typeface="Calibri"/>
                <a:ea typeface="Calibri"/>
                <a:cs typeface="Calibri"/>
              </a:rPr>
              <a:t>Results and Discussion</a:t>
            </a:r>
            <a:endParaRPr lang="en-US" sz="2400" b="1" dirty="0"/>
          </a:p>
          <a:p>
            <a:r>
              <a:rPr lang="en-US" sz="2400" b="1" dirty="0">
                <a:solidFill>
                  <a:srgbClr val="0D0D0D"/>
                </a:solidFill>
                <a:latin typeface="Calibri"/>
                <a:ea typeface="Calibri"/>
                <a:cs typeface="Calibri"/>
              </a:rPr>
              <a:t>Conclusion</a:t>
            </a:r>
            <a:endParaRPr lang="en-US" sz="2400" b="1" dirty="0"/>
          </a:p>
          <a:p>
            <a:pPr marL="0" indent="0">
              <a:buNone/>
            </a:pPr>
            <a:br>
              <a:rPr lang="en-US" dirty="0"/>
            </a:br>
            <a:endParaRPr lang="en-US" sz="2400" b="1" dirty="0"/>
          </a:p>
          <a:p>
            <a:endParaRPr lang="en-US" sz="2400" b="1" dirty="0"/>
          </a:p>
        </p:txBody>
      </p:sp>
    </p:spTree>
    <p:extLst>
      <p:ext uri="{BB962C8B-B14F-4D97-AF65-F5344CB8AC3E}">
        <p14:creationId xmlns:p14="http://schemas.microsoft.com/office/powerpoint/2010/main" val="1997321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463C-A3A7-6C5C-2517-498E8686D4EF}"/>
              </a:ext>
            </a:extLst>
          </p:cNvPr>
          <p:cNvSpPr>
            <a:spLocks noGrp="1"/>
          </p:cNvSpPr>
          <p:nvPr>
            <p:ph type="title"/>
          </p:nvPr>
        </p:nvSpPr>
        <p:spPr/>
        <p:txBody>
          <a:bodyPr/>
          <a:lstStyle/>
          <a:p>
            <a:r>
              <a:rPr lang="en-US" b="1" dirty="0">
                <a:solidFill>
                  <a:srgbClr val="000000"/>
                </a:solidFill>
              </a:rPr>
              <a:t>PROBLEM STATEMENT</a:t>
            </a:r>
            <a:endParaRPr lang="en-US" dirty="0"/>
          </a:p>
        </p:txBody>
      </p:sp>
      <p:sp>
        <p:nvSpPr>
          <p:cNvPr id="3" name="Content Placeholder 2">
            <a:extLst>
              <a:ext uri="{FF2B5EF4-FFF2-40B4-BE49-F238E27FC236}">
                <a16:creationId xmlns:a16="http://schemas.microsoft.com/office/drawing/2014/main" id="{0DE5C990-4C80-C15C-61C9-E8AB6CD30846}"/>
              </a:ext>
            </a:extLst>
          </p:cNvPr>
          <p:cNvSpPr>
            <a:spLocks noGrp="1"/>
          </p:cNvSpPr>
          <p:nvPr>
            <p:ph idx="1"/>
          </p:nvPr>
        </p:nvSpPr>
        <p:spPr>
          <a:xfrm>
            <a:off x="677334" y="2160589"/>
            <a:ext cx="8596668" cy="2802472"/>
          </a:xfrm>
        </p:spPr>
        <p:txBody>
          <a:bodyPr vert="horz" lIns="91440" tIns="45720" rIns="91440" bIns="45720" rtlCol="0" anchor="t">
            <a:normAutofit/>
          </a:bodyPr>
          <a:lstStyle/>
          <a:p>
            <a:pPr marL="0" indent="0">
              <a:buNone/>
            </a:pPr>
            <a:r>
              <a:rPr lang="en-US" sz="2400">
                <a:solidFill>
                  <a:srgbClr val="222222"/>
                </a:solidFill>
                <a:latin typeface="Arial"/>
                <a:cs typeface="Arial"/>
              </a:rPr>
              <a:t>The organization lacks a systematic approach to assess employee performance across various departments, leading to inconsistencies in evaluations and potential gaps in employee development.</a:t>
            </a:r>
            <a:endParaRPr lang="en-US" sz="2400"/>
          </a:p>
        </p:txBody>
      </p:sp>
    </p:spTree>
    <p:extLst>
      <p:ext uri="{BB962C8B-B14F-4D97-AF65-F5344CB8AC3E}">
        <p14:creationId xmlns:p14="http://schemas.microsoft.com/office/powerpoint/2010/main" val="175074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C81E-F240-A117-B914-E4C3F52C8341}"/>
              </a:ext>
            </a:extLst>
          </p:cNvPr>
          <p:cNvSpPr>
            <a:spLocks noGrp="1"/>
          </p:cNvSpPr>
          <p:nvPr>
            <p:ph type="title"/>
          </p:nvPr>
        </p:nvSpPr>
        <p:spPr/>
        <p:txBody>
          <a:bodyPr/>
          <a:lstStyle/>
          <a:p>
            <a:r>
              <a:rPr lang="en-US" b="1" dirty="0">
                <a:solidFill>
                  <a:srgbClr val="000000"/>
                </a:solidFill>
              </a:rPr>
              <a:t>PROJECT OVERVIEW</a:t>
            </a:r>
            <a:endParaRPr lang="en-US" dirty="0"/>
          </a:p>
        </p:txBody>
      </p:sp>
      <p:sp>
        <p:nvSpPr>
          <p:cNvPr id="3" name="Content Placeholder 2">
            <a:extLst>
              <a:ext uri="{FF2B5EF4-FFF2-40B4-BE49-F238E27FC236}">
                <a16:creationId xmlns:a16="http://schemas.microsoft.com/office/drawing/2014/main" id="{D18A249A-2578-DDE9-2C68-4C1D447E1557}"/>
              </a:ext>
            </a:extLst>
          </p:cNvPr>
          <p:cNvSpPr>
            <a:spLocks noGrp="1"/>
          </p:cNvSpPr>
          <p:nvPr>
            <p:ph idx="1"/>
          </p:nvPr>
        </p:nvSpPr>
        <p:spPr/>
        <p:txBody>
          <a:bodyPr vert="horz" lIns="91440" tIns="45720" rIns="91440" bIns="45720" rtlCol="0" anchor="t">
            <a:normAutofit/>
          </a:bodyPr>
          <a:lstStyle/>
          <a:p>
            <a:pPr marL="0" indent="0">
              <a:buNone/>
            </a:pPr>
            <a:r>
              <a:rPr lang="en-US" sz="2400">
                <a:solidFill>
                  <a:srgbClr val="222222"/>
                </a:solidFill>
                <a:latin typeface="Arial"/>
                <a:cs typeface="Arial"/>
              </a:rPr>
              <a:t>This project aims to create a comprehensive employee performance evaluation system by analyzing key performance indicators such as work quality, efficiency, teamwork, and problem-solving skills. The goal is to ensure that performance assessments are accurate, fair, and lead to actionable development plans.</a:t>
            </a:r>
            <a:endParaRPr lang="en-US" sz="2400"/>
          </a:p>
        </p:txBody>
      </p:sp>
    </p:spTree>
    <p:extLst>
      <p:ext uri="{BB962C8B-B14F-4D97-AF65-F5344CB8AC3E}">
        <p14:creationId xmlns:p14="http://schemas.microsoft.com/office/powerpoint/2010/main" val="26052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0C57-2C1E-95DE-047C-444C6D60D30D}"/>
              </a:ext>
            </a:extLst>
          </p:cNvPr>
          <p:cNvSpPr>
            <a:spLocks noGrp="1"/>
          </p:cNvSpPr>
          <p:nvPr>
            <p:ph type="title"/>
          </p:nvPr>
        </p:nvSpPr>
        <p:spPr/>
        <p:txBody>
          <a:bodyPr/>
          <a:lstStyle/>
          <a:p>
            <a:r>
              <a:rPr lang="en-US" b="1" dirty="0">
                <a:solidFill>
                  <a:srgbClr val="000000"/>
                </a:solidFill>
              </a:rPr>
              <a:t>WHO ARE THE END USERS?</a:t>
            </a:r>
            <a:endParaRPr lang="en-US" dirty="0"/>
          </a:p>
        </p:txBody>
      </p:sp>
      <p:sp>
        <p:nvSpPr>
          <p:cNvPr id="3" name="Content Placeholder 2">
            <a:extLst>
              <a:ext uri="{FF2B5EF4-FFF2-40B4-BE49-F238E27FC236}">
                <a16:creationId xmlns:a16="http://schemas.microsoft.com/office/drawing/2014/main" id="{D135009B-F7AC-1FEB-78DE-A46921CCF45E}"/>
              </a:ext>
            </a:extLst>
          </p:cNvPr>
          <p:cNvSpPr>
            <a:spLocks noGrp="1"/>
          </p:cNvSpPr>
          <p:nvPr>
            <p:ph idx="1"/>
          </p:nvPr>
        </p:nvSpPr>
        <p:spPr/>
        <p:txBody>
          <a:bodyPr vert="horz" lIns="91440" tIns="45720" rIns="91440" bIns="45720" rtlCol="0" anchor="t">
            <a:normAutofit/>
          </a:bodyPr>
          <a:lstStyle/>
          <a:p>
            <a:pPr marL="0" indent="0">
              <a:buNone/>
            </a:pPr>
            <a:r>
              <a:rPr lang="en-US" sz="2400" dirty="0">
                <a:solidFill>
                  <a:srgbClr val="222222"/>
                </a:solidFill>
                <a:latin typeface="Arial"/>
                <a:cs typeface="Arial"/>
              </a:rPr>
              <a:t>The end users of this solution include HR managers, department heads, and team leaders who are responsible for evaluating employee performance and planning career development paths.</a:t>
            </a:r>
            <a:endParaRPr lang="en-US" sz="2400" dirty="0"/>
          </a:p>
        </p:txBody>
      </p:sp>
    </p:spTree>
    <p:extLst>
      <p:ext uri="{BB962C8B-B14F-4D97-AF65-F5344CB8AC3E}">
        <p14:creationId xmlns:p14="http://schemas.microsoft.com/office/powerpoint/2010/main" val="453213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316B6-9194-B4A5-99F0-36A3E0E7FB09}"/>
              </a:ext>
            </a:extLst>
          </p:cNvPr>
          <p:cNvSpPr>
            <a:spLocks noGrp="1"/>
          </p:cNvSpPr>
          <p:nvPr>
            <p:ph type="title"/>
          </p:nvPr>
        </p:nvSpPr>
        <p:spPr/>
        <p:txBody>
          <a:bodyPr/>
          <a:lstStyle/>
          <a:p>
            <a:r>
              <a:rPr lang="en-US" b="1" dirty="0">
                <a:solidFill>
                  <a:srgbClr val="000000"/>
                </a:solidFill>
              </a:rPr>
              <a:t>OUR SOLUTION AND ITS VALUE PROPOSITION</a:t>
            </a:r>
            <a:endParaRPr lang="en-US" dirty="0"/>
          </a:p>
        </p:txBody>
      </p:sp>
      <p:sp>
        <p:nvSpPr>
          <p:cNvPr id="3" name="Content Placeholder 2">
            <a:extLst>
              <a:ext uri="{FF2B5EF4-FFF2-40B4-BE49-F238E27FC236}">
                <a16:creationId xmlns:a16="http://schemas.microsoft.com/office/drawing/2014/main" id="{AAC6AE58-EE2A-FC6D-7B14-21F115222228}"/>
              </a:ext>
            </a:extLst>
          </p:cNvPr>
          <p:cNvSpPr>
            <a:spLocks noGrp="1"/>
          </p:cNvSpPr>
          <p:nvPr>
            <p:ph idx="1"/>
          </p:nvPr>
        </p:nvSpPr>
        <p:spPr/>
        <p:txBody>
          <a:bodyPr vert="horz" lIns="91440" tIns="45720" rIns="91440" bIns="45720" rtlCol="0" anchor="t">
            <a:normAutofit/>
          </a:bodyPr>
          <a:lstStyle/>
          <a:p>
            <a:pPr marL="0" indent="0">
              <a:buNone/>
            </a:pPr>
            <a:r>
              <a:rPr lang="en-US" sz="2400" dirty="0">
                <a:solidFill>
                  <a:srgbClr val="222222"/>
                </a:solidFill>
                <a:latin typeface="Arial"/>
                <a:cs typeface="Arial"/>
              </a:rPr>
              <a:t>Our solution is an integrated performance evaluation tool that aggregates data on key performance metrics to provide a holistic view of each employee’s strengths and areas for improvement. By using this tool, the organization can make data-driven decisions, enhance employee engagement, and improve overall productivity.</a:t>
            </a:r>
            <a:endParaRPr lang="en-US" sz="2400"/>
          </a:p>
        </p:txBody>
      </p:sp>
    </p:spTree>
    <p:extLst>
      <p:ext uri="{BB962C8B-B14F-4D97-AF65-F5344CB8AC3E}">
        <p14:creationId xmlns:p14="http://schemas.microsoft.com/office/powerpoint/2010/main" val="4287822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D471B-01F0-8DEF-B294-E8BA432CACC5}"/>
              </a:ext>
            </a:extLst>
          </p:cNvPr>
          <p:cNvSpPr>
            <a:spLocks noGrp="1"/>
          </p:cNvSpPr>
          <p:nvPr>
            <p:ph type="title"/>
          </p:nvPr>
        </p:nvSpPr>
        <p:spPr/>
        <p:txBody>
          <a:bodyPr/>
          <a:lstStyle/>
          <a:p>
            <a:r>
              <a:rPr lang="en-US" sz="4800" b="1" dirty="0">
                <a:solidFill>
                  <a:srgbClr val="000000"/>
                </a:solidFill>
              </a:rPr>
              <a:t>Dataset Description</a:t>
            </a:r>
            <a:endParaRPr lang="en-US" dirty="0"/>
          </a:p>
        </p:txBody>
      </p:sp>
      <p:sp>
        <p:nvSpPr>
          <p:cNvPr id="3" name="Content Placeholder 2">
            <a:extLst>
              <a:ext uri="{FF2B5EF4-FFF2-40B4-BE49-F238E27FC236}">
                <a16:creationId xmlns:a16="http://schemas.microsoft.com/office/drawing/2014/main" id="{1164F459-258B-2226-35F3-331B2D10FA4E}"/>
              </a:ext>
            </a:extLst>
          </p:cNvPr>
          <p:cNvSpPr>
            <a:spLocks noGrp="1"/>
          </p:cNvSpPr>
          <p:nvPr>
            <p:ph idx="1"/>
          </p:nvPr>
        </p:nvSpPr>
        <p:spPr/>
        <p:txBody>
          <a:bodyPr vert="horz" lIns="91440" tIns="45720" rIns="91440" bIns="45720" rtlCol="0" anchor="t">
            <a:normAutofit/>
          </a:bodyPr>
          <a:lstStyle/>
          <a:p>
            <a:pPr marL="0" indent="0">
              <a:buNone/>
            </a:pPr>
            <a:r>
              <a:rPr lang="en-US" sz="2400" dirty="0">
                <a:solidFill>
                  <a:srgbClr val="222222"/>
                </a:solidFill>
                <a:latin typeface="Arial"/>
                <a:cs typeface="Arial"/>
              </a:rPr>
              <a:t>The dataset includes detailed records of employee performance across various departments, with columns for EMPLOYEE ID, EMPLOYEE NAME, DEPARTMENT, JOB TITLE, MANAGER NAME, DATE OF EVALUATION, WORK QUALITY, WORK EFFICIENCY, TEAMWORK, ATTENDANCE, PUNCTUALITY, COMMUNICATION SKILLS, PROBLEM-SOLVING SKILLS, INITIATIVE, OVERALL PERFORMANCE RATING, COMMENTS/NOTES, and DEVELOPMENT PLAN.</a:t>
            </a:r>
            <a:endParaRPr lang="en-US" sz="2400"/>
          </a:p>
        </p:txBody>
      </p:sp>
    </p:spTree>
    <p:extLst>
      <p:ext uri="{BB962C8B-B14F-4D97-AF65-F5344CB8AC3E}">
        <p14:creationId xmlns:p14="http://schemas.microsoft.com/office/powerpoint/2010/main" val="3956274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3FA4-731C-1966-9679-2D24104A1C8A}"/>
              </a:ext>
            </a:extLst>
          </p:cNvPr>
          <p:cNvSpPr>
            <a:spLocks noGrp="1"/>
          </p:cNvSpPr>
          <p:nvPr>
            <p:ph type="title"/>
          </p:nvPr>
        </p:nvSpPr>
        <p:spPr/>
        <p:txBody>
          <a:bodyPr/>
          <a:lstStyle/>
          <a:p>
            <a:r>
              <a:rPr lang="en-US" b="1" dirty="0">
                <a:solidFill>
                  <a:srgbClr val="000000"/>
                </a:solidFill>
              </a:rPr>
              <a:t>THE "WOW" IN OUR SOLUTION</a:t>
            </a:r>
            <a:endParaRPr lang="en-US" dirty="0"/>
          </a:p>
        </p:txBody>
      </p:sp>
      <p:sp>
        <p:nvSpPr>
          <p:cNvPr id="3" name="Content Placeholder 2">
            <a:extLst>
              <a:ext uri="{FF2B5EF4-FFF2-40B4-BE49-F238E27FC236}">
                <a16:creationId xmlns:a16="http://schemas.microsoft.com/office/drawing/2014/main" id="{7CAA2EA3-B9DE-F9AE-A66C-9ECBEECA2D2F}"/>
              </a:ext>
            </a:extLst>
          </p:cNvPr>
          <p:cNvSpPr>
            <a:spLocks noGrp="1"/>
          </p:cNvSpPr>
          <p:nvPr>
            <p:ph idx="1"/>
          </p:nvPr>
        </p:nvSpPr>
        <p:spPr/>
        <p:txBody>
          <a:bodyPr vert="horz" lIns="91440" tIns="45720" rIns="91440" bIns="45720" rtlCol="0" anchor="t">
            <a:normAutofit/>
          </a:bodyPr>
          <a:lstStyle/>
          <a:p>
            <a:pPr marL="0" indent="0">
              <a:buNone/>
            </a:pPr>
            <a:r>
              <a:rPr lang="en-US" sz="2400" dirty="0">
                <a:solidFill>
                  <a:srgbClr val="222222"/>
                </a:solidFill>
                <a:latin typeface="Arial"/>
                <a:cs typeface="Arial"/>
              </a:rPr>
              <a:t>Our solution stands out by offering a comprehensive analysis that not only evaluates current performance but also predicts potential areas for growth, enabling managers to craft personalized development plans that align with both employee aspirations and organizational goals.</a:t>
            </a:r>
            <a:endParaRPr lang="en-US" sz="2400" dirty="0"/>
          </a:p>
        </p:txBody>
      </p:sp>
    </p:spTree>
    <p:extLst>
      <p:ext uri="{BB962C8B-B14F-4D97-AF65-F5344CB8AC3E}">
        <p14:creationId xmlns:p14="http://schemas.microsoft.com/office/powerpoint/2010/main" val="28067863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126</cp:revision>
  <dcterms:created xsi:type="dcterms:W3CDTF">2024-08-30T14:33:00Z</dcterms:created>
  <dcterms:modified xsi:type="dcterms:W3CDTF">2024-08-30T16:21:33Z</dcterms:modified>
</cp:coreProperties>
</file>