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ea3f8848-8c16-403a-bc36-675489179e61/DOC-20240831-WA0003..xlsx" TargetMode="External"/><Relationship Id="rId2"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42a99f83-f83a-417a-b27f-11efb2aa3ab4/employee_data%2520NM%25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4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07-09-2024</a:t>
            </a:fld>
            <a:endParaRPr lang="en-IN"/>
          </a:p>
        </p:txBody>
      </p:sp>
      <p:sp>
        <p:nvSpPr>
          <p:cNvPr id="104874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3" name=""/>
        <p:cNvGrpSpPr/>
        <p:nvPr/>
      </p:nvGrpSpPr>
      <p:grpSpPr>
        <a:xfrm>
          <a:off x="0" y="0"/>
          <a:ext cx="0" cy="0"/>
          <a:chOff x="0" y="0"/>
          <a:chExt cx="0" cy="0"/>
        </a:xfrm>
      </p:grpSpPr>
      <p:pic>
        <p:nvPicPr>
          <p:cNvPr id="2097153"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584"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585"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6"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7"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88"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589"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90"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dirty="0" lang="en-US"/>
              <a:t>9/7/2024</a:t>
            </a:fld>
            <a:endParaRPr dirty="0" lang="en-US"/>
          </a:p>
        </p:txBody>
      </p:sp>
      <p:sp>
        <p:nvSpPr>
          <p:cNvPr id="1048591" name="Footer Placeholder 4"/>
          <p:cNvSpPr>
            <a:spLocks noGrp="1"/>
          </p:cNvSpPr>
          <p:nvPr>
            <p:ph type="ftr" sz="quarter" idx="11"/>
          </p:nvPr>
        </p:nvSpPr>
        <p:spPr>
          <a:xfrm rot="21420000">
            <a:off x="-5560" y="4883024"/>
            <a:ext cx="4047239" cy="1195538"/>
          </a:xfrm>
        </p:spPr>
        <p:txBody>
          <a:bodyPr anchor="ctr" bIns="45720" lIns="91440" rIns="91440" rtlCol="0" tIns="45720" vert="horz"/>
          <a:lstStyle>
            <a:lvl1pPr algn="r">
              <a:defRPr dirty="0" sz="5400" lang="en-US"/>
            </a:lvl1pPr>
          </a:lstStyle>
          <a:p>
            <a:endParaRPr dirty="0" lang="en-US"/>
          </a:p>
        </p:txBody>
      </p:sp>
      <p:sp>
        <p:nvSpPr>
          <p:cNvPr id="1048592"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dirty="0" lang="en-US"/>
              <a:t>‹#›</a:t>
            </a:fld>
            <a:endParaRPr dirty="0" lang="en-US"/>
          </a:p>
        </p:txBody>
      </p:sp>
      <p:sp>
        <p:nvSpPr>
          <p:cNvPr id="1048593"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11"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712"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13"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4" name="Date Placeholder 4"/>
          <p:cNvSpPr>
            <a:spLocks noGrp="1"/>
          </p:cNvSpPr>
          <p:nvPr>
            <p:ph type="dt" sz="half" idx="10"/>
          </p:nvPr>
        </p:nvSpPr>
        <p:spPr/>
        <p:txBody>
          <a:bodyPr/>
          <a:p>
            <a:fld id="{341D2AC3-6A0B-4169-B1EA-E3AE8B351BDD}" type="datetimeFigureOut">
              <a:rPr dirty="0" lang="en-US"/>
              <a:t>9/7/2024</a:t>
            </a:fld>
            <a:endParaRPr dirty="0" lang="en-US"/>
          </a:p>
        </p:txBody>
      </p:sp>
      <p:sp>
        <p:nvSpPr>
          <p:cNvPr id="1048715" name="Footer Placeholder 5"/>
          <p:cNvSpPr>
            <a:spLocks noGrp="1"/>
          </p:cNvSpPr>
          <p:nvPr>
            <p:ph type="ftr" sz="quarter" idx="11"/>
          </p:nvPr>
        </p:nvSpPr>
        <p:spPr/>
        <p:txBody>
          <a:bodyPr/>
          <a:p>
            <a:endParaRPr dirty="0" lang="en-US"/>
          </a:p>
        </p:txBody>
      </p:sp>
      <p:sp>
        <p:nvSpPr>
          <p:cNvPr id="1048716"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7" name=""/>
        <p:cNvGrpSpPr/>
        <p:nvPr/>
      </p:nvGrpSpPr>
      <p:grpSpPr>
        <a:xfrm>
          <a:off x="0" y="0"/>
          <a:ext cx="0" cy="0"/>
          <a:chOff x="0" y="0"/>
          <a:chExt cx="0" cy="0"/>
        </a:xfrm>
      </p:grpSpPr>
      <p:sp>
        <p:nvSpPr>
          <p:cNvPr id="1048658"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59"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0" name="Date Placeholder 4"/>
          <p:cNvSpPr>
            <a:spLocks noGrp="1"/>
          </p:cNvSpPr>
          <p:nvPr>
            <p:ph type="dt" sz="half" idx="10"/>
          </p:nvPr>
        </p:nvSpPr>
        <p:spPr/>
        <p:txBody>
          <a:bodyPr/>
          <a:p>
            <a:fld id="{DD4B9363-8B87-41B7-9F8E-64519CBB8F34}" type="datetimeFigureOut">
              <a:rPr dirty="0" lang="en-US"/>
              <a:t>9/7/2024</a:t>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704"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5"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EAEF5746-5284-4951-9F37-7AE924EDBCB7}" type="datetimeFigureOut">
              <a:rPr dirty="0" lang="en-US"/>
              <a:t>9/7/2024</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709"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0"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53"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54"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5" name="Date Placeholder 4"/>
          <p:cNvSpPr>
            <a:spLocks noGrp="1"/>
          </p:cNvSpPr>
          <p:nvPr>
            <p:ph type="dt" sz="half" idx="10"/>
          </p:nvPr>
        </p:nvSpPr>
        <p:spPr/>
        <p:txBody>
          <a:bodyPr/>
          <a:p>
            <a:fld id="{02398B29-7265-4A65-A2A4-6703C057B7C1}" type="datetimeFigureOut">
              <a:rPr dirty="0" lang="en-US"/>
              <a:t>9/7/2024</a:t>
            </a:fld>
            <a:endParaRPr dirty="0" lang="en-US"/>
          </a:p>
        </p:txBody>
      </p:sp>
      <p:sp>
        <p:nvSpPr>
          <p:cNvPr id="1048656" name="Footer Placeholder 5"/>
          <p:cNvSpPr>
            <a:spLocks noGrp="1"/>
          </p:cNvSpPr>
          <p:nvPr>
            <p:ph type="ftr" sz="quarter" idx="11"/>
          </p:nvPr>
        </p:nvSpPr>
        <p:spPr/>
        <p:txBody>
          <a:bodyPr/>
          <a:p>
            <a:endParaRPr dirty="0" lang="en-US"/>
          </a:p>
        </p:txBody>
      </p:sp>
      <p:sp>
        <p:nvSpPr>
          <p:cNvPr id="1048657"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7" name=""/>
        <p:cNvGrpSpPr/>
        <p:nvPr/>
      </p:nvGrpSpPr>
      <p:grpSpPr>
        <a:xfrm>
          <a:off x="0" y="0"/>
          <a:ext cx="0" cy="0"/>
          <a:chOff x="0" y="0"/>
          <a:chExt cx="0" cy="0"/>
        </a:xfrm>
      </p:grpSpPr>
      <p:sp>
        <p:nvSpPr>
          <p:cNvPr id="1048723"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24"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5"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6"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7"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8"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9"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0" name="Date Placeholder 2"/>
          <p:cNvSpPr>
            <a:spLocks noGrp="1"/>
          </p:cNvSpPr>
          <p:nvPr>
            <p:ph type="dt" sz="half" idx="10"/>
          </p:nvPr>
        </p:nvSpPr>
        <p:spPr/>
        <p:txBody>
          <a:bodyPr/>
          <a:p>
            <a:fld id="{28FBA082-94DF-4C4B-A041-6624924AB0A8}" type="datetimeFigureOut">
              <a:rPr dirty="0" lang="en-US"/>
              <a:t>9/7/2024</a:t>
            </a:fld>
            <a:endParaRPr dirty="0" lang="en-US"/>
          </a:p>
        </p:txBody>
      </p:sp>
      <p:sp>
        <p:nvSpPr>
          <p:cNvPr id="1048731" name="Footer Placeholder 3"/>
          <p:cNvSpPr>
            <a:spLocks noGrp="1"/>
          </p:cNvSpPr>
          <p:nvPr>
            <p:ph type="ftr" sz="quarter" idx="11"/>
          </p:nvPr>
        </p:nvSpPr>
        <p:spPr/>
        <p:txBody>
          <a:bodyPr/>
          <a:p>
            <a:endParaRPr dirty="0" lang="en-US"/>
          </a:p>
        </p:txBody>
      </p:sp>
      <p:sp>
        <p:nvSpPr>
          <p:cNvPr id="1048732"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9" name=""/>
        <p:cNvGrpSpPr/>
        <p:nvPr/>
      </p:nvGrpSpPr>
      <p:grpSpPr>
        <a:xfrm>
          <a:off x="0" y="0"/>
          <a:ext cx="0" cy="0"/>
          <a:chOff x="0" y="0"/>
          <a:chExt cx="0" cy="0"/>
        </a:xfrm>
      </p:grpSpPr>
      <p:sp>
        <p:nvSpPr>
          <p:cNvPr id="1048669"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70"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2"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5"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6"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8"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2"/>
          <p:cNvSpPr>
            <a:spLocks noGrp="1"/>
          </p:cNvSpPr>
          <p:nvPr>
            <p:ph type="dt" sz="half" idx="10"/>
          </p:nvPr>
        </p:nvSpPr>
        <p:spPr/>
        <p:txBody>
          <a:bodyPr/>
          <a:p>
            <a:fld id="{B27686C4-3AB5-4E0C-86CA-FB108C350AA9}" type="datetimeFigureOut">
              <a:rPr dirty="0" lang="en-US"/>
              <a:t>9/7/2024</a:t>
            </a:fld>
            <a:endParaRPr dirty="0" lang="en-US"/>
          </a:p>
        </p:txBody>
      </p:sp>
      <p:sp>
        <p:nvSpPr>
          <p:cNvPr id="1048680" name="Footer Placeholder 3"/>
          <p:cNvSpPr>
            <a:spLocks noGrp="1"/>
          </p:cNvSpPr>
          <p:nvPr>
            <p:ph type="ftr" sz="quarter" idx="11"/>
          </p:nvPr>
        </p:nvSpPr>
        <p:spPr/>
        <p:txBody>
          <a:bodyPr/>
          <a:p>
            <a:endParaRPr dirty="0" lang="en-US"/>
          </a:p>
        </p:txBody>
      </p:sp>
      <p:sp>
        <p:nvSpPr>
          <p:cNvPr id="1048681"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39" name="Title 1"/>
          <p:cNvSpPr>
            <a:spLocks noGrp="1"/>
          </p:cNvSpPr>
          <p:nvPr>
            <p:ph type="title"/>
          </p:nvPr>
        </p:nvSpPr>
        <p:spPr/>
        <p:txBody>
          <a:bodyPr/>
          <a:lstStyle>
            <a:lvl1pPr algn="r"/>
          </a:lstStyle>
          <a:p>
            <a:r>
              <a:rPr lang="en-US"/>
              <a:t>Click to edit Master title style</a:t>
            </a:r>
            <a:endParaRPr dirty="0" lang="en-US"/>
          </a:p>
        </p:txBody>
      </p:sp>
      <p:sp>
        <p:nvSpPr>
          <p:cNvPr id="1048740"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3"/>
          <p:cNvSpPr>
            <a:spLocks noGrp="1"/>
          </p:cNvSpPr>
          <p:nvPr>
            <p:ph type="dt" sz="half" idx="10"/>
          </p:nvPr>
        </p:nvSpPr>
        <p:spPr/>
        <p:txBody>
          <a:bodyPr/>
          <a:p>
            <a:fld id="{49FF1211-4E0C-4AB3-B04F-585959BDAFE8}" type="datetimeFigureOut">
              <a:rPr dirty="0" lang="en-US"/>
              <a:t>9/7/2024</a:t>
            </a:fld>
            <a:endParaRPr dirty="0" lang="en-US"/>
          </a:p>
        </p:txBody>
      </p:sp>
      <p:sp>
        <p:nvSpPr>
          <p:cNvPr id="1048742" name="Footer Placeholder 4"/>
          <p:cNvSpPr>
            <a:spLocks noGrp="1"/>
          </p:cNvSpPr>
          <p:nvPr>
            <p:ph type="ftr" sz="quarter" idx="11"/>
          </p:nvPr>
        </p:nvSpPr>
        <p:spPr/>
        <p:txBody>
          <a:bodyPr/>
          <a:p>
            <a:endParaRPr dirty="0" lang="en-US"/>
          </a:p>
        </p:txBody>
      </p:sp>
      <p:sp>
        <p:nvSpPr>
          <p:cNvPr id="104874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698"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699"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Date Placeholder 3"/>
          <p:cNvSpPr>
            <a:spLocks noGrp="1"/>
          </p:cNvSpPr>
          <p:nvPr>
            <p:ph type="dt" sz="half" idx="10"/>
          </p:nvPr>
        </p:nvSpPr>
        <p:spPr/>
        <p:txBody>
          <a:bodyPr/>
          <a:p>
            <a:fld id="{28BDECAF-D3BE-4069-9C78-642ECCD01477}" type="datetimeFigureOut">
              <a:rPr dirty="0" lang="en-US"/>
              <a:t>9/7/2024</a:t>
            </a:fld>
            <a:endParaRPr dirty="0"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50" name=""/>
        <p:cNvGrpSpPr/>
        <p:nvPr/>
      </p:nvGrpSpPr>
      <p:grpSpPr>
        <a:xfrm>
          <a:off x="0" y="0"/>
          <a:ext cx="0" cy="0"/>
          <a:chOff x="0" y="0"/>
          <a:chExt cx="0" cy="0"/>
        </a:xfrm>
      </p:grpSpPr>
      <p:sp>
        <p:nvSpPr>
          <p:cNvPr id="104863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3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
  <p:cSld name="1_Title and Content">
    <p:spTree>
      <p:nvGrpSpPr>
        <p:cNvPr id="5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dirty="0" lang="en-US"/>
          </a:p>
        </p:txBody>
      </p:sp>
      <p:sp>
        <p:nvSpPr>
          <p:cNvPr id="104864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Date Placeholder 3"/>
          <p:cNvSpPr>
            <a:spLocks noGrp="1"/>
          </p:cNvSpPr>
          <p:nvPr>
            <p:ph type="dt" sz="half" idx="10"/>
          </p:nvPr>
        </p:nvSpPr>
        <p:spPr/>
        <p:txBody>
          <a:bodyPr/>
          <a:p>
            <a:fld id="{4509A250-FF31-4206-8172-F9D3106AACB1}" type="datetimeFigureOut">
              <a:rPr dirty="0" lang="en-US"/>
              <a:t>9/7/2024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6" name="Title 1"/>
          <p:cNvSpPr>
            <a:spLocks noGrp="1"/>
          </p:cNvSpPr>
          <p:nvPr>
            <p:ph type="title"/>
          </p:nvPr>
        </p:nvSpPr>
        <p:spPr/>
        <p:txBody>
          <a:bodyPr/>
          <a:p>
            <a:r>
              <a:rPr lang="en-US"/>
              <a:t>Click to edit Master title style</a:t>
            </a:r>
            <a:endParaRPr dirty="0" lang="en-US"/>
          </a:p>
        </p:txBody>
      </p:sp>
      <p:sp>
        <p:nvSpPr>
          <p:cNvPr id="1048597"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8EFBDC27-E420-4878-9EE6-7B9656D6442A}" type="datetimeFigureOut">
              <a:rPr dirty="0" lang="en-US"/>
              <a:t>9/7/2024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8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83"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0F7F47CF-67C9-420C-80A5-E2069FF0C2DF}" type="datetimeFigureOut">
              <a:rPr dirty="0" lang="en-US"/>
              <a:t>9/7/2024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17"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18"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4"/>
          <p:cNvSpPr>
            <a:spLocks noGrp="1"/>
          </p:cNvSpPr>
          <p:nvPr>
            <p:ph type="dt" sz="half" idx="10"/>
          </p:nvPr>
        </p:nvSpPr>
        <p:spPr/>
        <p:txBody>
          <a:bodyPr/>
          <a:p>
            <a:fld id="{AE22DC73-F065-42F5-A9F2-D90B2E42A0B3}" type="datetimeFigureOut">
              <a:rPr dirty="0" lang="en-US"/>
              <a:t>9/7/2024</a:t>
            </a:fld>
            <a:endParaRPr dirty="0" lang="en-US"/>
          </a:p>
        </p:txBody>
      </p:sp>
      <p:sp>
        <p:nvSpPr>
          <p:cNvPr id="1048721" name="Footer Placeholder 5"/>
          <p:cNvSpPr>
            <a:spLocks noGrp="1"/>
          </p:cNvSpPr>
          <p:nvPr>
            <p:ph type="ftr" sz="quarter" idx="11"/>
          </p:nvPr>
        </p:nvSpPr>
        <p:spPr/>
        <p:txBody>
          <a:bodyPr/>
          <a:p>
            <a:endParaRPr dirty="0" lang="en-US"/>
          </a:p>
        </p:txBody>
      </p:sp>
      <p:sp>
        <p:nvSpPr>
          <p:cNvPr id="104872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87"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88"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1"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6"/>
          <p:cNvSpPr>
            <a:spLocks noGrp="1"/>
          </p:cNvSpPr>
          <p:nvPr>
            <p:ph type="dt" sz="half" idx="10"/>
          </p:nvPr>
        </p:nvSpPr>
        <p:spPr/>
        <p:txBody>
          <a:bodyPr/>
          <a:p>
            <a:fld id="{76BEA702-9B29-41CC-9BCC-3DF8A0D379FE}" type="datetimeFigureOut">
              <a:rPr dirty="0" lang="en-US"/>
              <a:t>9/7/2024</a:t>
            </a:fld>
            <a:endParaRPr dirty="0" lang="en-US"/>
          </a:p>
        </p:txBody>
      </p:sp>
      <p:sp>
        <p:nvSpPr>
          <p:cNvPr id="1048693" name="Footer Placeholder 7"/>
          <p:cNvSpPr>
            <a:spLocks noGrp="1"/>
          </p:cNvSpPr>
          <p:nvPr>
            <p:ph type="ftr" sz="quarter" idx="11"/>
          </p:nvPr>
        </p:nvSpPr>
        <p:spPr/>
        <p:txBody>
          <a:bodyPr/>
          <a:p>
            <a:endParaRPr dirty="0" lang="en-US"/>
          </a:p>
        </p:txBody>
      </p:sp>
      <p:sp>
        <p:nvSpPr>
          <p:cNvPr id="1048694"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a:t>Click to edit Master title style</a:t>
            </a:r>
            <a:endParaRPr dirty="0" lang="en-US"/>
          </a:p>
        </p:txBody>
      </p:sp>
      <p:sp>
        <p:nvSpPr>
          <p:cNvPr id="1048606" name="Date Placeholder 2"/>
          <p:cNvSpPr>
            <a:spLocks noGrp="1"/>
          </p:cNvSpPr>
          <p:nvPr>
            <p:ph type="dt" sz="half" idx="10"/>
          </p:nvPr>
        </p:nvSpPr>
        <p:spPr/>
        <p:txBody>
          <a:bodyPr/>
          <a:p>
            <a:fld id="{097649AC-CB8F-4FF1-9A34-5861C74DD0A7}" type="datetimeFigureOut">
              <a:rPr dirty="0" lang="en-US"/>
              <a:t>9/7/2024</a:t>
            </a:fld>
            <a:endParaRPr dirty="0" lang="en-US"/>
          </a:p>
        </p:txBody>
      </p:sp>
      <p:sp>
        <p:nvSpPr>
          <p:cNvPr id="1048607" name="Footer Placeholder 3"/>
          <p:cNvSpPr>
            <a:spLocks noGrp="1"/>
          </p:cNvSpPr>
          <p:nvPr>
            <p:ph type="ftr" sz="quarter" idx="11"/>
          </p:nvPr>
        </p:nvSpPr>
        <p:spPr/>
        <p:txBody>
          <a:bodyPr/>
          <a:p>
            <a:endParaRPr dirty="0" lang="en-US"/>
          </a:p>
        </p:txBody>
      </p:sp>
      <p:sp>
        <p:nvSpPr>
          <p:cNvPr id="104860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695" name="Date Placeholder 1"/>
          <p:cNvSpPr>
            <a:spLocks noGrp="1"/>
          </p:cNvSpPr>
          <p:nvPr>
            <p:ph type="dt" sz="half" idx="10"/>
          </p:nvPr>
        </p:nvSpPr>
        <p:spPr/>
        <p:txBody>
          <a:bodyPr/>
          <a:p>
            <a:fld id="{3EC5CECA-2D3A-4680-9B49-752200DE467C}" type="datetimeFigureOut">
              <a:rPr dirty="0" lang="en-US"/>
              <a:t>9/7/2024</a:t>
            </a:fld>
            <a:endParaRPr dirty="0" lang="en-US"/>
          </a:p>
        </p:txBody>
      </p:sp>
      <p:sp>
        <p:nvSpPr>
          <p:cNvPr id="1048696" name="Footer Placeholder 2"/>
          <p:cNvSpPr>
            <a:spLocks noGrp="1"/>
          </p:cNvSpPr>
          <p:nvPr>
            <p:ph type="ftr" sz="quarter" idx="11"/>
          </p:nvPr>
        </p:nvSpPr>
        <p:spPr/>
        <p:txBody>
          <a:bodyPr/>
          <a:p>
            <a:endParaRPr dirty="0" lang="en-US"/>
          </a:p>
        </p:txBody>
      </p:sp>
      <p:sp>
        <p:nvSpPr>
          <p:cNvPr id="1048697"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33"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34"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5"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36" name="Date Placeholder 4"/>
          <p:cNvSpPr>
            <a:spLocks noGrp="1"/>
          </p:cNvSpPr>
          <p:nvPr>
            <p:ph type="dt" sz="half" idx="10"/>
          </p:nvPr>
        </p:nvSpPr>
        <p:spPr/>
        <p:txBody>
          <a:bodyPr/>
          <a:p>
            <a:fld id="{50C3BFE2-83B7-4B0A-B9D3-AB28331082B3}" type="datetimeFigureOut">
              <a:rPr dirty="0" lang="en-US"/>
              <a:t>9/7/2024</a:t>
            </a:fld>
            <a:endParaRPr dirty="0" lang="en-US"/>
          </a:p>
        </p:txBody>
      </p:sp>
      <p:sp>
        <p:nvSpPr>
          <p:cNvPr id="1048737" name="Footer Placeholder 5"/>
          <p:cNvSpPr>
            <a:spLocks noGrp="1"/>
          </p:cNvSpPr>
          <p:nvPr>
            <p:ph type="ftr" sz="quarter" idx="11"/>
          </p:nvPr>
        </p:nvSpPr>
        <p:spPr/>
        <p:txBody>
          <a:bodyPr/>
          <a:p>
            <a:endParaRPr dirty="0" lang="en-US"/>
          </a:p>
        </p:txBody>
      </p:sp>
      <p:sp>
        <p:nvSpPr>
          <p:cNvPr id="104873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63"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64"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65"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6" name="Date Placeholder 4"/>
          <p:cNvSpPr>
            <a:spLocks noGrp="1"/>
          </p:cNvSpPr>
          <p:nvPr>
            <p:ph type="dt" sz="half" idx="10"/>
          </p:nvPr>
        </p:nvSpPr>
        <p:spPr/>
        <p:txBody>
          <a:bodyPr/>
          <a:p>
            <a:fld id="{12EF78E3-FDA3-4D28-AAA2-0B81F349A39D}" type="datetimeFigureOut">
              <a:rPr dirty="0" lang="en-US"/>
              <a:t>9/7/2024</a:t>
            </a:fld>
            <a:endParaRPr dirty="0" lang="en-US"/>
          </a:p>
        </p:txBody>
      </p:sp>
      <p:sp>
        <p:nvSpPr>
          <p:cNvPr id="1048667" name="Footer Placeholder 5"/>
          <p:cNvSpPr>
            <a:spLocks noGrp="1"/>
          </p:cNvSpPr>
          <p:nvPr>
            <p:ph type="ftr" sz="quarter" idx="11"/>
          </p:nvPr>
        </p:nvSpPr>
        <p:spPr/>
        <p:txBody>
          <a:bodyPr/>
          <a:p>
            <a:endParaRPr dirty="0" lang="en-US"/>
          </a:p>
        </p:txBody>
      </p:sp>
      <p:sp>
        <p:nvSpPr>
          <p:cNvPr id="104866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1.jpe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20"/>
          <a:stretch>
            <a:fillRect/>
          </a:stretch>
        </p:blipFill>
        <p:spPr>
          <a:xfrm>
            <a:off x="0" y="0"/>
            <a:ext cx="12192000" cy="6858000"/>
          </a:xfrm>
          <a:prstGeom prst="rect"/>
        </p:spPr>
      </p:pic>
      <p:grpSp>
        <p:nvGrpSpPr>
          <p:cNvPr id="13"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50000"/>
                  </a:schemeClr>
                </a:solidFill>
              </a:defRPr>
            </a:lvl1pPr>
          </a:lstStyle>
          <a:p>
            <a:fld id="{C35BB1C6-BF8F-4481-8AB2-603A1C8A906A}" type="datetimeFigureOut">
              <a:rPr dirty="0" lang="en-US"/>
              <a:t>9/7/2024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5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50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itle 1"/>
          <p:cNvSpPr>
            <a:spLocks noGrp="1"/>
          </p:cNvSpPr>
          <p:nvPr>
            <p:ph type="ctrTitle"/>
          </p:nvPr>
        </p:nvSpPr>
        <p:spPr>
          <a:xfrm rot="21420000">
            <a:off x="2656548" y="350147"/>
            <a:ext cx="7956701" cy="1981843"/>
          </a:xfrm>
        </p:spPr>
        <p:txBody>
          <a:bodyPr>
            <a:noAutofit/>
          </a:bodyPr>
          <a:p>
            <a:r>
              <a:rPr b="1" dirty="0" sz="4800" lang="en-US">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b="1" dirty="0" sz="4800" i="0" lang="en-US">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dirty="0" sz="4800" lang="en-US">
              <a:latin typeface="Quire Sans" panose="02000000000000000000" pitchFamily="2" charset="0"/>
              <a:ea typeface="Quire Sans" panose="02000000000000000000" pitchFamily="2" charset="0"/>
            </a:endParaRPr>
          </a:p>
        </p:txBody>
      </p:sp>
      <p:sp>
        <p:nvSpPr>
          <p:cNvPr id="1048595" name="TextBox 13"/>
          <p:cNvSpPr txBox="1">
            <a:spLocks noGrp="1"/>
          </p:cNvSpPr>
          <p:nvPr>
            <p:ph type="subTitle" idx="1"/>
          </p:nvPr>
        </p:nvSpPr>
        <p:spPr>
          <a:xfrm rot="21420000">
            <a:off x="2777140" y="2867305"/>
            <a:ext cx="8138727" cy="2423161"/>
          </a:xfrm>
          <a:prstGeom prst="rect"/>
          <a:noFill/>
        </p:spPr>
        <p:txBody>
          <a:bodyPr rtlCol="0" wrap="square">
            <a:spAutoFit/>
          </a:bodyPr>
          <a:p>
            <a:pPr algn="just"/>
            <a:r>
              <a:rPr dirty="0" sz="2400" lang="en-US">
                <a:latin typeface="Copperplate Gothic Bold" panose="020E0507020206020404" pitchFamily="34" charset="0"/>
                <a:ea typeface="Berlin Sans FB Demi" panose="02000000000000000000" pitchFamily="2" charset="0"/>
              </a:rPr>
              <a:t>NAME</a:t>
            </a:r>
            <a:r>
              <a:rPr dirty="0" sz="2400" lang="en-IN">
                <a:latin typeface="Copperplate Gothic Bold" panose="020E0507020206020404" pitchFamily="34" charset="0"/>
                <a:ea typeface="Berlin Sans FB Demi" panose="02000000000000000000" pitchFamily="2" charset="0"/>
              </a:rPr>
              <a:t>: </a:t>
            </a:r>
            <a:r>
              <a:rPr dirty="0" sz="2400" lang="en-US" err="1">
                <a:latin typeface="Copperplate Gothic Bold" panose="020E0507020206020404" pitchFamily="34" charset="0"/>
                <a:ea typeface="Berlin Sans FB Demi" panose="02000000000000000000" pitchFamily="2" charset="0"/>
              </a:rPr>
              <a:t>R</a:t>
            </a:r>
            <a:r>
              <a:rPr dirty="0" sz="2400" lang="en-US" err="1">
                <a:latin typeface="Copperplate Gothic Bold" panose="020E0507020206020404" pitchFamily="34" charset="0"/>
                <a:ea typeface="Berlin Sans FB Demi" panose="02000000000000000000" pitchFamily="2" charset="0"/>
              </a:rPr>
              <a:t>A</a:t>
            </a:r>
            <a:r>
              <a:rPr dirty="0" sz="2400" lang="en-US" err="1">
                <a:latin typeface="Copperplate Gothic Bold" panose="020E0507020206020404" pitchFamily="34" charset="0"/>
                <a:ea typeface="Berlin Sans FB Demi" panose="02000000000000000000" pitchFamily="2" charset="0"/>
              </a:rPr>
              <a:t>J</a:t>
            </a:r>
            <a:r>
              <a:rPr dirty="0" sz="2400" lang="en-US" err="1">
                <a:latin typeface="Copperplate Gothic Bold" panose="020E0507020206020404" pitchFamily="34" charset="0"/>
                <a:ea typeface="Berlin Sans FB Demi" panose="02000000000000000000" pitchFamily="2" charset="0"/>
              </a:rPr>
              <a:t>A</a:t>
            </a:r>
            <a:r>
              <a:rPr dirty="0" sz="2400" lang="en-US" err="1">
                <a:latin typeface="Copperplate Gothic Bold" panose="020E0507020206020404" pitchFamily="34" charset="0"/>
                <a:ea typeface="Berlin Sans FB Demi" panose="02000000000000000000" pitchFamily="2" charset="0"/>
              </a:rPr>
              <a:t>L</a:t>
            </a:r>
            <a:r>
              <a:rPr dirty="0" sz="2400" lang="en-US" err="1">
                <a:latin typeface="Copperplate Gothic Bold" panose="020E0507020206020404" pitchFamily="34" charset="0"/>
                <a:ea typeface="Berlin Sans FB Demi" panose="02000000000000000000" pitchFamily="2" charset="0"/>
              </a:rPr>
              <a:t>A</a:t>
            </a:r>
            <a:r>
              <a:rPr dirty="0" sz="2400" lang="en-US" err="1">
                <a:latin typeface="Copperplate Gothic Bold" panose="020E0507020206020404" pitchFamily="34" charset="0"/>
                <a:ea typeface="Berlin Sans FB Demi" panose="02000000000000000000" pitchFamily="2" charset="0"/>
              </a:rPr>
              <a:t>KSHMI</a:t>
            </a:r>
            <a:r>
              <a:rPr dirty="0" sz="2400" lang="en-US" err="1">
                <a:latin typeface="Copperplate Gothic Bold" panose="020E0507020206020404" pitchFamily="34" charset="0"/>
                <a:ea typeface="Berlin Sans FB Demi" panose="02000000000000000000" pitchFamily="2" charset="0"/>
              </a:rPr>
              <a:t>.</a:t>
            </a:r>
            <a:r>
              <a:rPr dirty="0" sz="2400" lang="en-US" err="1">
                <a:latin typeface="Copperplate Gothic Bold" panose="020E0507020206020404" pitchFamily="34" charset="0"/>
                <a:ea typeface="Berlin Sans FB Demi" panose="02000000000000000000" pitchFamily="2" charset="0"/>
              </a:rPr>
              <a:t>G</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REGISTER NO: </a:t>
            </a:r>
            <a:r>
              <a:rPr dirty="0" sz="2400" lang="en-IN">
                <a:latin typeface="Copperplate Gothic Bold" panose="020E0507020206020404" pitchFamily="34" charset="0"/>
                <a:ea typeface="Berlin Sans FB Demi" panose="02000000000000000000" pitchFamily="2" charset="0"/>
              </a:rPr>
              <a:t>312213</a:t>
            </a:r>
            <a:r>
              <a:rPr dirty="0" sz="2400" lang="en-US">
                <a:latin typeface="Copperplate Gothic Bold" panose="020E0507020206020404" pitchFamily="34" charset="0"/>
                <a:ea typeface="Berlin Sans FB Demi" panose="02000000000000000000" pitchFamily="2" charset="0"/>
              </a:rPr>
              <a:t>0</a:t>
            </a:r>
            <a:r>
              <a:rPr dirty="0" sz="2400" lang="en-US">
                <a:latin typeface="Copperplate Gothic Bold" panose="020E0507020206020404" pitchFamily="34" charset="0"/>
                <a:ea typeface="Berlin Sans FB Demi" panose="02000000000000000000" pitchFamily="2" charset="0"/>
              </a:rPr>
              <a:t>9</a:t>
            </a:r>
            <a:r>
              <a:rPr dirty="0" sz="2400" lang="en-US">
                <a:latin typeface="Copperplate Gothic Bold" panose="020E0507020206020404" pitchFamily="34" charset="0"/>
                <a:ea typeface="Berlin Sans FB Demi" panose="02000000000000000000" pitchFamily="2" charset="0"/>
              </a:rPr>
              <a:t>2</a:t>
            </a:r>
            <a:endParaRPr altLang="en-US" lang="zh-CN"/>
          </a:p>
          <a:p>
            <a:pPr algn="just"/>
            <a:r>
              <a:rPr dirty="0" sz="2400" lang="en-US">
                <a:latin typeface="Copperplate Gothic Bold" panose="020E0507020206020404" pitchFamily="34" charset="0"/>
                <a:ea typeface="Berlin Sans FB Demi" panose="02000000000000000000" pitchFamily="2" charset="0"/>
              </a:rPr>
              <a:t>DEPARTMENT: III B.COM </a:t>
            </a:r>
            <a:r>
              <a:rPr dirty="0" sz="2400" lang="en-IN">
                <a:latin typeface="Copperplate Gothic Bold" panose="020E0507020206020404" pitchFamily="34" charset="0"/>
                <a:ea typeface="Berlin Sans FB Demi" panose="02000000000000000000" pitchFamily="2" charset="0"/>
              </a:rPr>
              <a:t>(General) “B”</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COLLEGE: </a:t>
            </a:r>
            <a:r>
              <a:rPr dirty="0" sz="2400" lang="en-IN">
                <a:latin typeface="Copperplate Gothic Bold" panose="020E0507020206020404" pitchFamily="34" charset="0"/>
                <a:ea typeface="Berlin Sans FB Demi" panose="02000000000000000000" pitchFamily="2" charset="0"/>
              </a:rPr>
              <a:t>VELTECH RANGA SANKU ARTS COLLEGE </a:t>
            </a:r>
            <a:endParaRPr dirty="0" sz="2400" lang="en-US">
              <a:latin typeface="Copperplate Gothic Bold" panose="020E0507020206020404" pitchFamily="34" charset="0"/>
              <a:ea typeface="Berlin Sans FB Demi" panose="02000000000000000000" pitchFamily="2" charset="0"/>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39"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4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4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50" name="Title 1048681"/>
          <p:cNvSpPr>
            <a:spLocks noGrp="1"/>
          </p:cNvSpPr>
          <p:nvPr>
            <p:ph type="title"/>
          </p:nvPr>
        </p:nvSpPr>
        <p:spPr/>
        <p:txBody>
          <a:bodyPr/>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5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2"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object 17"/>
          <p:cNvSpPr txBox="1">
            <a:spLocks noGrp="1"/>
          </p:cNvSpPr>
          <p:nvPr>
            <p:ph type="title"/>
          </p:nvPr>
        </p:nvSpPr>
        <p:spPr>
          <a:xfrm>
            <a:off x="685801" y="904277"/>
            <a:ext cx="10396882" cy="715011"/>
          </a:xfrm>
          <a:prstGeom prst="rect"/>
        </p:spPr>
        <p:txBody>
          <a:bodyPr anchor="ctr" bIns="0" lIns="0" rIns="0" rtlCol="0" tIns="16510"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30"/>
              </a:spcBef>
            </a:pPr>
            <a:r>
              <a:rPr dirty="0" sz="4250" lang="en-IN" spc="5"/>
              <a:t>PROJECT</a:t>
            </a:r>
            <a:r>
              <a:rPr dirty="0" sz="4250" lang="en-IN" spc="-85"/>
              <a:t> </a:t>
            </a:r>
            <a:r>
              <a:rPr dirty="0" sz="4250" lang="en-IN" spc="25"/>
              <a:t>TITLE</a:t>
            </a:r>
            <a:endParaRPr dirty="0" sz="4250" lang="en-IN"/>
          </a:p>
        </p:txBody>
      </p:sp>
      <p:sp>
        <p:nvSpPr>
          <p:cNvPr id="1048602" name="Content Placeholder 8"/>
          <p:cNvSpPr txBox="1">
            <a:spLocks noGrp="1"/>
          </p:cNvSpPr>
          <p:nvPr>
            <p:ph sz="quarter" idx="13"/>
          </p:nvPr>
        </p:nvSpPr>
        <p:spPr>
          <a:xfrm>
            <a:off x="1109317" y="1806390"/>
            <a:ext cx="10394707" cy="2413001"/>
          </a:xfrm>
          <a:prstGeom prst="rect"/>
          <a:noFill/>
        </p:spPr>
        <p:txBody>
          <a:bodyPr wrap="square">
            <a:spAutoFit/>
          </a:bodyPr>
          <a:p>
            <a:r>
              <a:rPr b="1" dirty="0" sz="36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3600" lang="en-US">
                <a:solidFill>
                  <a:srgbClr val="0F0F0F"/>
                </a:solidFill>
                <a:latin typeface="Times New Roman" panose="02020603050405020304" pitchFamily="18" charset="0"/>
                <a:cs typeface="Times New Roman" panose="02020603050405020304" pitchFamily="18" charset="0"/>
              </a:rPr>
              <a:t>SCORE BASED APPROACH</a:t>
            </a:r>
            <a:endParaRPr dirty="0" sz="36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object 21"/>
          <p:cNvSpPr txBox="1">
            <a:spLocks noGrp="1"/>
          </p:cNvSpPr>
          <p:nvPr>
            <p:ph type="title"/>
          </p:nvPr>
        </p:nvSpPr>
        <p:spPr>
          <a:xfrm>
            <a:off x="685801" y="797914"/>
            <a:ext cx="10396882" cy="927737"/>
          </a:xfrm>
          <a:prstGeom prst="rect"/>
        </p:spPr>
        <p:txBody>
          <a:bodyPr anchor="ctr" bIns="0" lIns="0" rIns="0" rtlCol="0" tIns="13335"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05"/>
              </a:spcBef>
            </a:pPr>
            <a:r>
              <a:rPr dirty="0" lang="en-IN" spc="25"/>
              <a:t>A</a:t>
            </a:r>
            <a:r>
              <a:rPr dirty="0" lang="en-IN" spc="-5"/>
              <a:t>G</a:t>
            </a:r>
            <a:r>
              <a:rPr dirty="0" lang="en-IN" spc="-35"/>
              <a:t>E</a:t>
            </a:r>
            <a:r>
              <a:rPr dirty="0" lang="en-IN" spc="15"/>
              <a:t>N</a:t>
            </a:r>
            <a:r>
              <a:rPr dirty="0" lang="en-IN"/>
              <a:t>DA</a:t>
            </a:r>
          </a:p>
        </p:txBody>
      </p:sp>
      <p:sp>
        <p:nvSpPr>
          <p:cNvPr id="1048604" name="TextBox 22"/>
          <p:cNvSpPr txBox="1">
            <a:spLocks noGrp="1"/>
          </p:cNvSpPr>
          <p:nvPr>
            <p:ph sz="quarter" idx="13"/>
          </p:nvPr>
        </p:nvSpPr>
        <p:spPr>
          <a:xfrm>
            <a:off x="1749340" y="1494592"/>
            <a:ext cx="6196648" cy="4597400"/>
          </a:xfrm>
          <a:prstGeom prst="rect"/>
          <a:noFill/>
        </p:spPr>
        <p:txBody>
          <a:bodyPr anchor="ctr" bIns="45720" lIns="91440" rIns="91440" rtlCol="0" tIns="45720" vert="horz" wrap="square">
            <a:spAutoFit/>
          </a:bodyPr>
          <a:lst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a:lstStyle>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b="1" dirty="0" sz="2800" lang="en-IN">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2097154" name="object 20"/>
          <p:cNvPicPr>
            <a:picLocks/>
          </p:cNvPicPr>
          <p:nvPr/>
        </p:nvPicPr>
        <p:blipFill>
          <a:blip xmlns:r="http://schemas.openxmlformats.org/officeDocument/2006/relationships" r:embed="rId1" cstate="print"/>
          <a:stretch>
            <a:fillRect/>
          </a:stretch>
        </p:blipFill>
        <p:spPr>
          <a:xfrm flipH="1">
            <a:off x="9429327" y="2572613"/>
            <a:ext cx="2214600" cy="30098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847197" y="2029080"/>
            <a:ext cx="2762250" cy="3257550"/>
            <a:chOff x="7991475" y="2933700"/>
            <a:chExt cx="2762250" cy="3257550"/>
          </a:xfrm>
        </p:grpSpPr>
        <p:sp>
          <p:nvSpPr>
            <p:cNvPr id="104860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1" name="object 7"/>
          <p:cNvSpPr txBox="1">
            <a:spLocks noGrp="1"/>
          </p:cNvSpPr>
          <p:nvPr>
            <p:ph type="title"/>
          </p:nvPr>
        </p:nvSpPr>
        <p:spPr>
          <a:xfrm>
            <a:off x="834072" y="4988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IN" spc="20"/>
              <a:t> </a:t>
            </a:r>
            <a:r>
              <a:rPr dirty="0" sz="4250" spc="10"/>
              <a:t>S</a:t>
            </a:r>
            <a:r>
              <a:rPr dirty="0" sz="4250" spc="-370"/>
              <a:t>T</a:t>
            </a:r>
            <a:r>
              <a:rPr dirty="0" sz="4250" lang="en-IN" spc="-370"/>
              <a:t> </a:t>
            </a:r>
            <a:r>
              <a:rPr dirty="0" sz="4250" spc="-375"/>
              <a:t>A</a:t>
            </a:r>
            <a:r>
              <a:rPr dirty="0" sz="4250" lang="en-IN" spc="-375"/>
              <a:t> </a:t>
            </a:r>
            <a:r>
              <a:rPr dirty="0" sz="4250" spc="15"/>
              <a:t>T</a:t>
            </a:r>
            <a:r>
              <a:rPr dirty="0" sz="4250" spc="-10"/>
              <a:t>E</a:t>
            </a:r>
            <a:r>
              <a:rPr dirty="0" sz="4250" spc="-20"/>
              <a:t>ME</a:t>
            </a:r>
            <a:r>
              <a:rPr dirty="0" sz="4250" spc="10"/>
              <a:t>NT</a:t>
            </a:r>
            <a:endParaRPr dirty="0" sz="4250"/>
          </a:p>
        </p:txBody>
      </p:sp>
      <p:sp>
        <p:nvSpPr>
          <p:cNvPr id="1048612" name="object 10"/>
          <p:cNvSpPr txBox="1">
            <a:spLocks noGrp="1"/>
          </p:cNvSpPr>
          <p:nvPr>
            <p:ph type="sldNum" sz="quarter" idx="12"/>
          </p:nvPr>
        </p:nvSpPr>
        <p:spPr>
          <a:xfrm>
            <a:off x="11353418" y="5997088"/>
            <a:ext cx="151129" cy="10991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3" name="TextBox 10"/>
          <p:cNvSpPr txBox="1"/>
          <p:nvPr/>
        </p:nvSpPr>
        <p:spPr>
          <a:xfrm rot="10800000" flipV="1">
            <a:off x="1043163" y="1354268"/>
            <a:ext cx="7571765" cy="3342640"/>
          </a:xfrm>
          <a:prstGeom prst="rect"/>
          <a:noFill/>
        </p:spPr>
        <p:txBody>
          <a:bodyPr wrap="square">
            <a:spAutoFit/>
          </a:bodyPr>
          <a:p>
            <a:pPr algn="just"/>
            <a:endParaRPr dirty="0" sz="2400" lang="en-IN">
              <a:latin typeface="Times New Roman" panose="02020603050405020304" pitchFamily="18" charset="0"/>
              <a:cs typeface="Times New Roman" panose="02020603050405020304" pitchFamily="18" charset="0"/>
            </a:endParaRPr>
          </a:p>
          <a:p>
            <a:pPr algn="just"/>
            <a:r>
              <a:rPr dirty="0" sz="2400" lang="en-IN">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537929"/>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7"/>
          <p:cNvSpPr txBox="1">
            <a:spLocks noGrp="1"/>
          </p:cNvSpPr>
          <p:nvPr>
            <p:ph type="title"/>
          </p:nvPr>
        </p:nvSpPr>
        <p:spPr>
          <a:xfrm>
            <a:off x="739775" y="442278"/>
            <a:ext cx="5263515" cy="1413508"/>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a:t>
            </a:r>
            <a:r>
              <a:rPr dirty="0" sz="4250" lang="en-IN" spc="5"/>
              <a:t>T </a:t>
            </a:r>
            <a:r>
              <a:rPr dirty="0" sz="4250" spc="-20"/>
              <a:t>OVERVIEW</a:t>
            </a:r>
            <a:endParaRPr dirty="0" sz="4250"/>
          </a:p>
        </p:txBody>
      </p:sp>
      <p:sp>
        <p:nvSpPr>
          <p:cNvPr id="1048617" name="object 10"/>
          <p:cNvSpPr txBox="1">
            <a:spLocks noGrp="1"/>
          </p:cNvSpPr>
          <p:nvPr>
            <p:ph type="sldNum" sz="quarter" idx="12"/>
          </p:nvPr>
        </p:nvSpPr>
        <p:spPr>
          <a:xfrm>
            <a:off x="11353418" y="5997088"/>
            <a:ext cx="151129" cy="10991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8" name="TextBox 13"/>
          <p:cNvSpPr txBox="1"/>
          <p:nvPr/>
        </p:nvSpPr>
        <p:spPr>
          <a:xfrm>
            <a:off x="996492" y="991823"/>
            <a:ext cx="8023225" cy="4714240"/>
          </a:xfrm>
          <a:prstGeom prst="rect"/>
          <a:noFill/>
        </p:spPr>
        <p:txBody>
          <a:bodyPr wrap="square">
            <a:spAutoFit/>
          </a:bodyPr>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r>
              <a:rPr dirty="0" sz="2000" lang="en-IN">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dirty="0" sz="2000" lang="en-IN" err="1">
                <a:latin typeface="Times New Roman" panose="02020603050405020304" pitchFamily="18" charset="0"/>
                <a:ea typeface="Berlin Sans FB" panose="02000000000000000000" pitchFamily="2" charset="0"/>
                <a:cs typeface="Times New Roman" panose="02020603050405020304" pitchFamily="18" charset="0"/>
              </a:rPr>
              <a:t>analyze</a:t>
            </a:r>
            <a:r>
              <a:rPr dirty="0" sz="2000" lang="en-IN">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object 5"/>
          <p:cNvSpPr txBox="1">
            <a:spLocks noGrp="1"/>
          </p:cNvSpPr>
          <p:nvPr>
            <p:ph type="title"/>
          </p:nvPr>
        </p:nvSpPr>
        <p:spPr>
          <a:xfrm>
            <a:off x="699452" y="5869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0" name="object 8"/>
          <p:cNvSpPr txBox="1">
            <a:spLocks noGrp="1"/>
          </p:cNvSpPr>
          <p:nvPr>
            <p:ph type="sldNum" sz="quarter" idx="12"/>
          </p:nvPr>
        </p:nvSpPr>
        <p:spPr>
          <a:xfrm>
            <a:off x="11353418" y="5997088"/>
            <a:ext cx="151129" cy="10991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1" name="TextBox 8"/>
          <p:cNvSpPr txBox="1"/>
          <p:nvPr/>
        </p:nvSpPr>
        <p:spPr>
          <a:xfrm>
            <a:off x="1965903" y="1458260"/>
            <a:ext cx="4819154" cy="2123440"/>
          </a:xfrm>
          <a:prstGeom prst="rect"/>
          <a:noFill/>
        </p:spPr>
        <p:txBody>
          <a:bodyPr wrap="square">
            <a:spAutoFit/>
          </a:bodyPr>
          <a:p>
            <a:endParaRPr dirty="0" sz="24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Managers and Team Leaders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HR Professionals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Executives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Employees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2" name="object 6"/>
          <p:cNvSpPr txBox="1">
            <a:spLocks noGrp="1"/>
          </p:cNvSpPr>
          <p:nvPr>
            <p:ph type="title"/>
          </p:nvPr>
        </p:nvSpPr>
        <p:spPr>
          <a:xfrm>
            <a:off x="533400" y="890701"/>
            <a:ext cx="9763125"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lang="en-IN"/>
              <a:t> </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lang="en-IN" spc="-295"/>
              <a:t>V A L </a:t>
            </a:r>
            <a:r>
              <a:rPr dirty="0" sz="3600" spc="25"/>
              <a:t>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23"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TextBox 9"/>
          <p:cNvSpPr txBox="1"/>
          <p:nvPr/>
        </p:nvSpPr>
        <p:spPr>
          <a:xfrm>
            <a:off x="3124200" y="1600200"/>
            <a:ext cx="6934199" cy="2862322"/>
          </a:xfrm>
          <a:prstGeom prst="rect"/>
          <a:noFill/>
        </p:spPr>
        <p:txBody>
          <a:bodyPr wrap="square">
            <a:spAutoFit/>
          </a:bodyPr>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r>
              <a:rPr dirty="0" sz="2000" lang="en-IN">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5"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7"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2"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28"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tamilkumaran729@gmail.com</cp:lastModifiedBy>
  <dcterms:created xsi:type="dcterms:W3CDTF">2024-03-27T19:07:22Z</dcterms:created>
  <dcterms:modified xsi:type="dcterms:W3CDTF">2024-09-10T13:28:53Z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8acd2595727b42b892dbe9f71ec3d90e</vt:lpwstr>
  </property>
</Properties>
</file>