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EmployeeAttrition_16809551699070/HRAnalyticsDashbora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EB9218-1282-4C8D-9869-AAC3D79D7C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Employee Attrition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333940-7D95-432E-946A-159AC4E31A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4/8/2023 1:20:03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rad" id="2" name="slide2">
            <a:extLst>
              <a:ext uri="{FF2B5EF4-FFF2-40B4-BE49-F238E27FC236}">
                <a16:creationId xmlns:a16="http://schemas.microsoft.com/office/drawing/2014/main" id="{717BFEC4-C1B1-4A41-BB3E-CBD92418F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" y="0"/>
            <a:ext cx="1204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2023-04-08T13:20:04Z</dcterms:created>
  <dcterms:modified xsi:type="dcterms:W3CDTF">2023-04-08T13:20:04Z</dcterms:modified>
</cp:coreProperties>
</file>