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OrderDetailsViz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A12B98-015A-4D86-97ED-E1BC762CB1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Order Details 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B15EA57-2354-4A1A-A437-9CE47CA04C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3/29/2023 9:49:28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B56F024-04BF-47A6-9108-F4B95393A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243012"/>
            <a:ext cx="52292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2023-03-29T21:49:29Z</dcterms:created>
  <dcterms:modified xsi:type="dcterms:W3CDTF">2023-03-29T21:49:29Z</dcterms:modified>
</cp:coreProperties>
</file>