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IPLDataViz_1681223960730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545B8EF-C619-41F1-AAA0-604A85A4A82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IPL Data Viz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7A0FC74-C5A2-4993-B253-37A7F0A7B38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4/13/2023 8:51:13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8A077822-D3F2-4D00-B1A5-754DFBEDF6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614362"/>
            <a:ext cx="1099185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2023-04-13T08:51:14Z</dcterms:created>
  <dcterms:modified xsi:type="dcterms:W3CDTF">2023-04-13T08:51:14Z</dcterms:modified>
</cp:coreProperties>
</file>