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8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</a:t>
            </a:r>
            <a:r>
              <a:rPr lang="en-US" sz="2400" dirty="0" smtClean="0"/>
              <a:t>:</a:t>
            </a:r>
            <a:r>
              <a:rPr lang="en-US" sz="2400" dirty="0" smtClean="0"/>
              <a:t>RAJALAXMI .S</a:t>
            </a:r>
            <a:endParaRPr lang="en-US" sz="2400" dirty="0" smtClean="0"/>
          </a:p>
          <a:p>
            <a:r>
              <a:rPr lang="en-US" sz="2400" dirty="0" smtClean="0"/>
              <a:t>REGISTER </a:t>
            </a:r>
            <a:r>
              <a:rPr lang="en-US" sz="2400" dirty="0"/>
              <a:t>NO		</a:t>
            </a:r>
            <a:r>
              <a:rPr lang="en-US" sz="2400" dirty="0" smtClean="0"/>
              <a:t>:</a:t>
            </a:r>
            <a:r>
              <a:rPr lang="en-US" sz="2400" dirty="0" smtClean="0"/>
              <a:t>312218112</a:t>
            </a:r>
            <a:r>
              <a:rPr lang="en-US" sz="2400" dirty="0"/>
              <a:t>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		:St. Anne’s Arts And Science College</a:t>
            </a:r>
          </a:p>
          <a:p>
            <a:r>
              <a:rPr lang="en-US" sz="2400" dirty="0"/>
              <a:t>NM ID(username</a:t>
            </a:r>
            <a:r>
              <a:rPr lang="en-US" sz="2400"/>
              <a:t>)     </a:t>
            </a:r>
            <a:r>
              <a:rPr lang="en-US" sz="2400" smtClean="0"/>
              <a:t>:6600CC164C13EF599DA418CD719CF37C</a:t>
            </a:r>
            <a:r>
              <a:rPr lang="en-US" sz="2400" dirty="0"/>
              <a:t>		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