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3</a:t>
            </a:r>
            <a:r>
              <a:rPr lang="en-GB" sz="1600" dirty="0" smtClean="0"/>
              <a:t>/4/2024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480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412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108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tas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35" y="3907555"/>
            <a:ext cx="5306577" cy="2703561"/>
          </a:xfrm>
          <a:prstGeom prst="rect">
            <a:avLst/>
          </a:prstGeom>
        </p:spPr>
      </p:pic>
      <p:pic>
        <p:nvPicPr>
          <p:cNvPr id="8" name="Picture 7" descr="task1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48" y="1783076"/>
            <a:ext cx="3803912" cy="3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41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INSIGHTS FROM CUSTOMER REVIEWS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lenovo</cp:lastModifiedBy>
  <cp:revision>9</cp:revision>
  <cp:lastPrinted>2022-06-09T07:44:13Z</cp:lastPrinted>
  <dcterms:created xsi:type="dcterms:W3CDTF">2022-02-22T07:39:05Z</dcterms:created>
  <dcterms:modified xsi:type="dcterms:W3CDTF">2024-03-04T04:26:39Z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