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04/03/2024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04/03/2024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3</a:t>
            </a:r>
            <a:r>
              <a:rPr lang="en-GB" sz="1600" dirty="0" smtClean="0"/>
              <a:t>/4/2024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 smtClean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 descr="task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936" y="1650488"/>
            <a:ext cx="733350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57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Slide 1</vt:lpstr>
      <vt:lpstr>predictive model to understand factors that influence buying behaviour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lenovo</cp:lastModifiedBy>
  <cp:revision>15</cp:revision>
  <cp:lastPrinted>2022-06-09T07:44:13Z</cp:lastPrinted>
  <dcterms:created xsi:type="dcterms:W3CDTF">2022-02-22T07:39:05Z</dcterms:created>
  <dcterms:modified xsi:type="dcterms:W3CDTF">2024-03-04T04:52:20Z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