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embeddedFontLs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-46191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82138" y="3640975"/>
            <a:ext cx="1170986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Enhancing Search Engine Relevance for Video Subtitles</a:t>
            </a:r>
            <a:endParaRPr lang="en-US" sz="3200" dirty="0">
              <a:solidFill>
                <a:srgbClr val="CC0000"/>
              </a:solidFill>
            </a:endParaRPr>
          </a:p>
          <a:p>
            <a:br>
              <a:rPr lang="en-US" sz="3200" dirty="0"/>
            </a:br>
            <a:endParaRPr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66360" y="4599432"/>
            <a:ext cx="54681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RajamaheshwarReddy</a:t>
            </a:r>
            <a:r>
              <a:rPr lang="en-US" sz="2000" dirty="0"/>
              <a:t>(IN1240188)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Mukku</a:t>
            </a:r>
            <a:r>
              <a:rPr lang="en-US" sz="2000" dirty="0"/>
              <a:t> Sumanth(IN1240418)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F83C-E936-4FF7-2A83-08EE931C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33"/>
            <a:ext cx="10515600" cy="365759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1C76-A516-7F23-9831-F725CA48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896113"/>
            <a:ext cx="9842369" cy="18562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 fast-evolving landscape of digital content, effective search engines play a pivotal role in connecting users with relevant information. For Google, providing a seamless and accurate search experience is paramount. This project focuses on improving the search relevance for video subtitles, enhancing the accessibility of video content.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3081528"/>
            <a:ext cx="435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216" y="3977640"/>
            <a:ext cx="1103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Develop an advanced search engine algorithm that efficiently retrieves subtitles based on user queries, with a specific emphasis on subtitle content. The primary goal is to leverage natural language processing and machine learning techniques to enhance the relevance and accuracy of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3762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9D45-9E55-8CA8-D17B-355CB24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70" y="478246"/>
            <a:ext cx="10515600" cy="1325563"/>
          </a:xfrm>
        </p:spPr>
        <p:txBody>
          <a:bodyPr/>
          <a:lstStyle/>
          <a:p>
            <a:r>
              <a:rPr lang="en-IN" dirty="0"/>
              <a:t>Steps Followed: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DDDE-5C53-E12E-7826-C5B9E0AF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785" y="2013670"/>
            <a:ext cx="10515600" cy="4332266"/>
          </a:xfrm>
        </p:spPr>
        <p:txBody>
          <a:bodyPr>
            <a:noAutofit/>
          </a:bodyPr>
          <a:lstStyle/>
          <a:p>
            <a:r>
              <a:rPr lang="en-US" sz="2000" b="1" dirty="0"/>
              <a:t>Data Preprocessing 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	Clean text data (e.g., remove timestamps) crucial for </a:t>
            </a:r>
            <a:r>
              <a:rPr lang="en-US" sz="2000" dirty="0" err="1"/>
              <a:t>vectorization</a:t>
            </a:r>
            <a:r>
              <a:rPr lang="en-US" sz="2000" dirty="0"/>
              <a:t>.</a:t>
            </a:r>
          </a:p>
          <a:p>
            <a:br>
              <a:rPr lang="en-US" sz="2000" dirty="0"/>
            </a:br>
            <a:r>
              <a:rPr lang="en-US" sz="2000" b="1" dirty="0" err="1"/>
              <a:t>Vectorization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Vectorize</a:t>
            </a:r>
            <a:r>
              <a:rPr lang="en-US" sz="2000" dirty="0"/>
              <a:t> subtitle documents and user queries.</a:t>
            </a:r>
          </a:p>
          <a:p>
            <a:br>
              <a:rPr lang="en-US" sz="2000" dirty="0"/>
            </a:br>
            <a:r>
              <a:rPr lang="en-US" sz="2000" b="1" dirty="0"/>
              <a:t>Cosine Similarity 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	Calculate cosine similarity between document and query vectors.</a:t>
            </a:r>
          </a:p>
          <a:p>
            <a:br>
              <a:rPr lang="en-US" sz="2000" dirty="0"/>
            </a:br>
            <a:r>
              <a:rPr lang="en-US" sz="2000" b="1" dirty="0"/>
              <a:t>Result Retrieval 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	Return most similar documents based on similarity scores.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09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913A-DF86-10B2-8D73-6763F6DE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12" y="365125"/>
            <a:ext cx="126696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066E-A879-6DA5-9BDC-7BD29854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7952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Data Processing : </a:t>
            </a:r>
            <a:r>
              <a:rPr lang="en-US" sz="2000" dirty="0"/>
              <a:t>Read data from database tables using </a:t>
            </a:r>
            <a:r>
              <a:rPr lang="en-US" sz="2000" dirty="0" err="1"/>
              <a:t>Python.Handle</a:t>
            </a:r>
            <a:r>
              <a:rPr lang="en-US" sz="2000" dirty="0"/>
              <a:t> ZIP files with Latin-1 encoding.</a:t>
            </a:r>
          </a:p>
          <a:p>
            <a:pPr>
              <a:buNone/>
            </a:pPr>
            <a:r>
              <a:rPr lang="en-US" sz="2000" b="1" dirty="0"/>
              <a:t>Data Operations: </a:t>
            </a:r>
            <a:r>
              <a:rPr lang="en-US" sz="2000" dirty="0"/>
              <a:t>Clean data: remove timestamps, </a:t>
            </a:r>
            <a:r>
              <a:rPr lang="en-US" sz="2000" dirty="0" err="1"/>
              <a:t>leadingcharacters</a:t>
            </a:r>
            <a:r>
              <a:rPr lang="en-US" sz="2000" dirty="0"/>
              <a:t>, symbols, </a:t>
            </a:r>
            <a:r>
              <a:rPr lang="en-US" sz="2000" dirty="0" err="1"/>
              <a:t>numbers,and</a:t>
            </a:r>
            <a:r>
              <a:rPr lang="en-US" sz="2000" dirty="0"/>
              <a:t> tags.</a:t>
            </a:r>
          </a:p>
          <a:p>
            <a:r>
              <a:rPr lang="en-US" sz="2000" dirty="0"/>
              <a:t>Select 30% of the data.</a:t>
            </a:r>
          </a:p>
          <a:p>
            <a:pPr>
              <a:buNone/>
            </a:pPr>
            <a:br>
              <a:rPr lang="en-US" sz="2000" dirty="0"/>
            </a:br>
            <a:r>
              <a:rPr lang="en-US" sz="2000" b="1" dirty="0"/>
              <a:t>Result:</a:t>
            </a:r>
            <a:endParaRPr lang="en-US" sz="2000" dirty="0"/>
          </a:p>
          <a:p>
            <a:r>
              <a:rPr lang="en-US" sz="2000" dirty="0"/>
              <a:t>Show cleaned and processed data.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Screenshot (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76" y="1875934"/>
            <a:ext cx="7227095" cy="41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A99-1DC0-70D2-5D65-BACCECB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F176-641C-B2CA-3DD4-D9429BFCB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Text Vector Generation </a:t>
            </a:r>
            <a:endParaRPr lang="en-US" dirty="0"/>
          </a:p>
          <a:p>
            <a:r>
              <a:rPr lang="en-US" dirty="0"/>
              <a:t>BERT-based </a:t>
            </a:r>
            <a:r>
              <a:rPr lang="en-US" dirty="0" err="1"/>
              <a:t>SentenceTransformers</a:t>
            </a:r>
            <a:r>
              <a:rPr lang="en-US" dirty="0"/>
              <a:t> for semantic search.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Document </a:t>
            </a:r>
            <a:r>
              <a:rPr lang="en-US" b="1" dirty="0" err="1"/>
              <a:t>Chunker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/>
              <a:t>Handling large documents.</a:t>
            </a:r>
          </a:p>
          <a:p>
            <a:r>
              <a:rPr lang="en-US" dirty="0"/>
              <a:t>Mitigating information loss with overlapping windows.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Embedding Storage in </a:t>
            </a:r>
            <a:r>
              <a:rPr lang="en-US" b="1" dirty="0" err="1"/>
              <a:t>ChromaDB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/>
              <a:t>Efficient storage and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72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20-7F62-F21D-D705-5D792F99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90"/>
            <a:ext cx="10515600" cy="10176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Retrieving Documents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7B0B-4A65-4A8A-06A9-6E53C941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02"/>
            <a:ext cx="10515600" cy="474408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 fontAlgn="base"/>
            <a:r>
              <a:rPr lang="en-US" sz="2400" dirty="0"/>
              <a:t>Take the user's search query.</a:t>
            </a:r>
          </a:p>
          <a:p>
            <a:pPr fontAlgn="base"/>
            <a:r>
              <a:rPr lang="en-US" sz="2400" dirty="0"/>
              <a:t>Preprocess the query (if required).</a:t>
            </a:r>
          </a:p>
          <a:p>
            <a:pPr fontAlgn="base"/>
            <a:r>
              <a:rPr lang="en-US" sz="2400" dirty="0"/>
              <a:t>Create query embedding.</a:t>
            </a:r>
          </a:p>
          <a:p>
            <a:pPr fontAlgn="base"/>
            <a:r>
              <a:rPr lang="en-US" sz="2400" dirty="0"/>
              <a:t>Using cosine distance, calculate the similarity score between embeddings of documents and user search query embedding.</a:t>
            </a:r>
          </a:p>
          <a:p>
            <a:pPr fontAlgn="base"/>
            <a:r>
              <a:rPr lang="en-US" sz="2400" dirty="0"/>
              <a:t>These cosine similarity scores will help in returning the most relevant candidate documents as per user’s search query.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557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D52E-F8AA-DB81-7366-CB2B1D0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84" y="1216152"/>
            <a:ext cx="80882" cy="47453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BB1A-AF0F-A5C9-D0F0-8E2E794C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3281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code is for a </a:t>
            </a:r>
            <a:r>
              <a:rPr lang="en-US" b="1" dirty="0" err="1"/>
              <a:t>streamlit</a:t>
            </a:r>
            <a:r>
              <a:rPr lang="en-US" b="1" dirty="0"/>
              <a:t> </a:t>
            </a:r>
            <a:r>
              <a:rPr lang="en-US" dirty="0"/>
              <a:t>app that acts as a movie subtitle </a:t>
            </a:r>
            <a:r>
              <a:rPr lang="en-US" b="1" dirty="0"/>
              <a:t>search engine.</a:t>
            </a:r>
            <a:endParaRPr lang="en-US" dirty="0"/>
          </a:p>
          <a:p>
            <a:br>
              <a:rPr lang="en-US" dirty="0"/>
            </a:br>
            <a:r>
              <a:rPr lang="en-US" dirty="0"/>
              <a:t>It reads data from a </a:t>
            </a:r>
            <a:r>
              <a:rPr lang="en-US" b="1" dirty="0"/>
              <a:t>CSV </a:t>
            </a:r>
            <a:r>
              <a:rPr lang="en-US" dirty="0"/>
              <a:t>file into a </a:t>
            </a:r>
            <a:r>
              <a:rPr lang="en-US" b="1" dirty="0"/>
              <a:t>Pandas </a:t>
            </a:r>
            <a:r>
              <a:rPr lang="en-US" dirty="0" err="1"/>
              <a:t>DataFrame</a:t>
            </a:r>
            <a:r>
              <a:rPr lang="en-US" dirty="0"/>
              <a:t>, handles user search queries, and displays results using </a:t>
            </a:r>
            <a:r>
              <a:rPr lang="en-US" b="1" dirty="0"/>
              <a:t>HTML </a:t>
            </a:r>
            <a:r>
              <a:rPr lang="en-US" dirty="0"/>
              <a:t>templates with </a:t>
            </a:r>
            <a:r>
              <a:rPr lang="en-US" b="1" dirty="0"/>
              <a:t>CSS </a:t>
            </a:r>
            <a:r>
              <a:rPr lang="en-US" dirty="0"/>
              <a:t>styling.</a:t>
            </a:r>
            <a:endParaRPr lang="en-IN" dirty="0"/>
          </a:p>
        </p:txBody>
      </p:sp>
      <p:pic>
        <p:nvPicPr>
          <p:cNvPr id="4" name="Picture 3" descr="Screenshot (8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2" y="448644"/>
            <a:ext cx="6817564" cy="55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FFC-1F4C-EC21-A8EE-DDF6579E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37"/>
            <a:ext cx="10515600" cy="1152143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Output Result:</a:t>
            </a:r>
            <a:r>
              <a:rPr lang="en-US" sz="2800" dirty="0"/>
              <a:t>The code creates a web app where users can search for movie subtitles. The results are displayed on a page styled with specific colors and layout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4E4F-8DB4-9BEA-D5F2-C36AFFD6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94" y="2259258"/>
            <a:ext cx="10515600" cy="2520132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 descr="Screenshot (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2" y="1487062"/>
            <a:ext cx="7173327" cy="5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7ECC-FEDC-9BEF-3DCC-1D7AD491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92" y="239548"/>
            <a:ext cx="10580016" cy="7114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55351-74FD-B608-7D4F-DC1E046CA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320" y="1298449"/>
            <a:ext cx="10064526" cy="245059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>	</a:t>
            </a:r>
            <a:r>
              <a:rPr lang="en-US" sz="11200" dirty="0"/>
              <a:t>This project aims to enhance search engine relevance for video </a:t>
            </a:r>
            <a:r>
              <a:rPr lang="en-US" sz="11200" dirty="0" err="1"/>
              <a:t>subtitles,employing</a:t>
            </a:r>
            <a:r>
              <a:rPr lang="en-US" sz="11200" dirty="0"/>
              <a:t> advanced techniques like semantic understanding and efficient document processing.</a:t>
            </a:r>
          </a:p>
          <a:p>
            <a:pPr algn="l"/>
            <a:r>
              <a:rPr lang="en-US" sz="11200" dirty="0"/>
              <a:t>	Its  Improved search relevance for video subtitles.</a:t>
            </a:r>
            <a:br>
              <a:rPr lang="en-US" sz="11200" dirty="0"/>
            </a:br>
            <a:r>
              <a:rPr lang="en-US" sz="11200" dirty="0"/>
              <a:t>it has Potential enhancements or extensions.</a:t>
            </a:r>
          </a:p>
          <a:p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09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449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Libre Baskerville</vt:lpstr>
      <vt:lpstr>Office Theme</vt:lpstr>
      <vt:lpstr>PowerPoint Presentation</vt:lpstr>
      <vt:lpstr>Introduction</vt:lpstr>
      <vt:lpstr>Steps Followed:</vt:lpstr>
      <vt:lpstr>PowerPoint Presentation</vt:lpstr>
      <vt:lpstr>PowerPoint Presentation</vt:lpstr>
      <vt:lpstr>Retrieving Documents </vt:lpstr>
      <vt:lpstr>PowerPoint Presentation</vt:lpstr>
      <vt:lpstr>Output Result:The code creates a web app where users can search for movie subtitles. The results are displayed on a page styled with specific colors and layout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MUKKU SUMANTH</cp:lastModifiedBy>
  <cp:revision>19</cp:revision>
  <dcterms:created xsi:type="dcterms:W3CDTF">2021-02-16T05:19:01Z</dcterms:created>
  <dcterms:modified xsi:type="dcterms:W3CDTF">2024-04-22T14:38:52Z</dcterms:modified>
</cp:coreProperties>
</file>