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hametbenoit.info/2019/11/04/power-bi-the-new-exe-installer-command-line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r.wikipedia.org/wiki/Microsoft_Excel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27855/numu06_idea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vector-art/432074-thinking-man-with-question-mark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dianthealthcenters.org/get-involved/corporate-partners/writing-a-thank-you-note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702271" y="1915851"/>
            <a:ext cx="7016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Energy Consumption Trend Analysis with Power BI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096000" y="653632"/>
            <a:ext cx="4229100" cy="839037"/>
            <a:chOff x="393700" y="1003144"/>
            <a:chExt cx="5274472" cy="1046435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  <p:pic>
          <p:nvPicPr>
            <p:cNvPr id="9" name="Picture 8" descr="A logo of a company&#10;&#10;Description automatically generated">
              <a:extLst>
                <a:ext uri="{FF2B5EF4-FFF2-40B4-BE49-F238E27FC236}">
                  <a16:creationId xmlns:a16="http://schemas.microsoft.com/office/drawing/2014/main" id="{D1A40D65-4427-44E7-BD14-8E22D6091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187" t="14341" r="7348" b="14115"/>
            <a:stretch/>
          </p:blipFill>
          <p:spPr>
            <a:xfrm>
              <a:off x="393700" y="1003144"/>
              <a:ext cx="1250066" cy="104643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4B87824-C9D7-7F1E-E567-0E2E2E3C306A}"/>
              </a:ext>
            </a:extLst>
          </p:cNvPr>
          <p:cNvSpPr txBox="1"/>
          <p:nvPr/>
        </p:nvSpPr>
        <p:spPr>
          <a:xfrm>
            <a:off x="7551697" y="4538736"/>
            <a:ext cx="3776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Name: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Rajamanikam A</a:t>
            </a:r>
          </a:p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Duration: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 2024 - Jan 2025</a:t>
            </a:r>
          </a:p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Organization: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Edunet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Foundation</a:t>
            </a:r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0D6A03-C3A5-4D91-5EE2-AE0A406DE698}"/>
              </a:ext>
            </a:extLst>
          </p:cNvPr>
          <p:cNvSpPr txBox="1"/>
          <p:nvPr/>
        </p:nvSpPr>
        <p:spPr>
          <a:xfrm>
            <a:off x="5221705" y="3477951"/>
            <a:ext cx="6063916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chemeClr val="bg1"/>
                </a:solidFill>
                <a:latin typeface="Georgia" panose="02040502050405020303" pitchFamily="18" charset="0"/>
              </a:rPr>
              <a:t>- Empowering Smarter Energy Decisions with Analytics</a:t>
            </a:r>
            <a:endParaRPr lang="en-IN" sz="1800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37464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>
                <a:solidFill>
                  <a:srgbClr val="213163"/>
                </a:solidFill>
              </a:rPr>
              <a:t>Learning Objectives:</a:t>
            </a:r>
            <a:endParaRPr lang="en-IN" sz="2800" u="sng" dirty="0">
              <a:solidFill>
                <a:srgbClr val="213163"/>
              </a:solidFill>
            </a:endParaRPr>
          </a:p>
        </p:txBody>
      </p: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A29C03-C97E-A01C-8016-D8B238B4EE56}"/>
              </a:ext>
            </a:extLst>
          </p:cNvPr>
          <p:cNvSpPr txBox="1"/>
          <p:nvPr/>
        </p:nvSpPr>
        <p:spPr>
          <a:xfrm>
            <a:off x="272715" y="1740568"/>
            <a:ext cx="7062805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 energy consumption trends across various buildings and regions.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key performance indicators (KPIs)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assess energy efficiency and identify areas for improvement.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 the end-to-end process of data analysis, from pre-processing to visualization.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Gain proficiency in Power BI for creating interactive dashboards.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skills in data modeling and actionable insights generation.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59897" y="835054"/>
            <a:ext cx="50858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rgbClr val="213163"/>
                </a:solidFill>
              </a:rPr>
              <a:t>T</a:t>
            </a:r>
            <a:r>
              <a:rPr lang="en-IN" sz="2800" b="1" u="sng" dirty="0">
                <a:solidFill>
                  <a:srgbClr val="213163"/>
                </a:solidFill>
              </a:rPr>
              <a:t>ools and Technology Used: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96D85-5C74-B455-C050-48E99A82A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89815" y="1187981"/>
            <a:ext cx="2363539" cy="23733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66FE72-5F2D-3FD0-D7B2-01D968D41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589814" y="4079108"/>
            <a:ext cx="2363539" cy="22000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271BC0-590C-A031-5CB7-0D33A7009B7F}"/>
              </a:ext>
            </a:extLst>
          </p:cNvPr>
          <p:cNvSpPr txBox="1"/>
          <p:nvPr/>
        </p:nvSpPr>
        <p:spPr>
          <a:xfrm>
            <a:off x="296778" y="1716505"/>
            <a:ext cx="7740317" cy="312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  <a:tab pos="678815" algn="l"/>
              </a:tabLs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BI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 create interactive dashboards and visualizations for energy consumption and cost analysis.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  <a:tab pos="678815" algn="l"/>
              </a:tabLs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Excel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For preliminary data cleaning, transformation, and exploration.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  <a:tab pos="678815" algn="l"/>
              </a:tabLs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Operating System: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Windows 10 or later / macOS 10.15 or later.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  <a:tab pos="678815" algn="l"/>
              </a:tabLs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Used: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Energy Consumptions Dataset.xlsx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862256"/>
            <a:ext cx="34664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rgbClr val="213163"/>
                </a:solidFill>
              </a:rPr>
              <a:t>Methodology: </a:t>
            </a:r>
            <a:endParaRPr lang="en-IN" sz="2800" u="sng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85EA9-E919-B469-E07C-C5B6BA2F2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57221" y="1271673"/>
            <a:ext cx="3550295" cy="47389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C6A6C8-04F6-346F-FFA9-99F37BE8C502}"/>
              </a:ext>
            </a:extLst>
          </p:cNvPr>
          <p:cNvSpPr txBox="1"/>
          <p:nvPr/>
        </p:nvSpPr>
        <p:spPr>
          <a:xfrm>
            <a:off x="184484" y="1541368"/>
            <a:ext cx="8025412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Understanding: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 energy consumption dataset, including types and formats.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Pre-Processing</a:t>
            </a:r>
          </a:p>
          <a:p>
            <a:pPr marL="457200" lvl="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Cleaned data for consistency and accuracy.</a:t>
            </a:r>
          </a:p>
          <a:p>
            <a:pPr marL="457200" lvl="6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Categorized and transformed data using Power BI tool.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Modeling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Established relationships between tables.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calculated measures using DAX.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Designed interactive dashboards to showcase trends and anomalies.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31041" y="910033"/>
            <a:ext cx="40201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rgbClr val="213163"/>
                </a:solidFill>
              </a:rPr>
              <a:t>Problem Statement:  </a:t>
            </a:r>
            <a:endParaRPr lang="en-IN" sz="2800" b="1" u="sng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74C4D-BEA1-93DB-8C7D-A1DD633D6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43709" y="1652339"/>
            <a:ext cx="3443491" cy="3898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933CA2-1FD3-EA54-76A4-B2632C526451}"/>
              </a:ext>
            </a:extLst>
          </p:cNvPr>
          <p:cNvSpPr txBox="1"/>
          <p:nvPr/>
        </p:nvSpPr>
        <p:spPr>
          <a:xfrm>
            <a:off x="304800" y="1732547"/>
            <a:ext cx="7668126" cy="4148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  <a:tab pos="94869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 daily energy consumption data for water, electricity, and gas across multiple buildings in different cities.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  <a:tab pos="94869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high and low energy consuming buildings and regions.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  <a:tab pos="94869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total energy costs based on annual </a:t>
            </a:r>
            <a:r>
              <a:rPr lang="en-IN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consumption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each energy type.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  <a:tab pos="94869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visualizations to highlight trends, seasonal variations, and anomalies in energy consumption.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  <a:tab pos="94869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 future energy consumption trends using historical data.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46715" y="799504"/>
            <a:ext cx="16408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rgbClr val="21316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Solution:  </a:t>
            </a:r>
            <a:endParaRPr lang="en-IN" sz="2800" b="1" u="sng" dirty="0">
              <a:solidFill>
                <a:srgbClr val="21316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18D77-D3C3-F353-9385-01D35AFED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190" y="1322724"/>
            <a:ext cx="4989095" cy="31212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98BC97-57B5-15AF-E17D-5A719BB1E5FC}"/>
              </a:ext>
            </a:extLst>
          </p:cNvPr>
          <p:cNvSpPr txBox="1"/>
          <p:nvPr/>
        </p:nvSpPr>
        <p:spPr>
          <a:xfrm>
            <a:off x="246715" y="1248581"/>
            <a:ext cx="6619306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per our analysis, some of the key insights observed from our dashboard are of: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cost of all energy type consumption: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$ 15.84 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units consumed of all energy types combined: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210 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3 most energy consumed cities: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York, Los Angeles, Chicago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energy consumption is from renewable water-based sources, which contributes around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88.5 %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186 M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units consumed from year 2016-2019.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5 highest energy consumed buildings: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B1001, B1003, B1006, B1008, B1000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84630E84-8D20-029A-8085-7DB8877736C5}"/>
              </a:ext>
            </a:extLst>
          </p:cNvPr>
          <p:cNvSpPr/>
          <p:nvPr/>
        </p:nvSpPr>
        <p:spPr>
          <a:xfrm>
            <a:off x="6956190" y="4636917"/>
            <a:ext cx="4989095" cy="1908261"/>
          </a:xfrm>
          <a:prstGeom prst="flowChartAlternateProcess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2E3AD-E27C-41EB-6DFF-05E85315C07E}"/>
              </a:ext>
            </a:extLst>
          </p:cNvPr>
          <p:cNvSpPr txBox="1"/>
          <p:nvPr/>
        </p:nvSpPr>
        <p:spPr>
          <a:xfrm>
            <a:off x="7130716" y="4643797"/>
            <a:ext cx="4692316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Conduct energy audits in high-consumption areas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Upgrade house-hold equipment to energy-efficient alternatives (e.g., LED lights, HVAC systems).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21276" y="875857"/>
            <a:ext cx="24657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rgbClr val="213163"/>
                </a:solidFill>
              </a:rPr>
              <a:t>Conclusion:  </a:t>
            </a:r>
            <a:endParaRPr lang="en-IN" sz="2800" u="sng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83CD3F-3923-2A86-B3DB-51FB271FC2E7}"/>
              </a:ext>
            </a:extLst>
          </p:cNvPr>
          <p:cNvSpPr txBox="1"/>
          <p:nvPr/>
        </p:nvSpPr>
        <p:spPr>
          <a:xfrm>
            <a:off x="328863" y="1540042"/>
            <a:ext cx="11397916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project showcased the power of analytics in uncovering energy inefficiencies and optimization opportunities.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Highlighted high-consumption areas, seasonal trends, and cost-saving opportunities.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6AAAC-991E-F210-7489-B0D2E4B002CE}"/>
              </a:ext>
            </a:extLst>
          </p:cNvPr>
          <p:cNvSpPr txBox="1"/>
          <p:nvPr/>
        </p:nvSpPr>
        <p:spPr>
          <a:xfrm>
            <a:off x="328863" y="4996318"/>
            <a:ext cx="11397916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Scope: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 predictive analytics to forecast energy consumption and costs.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Expand analysis to include renewable energy adoption and ROI calculations.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F27CE-D1D1-B667-259D-E8E478843D84}"/>
              </a:ext>
            </a:extLst>
          </p:cNvPr>
          <p:cNvSpPr txBox="1"/>
          <p:nvPr/>
        </p:nvSpPr>
        <p:spPr>
          <a:xfrm>
            <a:off x="328863" y="3268180"/>
            <a:ext cx="11325726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Skills Gained: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Developed expertise in data cleaning, modeling, and visualization using Power BI.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Learned to integrate tools like Excel and DAX to create meaningful insights.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861220-FC43-CEA3-935F-530AC8865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67853" y="2350167"/>
            <a:ext cx="9288380" cy="43393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120F31-BF29-725A-B6E1-92806300B036}"/>
              </a:ext>
            </a:extLst>
          </p:cNvPr>
          <p:cNvSpPr txBox="1"/>
          <p:nvPr/>
        </p:nvSpPr>
        <p:spPr>
          <a:xfrm>
            <a:off x="88231" y="711999"/>
            <a:ext cx="11831053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Thought…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“This project not only improved energy management strategies but also emphasized the importance of sustainable practices powered by data analytics.”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078341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231</TotalTime>
  <Words>501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Georgia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Rajamanikam A</dc:creator>
  <cp:lastModifiedBy>Rajamanikam A</cp:lastModifiedBy>
  <cp:revision>8</cp:revision>
  <dcterms:created xsi:type="dcterms:W3CDTF">2024-12-31T09:40:01Z</dcterms:created>
  <dcterms:modified xsi:type="dcterms:W3CDTF">2025-01-04T13:36:41Z</dcterms:modified>
</cp:coreProperties>
</file>