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Name of Project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096000" y="653632"/>
            <a:ext cx="4229100" cy="839037"/>
            <a:chOff x="393700" y="1003144"/>
            <a:chExt cx="5274472" cy="1046435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  <p:pic>
          <p:nvPicPr>
            <p:cNvPr id="9" name="Picture 8" descr="A logo of a company&#10;&#10;Description automatically generated">
              <a:extLst>
                <a:ext uri="{FF2B5EF4-FFF2-40B4-BE49-F238E27FC236}">
                  <a16:creationId xmlns:a16="http://schemas.microsoft.com/office/drawing/2014/main" id="{D1A40D65-4427-44E7-BD14-8E22D60915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187" t="14341" r="7348" b="14115"/>
            <a:stretch/>
          </p:blipFill>
          <p:spPr>
            <a:xfrm>
              <a:off x="393700" y="1003144"/>
              <a:ext cx="1250066" cy="1046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9</TotalTime>
  <Words>27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Mahesh Kurhe</cp:lastModifiedBy>
  <cp:revision>1</cp:revision>
  <dcterms:created xsi:type="dcterms:W3CDTF">2024-12-31T09:40:01Z</dcterms:created>
  <dcterms:modified xsi:type="dcterms:W3CDTF">2024-12-31T09:49:22Z</dcterms:modified>
</cp:coreProperties>
</file>