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026B-1754-F729-85D2-79D6BEEA1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6E2E-D2E3-415B-4C2A-8089222DB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D69F1-D631-6AF4-7A96-E54C93C2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5D37-3F2B-A843-B504-804E0588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FCD9-BAA3-7E49-1D78-E6DBEE77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9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23F2-A59B-6BFB-0BFC-DD570E6B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3F4B5-A587-7063-FA82-0AC13F102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669B7-1A62-A3D4-7D9C-0BC09C47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8291F-E61F-2E62-6C5B-A1356140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AE7A8-163A-CE81-F1DD-AB389E44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9B647-4396-4558-7763-E0EE44EE6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E441F-8204-557E-0CD7-42487B956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98A8-618C-7F8C-8149-4E054880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B56BC-CCFD-3C3A-98B1-36834F24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B1659-F51F-B676-1057-EF4B824B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DC6E-E38B-C732-85E3-89754F1D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B289-1BFE-D9C4-2DFD-558B176EA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C56BB-FCBF-8AA4-759E-F99659CB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97167-572D-DA44-A678-13599F93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BB64-7D2B-DD00-6DA1-81351C42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4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46CF-1FAA-8E17-FD50-BF0454DC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CACDC-63C2-CEE4-43A2-01A9F6FCF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F01A-A73C-9EB4-CE14-47275216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888F-E7D2-C4AD-2618-306C476E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6AFE8-EF81-8A89-98FE-05000D58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2FAA-20D3-03F5-2B12-E10057B7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DCDA-51A8-F435-9A24-77CFB4E65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6AE6A-E5C2-305B-16B6-8C7DACCE3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228F2-CB45-2646-C170-2EEE1297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7225D-2710-68D2-1D31-C8552795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7214D-9C7C-4C5A-11D5-6D4AFBA8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1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2EEC-081D-9C98-B2AD-FEC0A8A8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814E-F2CE-0999-5EA2-220C56499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8F945-0A65-7426-FE28-A21DB2F7B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ADB8D-DD4C-F4B4-C4B8-2F1F5D1BA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74477-16D5-7C44-C20D-75F921F0E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0946E-6AB6-F290-658F-D19A4CE1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A26FE-CBA7-7154-3866-2DF2C822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FF9AC-DB1E-DF99-D9D5-AA8D9F93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4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6C63-9B6B-DDAE-00A4-81C52D25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E6047-6CA9-13D0-ED03-0A6BCBEA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AB630-9C77-31C7-EE83-D350C5DA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5C4DE-D316-20B3-CCA6-9998246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9774D-B5F7-734F-390B-2C3CB883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4D4EC-F53E-5DC1-694E-D1ABED13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AB1A3-1A40-2368-12D6-67B0ACB8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0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C9B4-B524-51B7-299A-44A5220B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F0C2-ACFB-A841-1FB7-92A315A1F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11B1A-47EF-F6DD-2B20-6108E73DF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F6DDB-5A6D-4D37-8CA7-0D588079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24C6B-81B8-8BF8-7C82-AE600403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F21DE-8D52-2C06-908D-1317D28B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D4F-297E-F2B3-0B37-D2F34943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E9AA-D93B-852B-6901-3EF3D5B42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0506F-A29D-E9BE-7C08-87B1437BF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05CCA-7CF5-E0B9-C606-6DC44256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1951-C9FB-4263-9AC6-481F0F204F0A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2BF86-59A3-B113-09DA-3253A09E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6A49A-9455-1CDC-D108-11C21D80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59ADB-7BBF-D1EF-5442-29F8F6A0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86957-B2B9-5243-9E76-2F48A9044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AC67-0B7B-BA69-FAF4-740EB8260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C1951-C9FB-4263-9AC6-481F0F204F0A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43622-CB54-5113-D6C9-B4D1D705E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E95E-8D65-F8EC-9791-9D66E2AB0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4FCFE-5F2F-49E0-9754-951315496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2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359A0B-97A9-5150-D270-02BFDD04B1B3}"/>
              </a:ext>
            </a:extLst>
          </p:cNvPr>
          <p:cNvSpPr txBox="1"/>
          <p:nvPr/>
        </p:nvSpPr>
        <p:spPr>
          <a:xfrm>
            <a:off x="4908331" y="2900855"/>
            <a:ext cx="354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and Logical Operator</a:t>
            </a:r>
          </a:p>
        </p:txBody>
      </p:sp>
    </p:spTree>
    <p:extLst>
      <p:ext uri="{BB962C8B-B14F-4D97-AF65-F5344CB8AC3E}">
        <p14:creationId xmlns:p14="http://schemas.microsoft.com/office/powerpoint/2010/main" val="318803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6806-6EC5-6375-C1B9-7C6C5E74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1FFFA7-2D9D-BFA0-1046-AF01C6ABEC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Comparison operators are used to compare two values. They return a Boolean value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or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False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based on the comparison. Here are the common comparison operators: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==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Equal to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Checks if the values on both sides are equal.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5 == 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!=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Not equal to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Checks if the values on both sides are not equal.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5 != 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&gt;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Greater than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Checks if the value on the left is greater than the value on the right.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5 &gt; 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&lt;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Less than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Checks if the value on the left is less than the value on the right.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3 &lt; 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&gt;=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Greater than or equal to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Checks if the value on the left is greater than or equal to the value on the right.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5 &gt;= 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&lt;=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Less than or equal to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Checks if the value on the left is less than or equal to the value on the right.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3 &lt;= 5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0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C1C03-EEA9-5C93-69BD-E8CABD624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FE2D-4F71-3465-1F3F-6CB48C42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0422CEE-2C9F-4CD1-BDB1-39C98EA37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09669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Logical operators are used to combine multiple Boolean expressions or values. They also return a Boolean value. Here are the common logical operators: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and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Logical AND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if both operands are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(5 &gt; 3) and (3 &lt; 4)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Logical OR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if at least one of the operands is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(5 &gt; 3) or (3 &gt; 4)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not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Logical NOT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True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if the operand is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False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and vice versa.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not (5 &gt; 3)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returns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27B4"/>
                </a:solidFill>
                <a:effectLst/>
                <a:latin typeface="Arial Unicode MS"/>
                <a:cs typeface="Segoe UI" panose="020B0502040204020203" pitchFamily="34" charset="0"/>
              </a:rPr>
              <a:t>False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1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462B1-E2C4-3F51-0143-D9F85D3DC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FCE7-0029-25DC-AA1C-23D36F43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in Programming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699623-81D4-F0DD-EE6A-C9F4436ED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38200" y="4001294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96EC50-2963-12A6-AC71-BB61EB664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94" y="1690688"/>
            <a:ext cx="8411749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7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328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Arial Unicode MS</vt:lpstr>
      <vt:lpstr>Segoe UI</vt:lpstr>
      <vt:lpstr>Office Theme</vt:lpstr>
      <vt:lpstr>PowerPoint Presentation</vt:lpstr>
      <vt:lpstr>Comparison Operators</vt:lpstr>
      <vt:lpstr>Logical Operators</vt:lpstr>
      <vt:lpstr>Usage in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Aakash Goel (MSTIC DS&amp;AI)</dc:creator>
  <cp:lastModifiedBy>Aakash Goel (MSTIC DS&amp;AI)</cp:lastModifiedBy>
  <cp:revision>4</cp:revision>
  <dcterms:created xsi:type="dcterms:W3CDTF">2025-06-17T11:28:02Z</dcterms:created>
  <dcterms:modified xsi:type="dcterms:W3CDTF">2025-06-22T08:17:26Z</dcterms:modified>
</cp:coreProperties>
</file>