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86B0-1025-D370-A6CA-39E75FA1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BF0E3-7B04-0BBE-3339-1ABDDADA5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19CD-BC70-43EF-175A-FF626F52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68B5F-E6C8-AE27-A1F2-8DCEBED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641C-957E-0655-A9A7-D9676D30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036C-CDE2-D3B3-05C5-992935EA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772B-C707-4821-BDED-41A55220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181F3-473C-D141-A542-EA7A21D9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5B2A-5D3F-6416-B3F9-65225FCD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2811-0470-2E22-D4CB-BD9E0F93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6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CED70-E815-C039-DBFE-9AB4DD1A1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6E57D-2CF3-B55B-B06C-6C1422DC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1478-2057-0B5C-6B1E-18B105DB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65D1-3BFA-BC75-F219-0A4556A3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08CD-1099-694E-EF27-97F3269E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5C01-E78B-24B2-E409-693DC40D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3779-7CFF-33E4-CD2B-F77E9B6C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D56B-734F-9B98-BD1A-61E7134B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D74E-756B-9D1F-9F56-49B989EB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C212-F3DD-E467-E82A-B97AE6E0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5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5088-D3A1-FCC9-9A66-21941EA7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F31C-3172-AF7A-E184-2AB4EB44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8F07-2D3A-7608-65E4-C4517288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FF62-87F5-BD9E-A497-D2446FD3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21C0-E56A-8495-FC87-155AC0EC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8835-040D-27FA-C3C2-B5CC2782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89E8-2051-1435-EDFD-2662B48BE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2D163-7D70-CB3C-2AA3-765648A9E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5EA3-8C95-038B-9868-95FE47A1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DE18-F5B5-9041-341A-1862D508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3EA27-C9AB-2A4A-B5F6-5046B90F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1F48-A725-C455-A11E-47EE1A05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012D7-016B-0675-46EF-2B20BB19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155DE-8C01-F15F-6728-B29C8E3D3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44E8D-0F12-8277-1B03-FF95EE0B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433CA-C613-B205-ABA8-D7B46B719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59777-67AA-9DD7-5911-170DF42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1DE2B-6C63-ABE1-8BB8-8AB86858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614B3-16AC-CCAE-5AC9-A46332C6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6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1C40-0C37-FCAD-799B-74F68A86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71D0B-1FBE-56F8-FC32-A6F8909B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22402-D3D0-F79E-314B-2798E7CF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EF227-6252-226F-66F8-32537664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F1239-86D4-D6F8-9F51-E13641D4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0ED0A-C8D0-D46A-1C98-CDAF6C57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903EB-2A19-717F-736F-0C623E92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388D-A26C-546A-95F4-836E2613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6138-649F-0ED1-2BA4-CD98DA21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A5E97-08E6-6F2C-C021-5CAC45808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2466-89C4-B12F-0A3B-30925892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BFD2C-D08E-7964-F9FC-17AF5F43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0FC3-F397-CCC2-BB98-C210B172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8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D13F-6D28-A278-73A9-31755944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FC032-82FC-5DB9-5B17-03FBC5BB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DB7F6-D8D9-038E-EF5B-8B3E1311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885FC-4672-3EE6-B211-8C7F3A97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2EE93-39DE-E6C1-CC08-AFBB8646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AFADB-C698-900B-09BD-C4B54482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A9461-5B6C-B1EB-6A77-9C7A6A17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13B8D-6E89-F622-02A7-48CDB2CA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92FE-957C-1953-E037-D74DE03E9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F1E60-7676-4F67-B9D0-C84594FFCE4F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40C3-50DA-DCB7-9116-2C491D6E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7A3E-1B4A-3B39-8235-B3993F47E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19B64-B67F-4431-9B1A-617C857E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C55A-C143-86FA-7B31-580EABD3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D40B5-27A2-398B-4F3E-DB0ADE631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Aakash Goel</a:t>
            </a:r>
          </a:p>
        </p:txBody>
      </p:sp>
    </p:spTree>
    <p:extLst>
      <p:ext uri="{BB962C8B-B14F-4D97-AF65-F5344CB8AC3E}">
        <p14:creationId xmlns:p14="http://schemas.microsoft.com/office/powerpoint/2010/main" val="235204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BA0B-4E25-02DC-4023-44F4E063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D7AE9-E5C6-3277-0D2B-D8A7F7334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679" y="2086502"/>
            <a:ext cx="7468642" cy="3829584"/>
          </a:xfrm>
        </p:spPr>
      </p:pic>
    </p:spTree>
    <p:extLst>
      <p:ext uri="{BB962C8B-B14F-4D97-AF65-F5344CB8AC3E}">
        <p14:creationId xmlns:p14="http://schemas.microsoft.com/office/powerpoint/2010/main" val="7140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76DF0-848A-71E1-9BA8-FAA61585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01C4-1493-2C2A-B5DB-BFAD8994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K-Means: Step by Step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E39D27-07F1-A4E9-EAFF-70C3A84A1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980" y="1747603"/>
            <a:ext cx="5973009" cy="3362794"/>
          </a:xfrm>
        </p:spPr>
      </p:pic>
    </p:spTree>
    <p:extLst>
      <p:ext uri="{BB962C8B-B14F-4D97-AF65-F5344CB8AC3E}">
        <p14:creationId xmlns:p14="http://schemas.microsoft.com/office/powerpoint/2010/main" val="37562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D9362-A4E9-F58C-91A6-D4B93FEA7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7ED1-C73B-ED7C-66C4-914A5774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behind K-Means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B8A44-A29C-6312-D190-CBBCC460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89" y="1825625"/>
            <a:ext cx="5801535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7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C3C7-8720-C239-EB2F-96A02960C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788F-0D68-5AC2-2F43-CA9CDE06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Use-cases in Smart Manufacturing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00ED4-FF7F-4814-FE20-EB8D85AB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3500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0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4DAB-5C76-7212-1F95-04DE88A5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BC865-ADB4-4973-9200-FE20E631D0CB}"/>
              </a:ext>
            </a:extLst>
          </p:cNvPr>
          <p:cNvSpPr txBox="1"/>
          <p:nvPr/>
        </p:nvSpPr>
        <p:spPr>
          <a:xfrm>
            <a:off x="430923" y="1387365"/>
            <a:ext cx="10394732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from </a:t>
            </a:r>
            <a:r>
              <a:rPr lang="en-US" sz="1500" dirty="0" err="1"/>
              <a:t>sklearn.cluster</a:t>
            </a:r>
            <a:r>
              <a:rPr lang="en-US" sz="1500" dirty="0"/>
              <a:t> import </a:t>
            </a:r>
            <a:r>
              <a:rPr lang="en-US" sz="1500" dirty="0" err="1"/>
              <a:t>KMeans</a:t>
            </a:r>
            <a:endParaRPr lang="en-US" sz="1500" dirty="0"/>
          </a:p>
          <a:p>
            <a:r>
              <a:rPr lang="en-US" sz="1500" dirty="0"/>
              <a:t>import </a:t>
            </a:r>
            <a:r>
              <a:rPr lang="en-US" sz="1500" dirty="0" err="1"/>
              <a:t>numpy</a:t>
            </a:r>
            <a:r>
              <a:rPr lang="en-US" sz="1500" dirty="0"/>
              <a:t> as np</a:t>
            </a:r>
          </a:p>
          <a:p>
            <a:r>
              <a:rPr lang="en-US" sz="1500" dirty="0"/>
              <a:t>import </a:t>
            </a:r>
            <a:r>
              <a:rPr lang="en-US" sz="1500" dirty="0" err="1"/>
              <a:t>matplotlib.pyplot</a:t>
            </a:r>
            <a:r>
              <a:rPr lang="en-US" sz="1500" dirty="0"/>
              <a:t> as </a:t>
            </a:r>
            <a:r>
              <a:rPr lang="en-US" sz="1500" dirty="0" err="1"/>
              <a:t>plt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# Sample manufacturing-like data (vibration, temp)</a:t>
            </a:r>
          </a:p>
          <a:p>
            <a:r>
              <a:rPr lang="en-US" sz="1500" dirty="0"/>
              <a:t>X = </a:t>
            </a:r>
            <a:r>
              <a:rPr lang="en-US" sz="1500" dirty="0" err="1"/>
              <a:t>np.array</a:t>
            </a:r>
            <a:r>
              <a:rPr lang="en-US" sz="1500" dirty="0"/>
              <a:t>([[20, 80], [22, 82], [21, 79], </a:t>
            </a:r>
          </a:p>
          <a:p>
            <a:r>
              <a:rPr lang="en-US" sz="1500" dirty="0"/>
              <a:t>              [35, 20], [36, 22], [34, 19],</a:t>
            </a:r>
          </a:p>
          <a:p>
            <a:r>
              <a:rPr lang="en-US" sz="1500" dirty="0"/>
              <a:t>              [60, 60], [59, 58], [61, 62]])</a:t>
            </a:r>
          </a:p>
          <a:p>
            <a:endParaRPr lang="en-US" sz="1500" dirty="0"/>
          </a:p>
          <a:p>
            <a:r>
              <a:rPr lang="en-US" sz="1500" dirty="0"/>
              <a:t># Fit model</a:t>
            </a:r>
          </a:p>
          <a:p>
            <a:r>
              <a:rPr lang="en-US" sz="1500" dirty="0" err="1"/>
              <a:t>kmeans</a:t>
            </a:r>
            <a:r>
              <a:rPr lang="en-US" sz="1500" dirty="0"/>
              <a:t> = </a:t>
            </a:r>
            <a:r>
              <a:rPr lang="en-US" sz="1500" dirty="0" err="1"/>
              <a:t>KMeans</a:t>
            </a:r>
            <a:r>
              <a:rPr lang="en-US" sz="1500" dirty="0"/>
              <a:t>(</a:t>
            </a:r>
            <a:r>
              <a:rPr lang="en-US" sz="1500" dirty="0" err="1"/>
              <a:t>n_clusters</a:t>
            </a:r>
            <a:r>
              <a:rPr lang="en-US" sz="1500" dirty="0"/>
              <a:t>=3, </a:t>
            </a:r>
            <a:r>
              <a:rPr lang="en-US" sz="1500" dirty="0" err="1"/>
              <a:t>random_state</a:t>
            </a:r>
            <a:r>
              <a:rPr lang="en-US" sz="1500" dirty="0"/>
              <a:t>=0).fit(X)</a:t>
            </a:r>
          </a:p>
          <a:p>
            <a:endParaRPr lang="en-US" sz="1500" dirty="0"/>
          </a:p>
          <a:p>
            <a:r>
              <a:rPr lang="en-US" sz="1500" dirty="0"/>
              <a:t># Print centroids</a:t>
            </a:r>
          </a:p>
          <a:p>
            <a:r>
              <a:rPr lang="en-US" sz="1500" dirty="0"/>
              <a:t>print("Centroids:", </a:t>
            </a:r>
            <a:r>
              <a:rPr lang="en-US" sz="1500" dirty="0" err="1"/>
              <a:t>kmeans.cluster_centers</a:t>
            </a:r>
            <a:r>
              <a:rPr lang="en-US" sz="1500" dirty="0"/>
              <a:t>_)</a:t>
            </a:r>
          </a:p>
          <a:p>
            <a:r>
              <a:rPr lang="en-US" sz="1500" dirty="0"/>
              <a:t>print("Labels:", </a:t>
            </a:r>
            <a:r>
              <a:rPr lang="en-US" sz="1500" dirty="0" err="1"/>
              <a:t>kmeans.labels</a:t>
            </a:r>
            <a:r>
              <a:rPr lang="en-US" sz="1500" dirty="0"/>
              <a:t>_)</a:t>
            </a:r>
          </a:p>
          <a:p>
            <a:endParaRPr lang="en-US" sz="1500" dirty="0"/>
          </a:p>
          <a:p>
            <a:r>
              <a:rPr lang="en-US" sz="1500" dirty="0"/>
              <a:t># Plot clusters</a:t>
            </a:r>
          </a:p>
          <a:p>
            <a:r>
              <a:rPr lang="en-US" sz="1500" dirty="0" err="1"/>
              <a:t>plt.scatter</a:t>
            </a:r>
            <a:r>
              <a:rPr lang="en-US" sz="1500" dirty="0"/>
              <a:t>(X[:, 0], X[:, 1], c=</a:t>
            </a:r>
            <a:r>
              <a:rPr lang="en-US" sz="1500" dirty="0" err="1"/>
              <a:t>kmeans.labels</a:t>
            </a:r>
            <a:r>
              <a:rPr lang="en-US" sz="1500" dirty="0"/>
              <a:t>_, </a:t>
            </a:r>
            <a:r>
              <a:rPr lang="en-US" sz="1500" dirty="0" err="1"/>
              <a:t>cmap</a:t>
            </a:r>
            <a:r>
              <a:rPr lang="en-US" sz="1500" dirty="0"/>
              <a:t>='rainbow')</a:t>
            </a:r>
          </a:p>
          <a:p>
            <a:r>
              <a:rPr lang="en-US" sz="1500" dirty="0" err="1"/>
              <a:t>plt.scatter</a:t>
            </a:r>
            <a:r>
              <a:rPr lang="en-US" sz="1500" dirty="0"/>
              <a:t>(</a:t>
            </a:r>
            <a:r>
              <a:rPr lang="en-US" sz="1500" dirty="0" err="1"/>
              <a:t>kmeans.cluster_centers</a:t>
            </a:r>
            <a:r>
              <a:rPr lang="en-US" sz="1500" dirty="0"/>
              <a:t>_[:, 0], </a:t>
            </a:r>
            <a:r>
              <a:rPr lang="en-US" sz="1500" dirty="0" err="1"/>
              <a:t>kmeans.cluster_centers</a:t>
            </a:r>
            <a:r>
              <a:rPr lang="en-US" sz="1500" dirty="0"/>
              <a:t>_[:, 1], s=200, marker='X', c='black')</a:t>
            </a:r>
          </a:p>
          <a:p>
            <a:r>
              <a:rPr lang="en-US" sz="1500" dirty="0" err="1"/>
              <a:t>plt.xlabel</a:t>
            </a:r>
            <a:r>
              <a:rPr lang="en-US" sz="1500" dirty="0"/>
              <a:t>("Vibration")</a:t>
            </a:r>
          </a:p>
          <a:p>
            <a:r>
              <a:rPr lang="en-US" sz="1500" dirty="0" err="1"/>
              <a:t>plt.ylabel</a:t>
            </a:r>
            <a:r>
              <a:rPr lang="en-US" sz="1500" dirty="0"/>
              <a:t>("Temperature")</a:t>
            </a:r>
          </a:p>
          <a:p>
            <a:r>
              <a:rPr lang="en-US" sz="1500" dirty="0" err="1"/>
              <a:t>plt.title</a:t>
            </a:r>
            <a:r>
              <a:rPr lang="en-US" sz="1500" dirty="0"/>
              <a:t>("Machine Clustering by K-Means")</a:t>
            </a:r>
          </a:p>
          <a:p>
            <a:r>
              <a:rPr lang="en-US" sz="1500" dirty="0" err="1"/>
              <a:t>plt.show</a:t>
            </a:r>
            <a:r>
              <a:rPr lang="en-US" sz="15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2117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64B8-024A-84E2-5E03-14B00A2C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+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31069-1D5C-D550-7774-DFDC6CF2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61" y="1788385"/>
            <a:ext cx="3743847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6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K-Means</vt:lpstr>
      <vt:lpstr>Clustering</vt:lpstr>
      <vt:lpstr>K-Means: Step by Step</vt:lpstr>
      <vt:lpstr>Math behind K-Means</vt:lpstr>
      <vt:lpstr>Use-cases in Smart Manufacturing</vt:lpstr>
      <vt:lpstr>Code Demo</vt:lpstr>
      <vt:lpstr>Limitation +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4</cp:revision>
  <dcterms:created xsi:type="dcterms:W3CDTF">2025-06-22T10:48:29Z</dcterms:created>
  <dcterms:modified xsi:type="dcterms:W3CDTF">2025-06-22T11:11:40Z</dcterms:modified>
</cp:coreProperties>
</file>