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72" y="3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9D27B-E09B-C4D9-FB92-8496BDA323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F42176-0345-64E9-E5BB-AB6CB5E15E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B17888-B61D-A1F3-8111-CA79F7AFD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81E0-2BD0-4241-B88D-60F5491EB6BA}" type="datetimeFigureOut">
              <a:rPr lang="en-GB" smtClean="0"/>
              <a:t>01/04/2025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F9F232-3F00-8260-D8C5-2E4EE3124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1281B5-89DF-5428-B174-5F33E40AF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06524-0B2D-4018-96B6-A226E8365F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0305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0910E-CA89-CF9F-DE0F-24D2368FC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978D2D-C135-3A19-2F10-10D0C7ADC9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66C2C8-16E0-FC5C-0AA0-302FAD608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81E0-2BD0-4241-B88D-60F5491EB6BA}" type="datetimeFigureOut">
              <a:rPr lang="en-GB" smtClean="0"/>
              <a:t>01/04/2025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35CB2B-08CC-8E8B-34BD-798F16870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C9820A-A7A7-F39D-A68F-9CB00CB56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06524-0B2D-4018-96B6-A226E8365F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0026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F3A1E4-711E-6BDB-084B-73E07F4C0F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0BEE48-81AA-36A7-99DF-4A96050564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CD38D5-DA72-D176-55C3-FBFB003DE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81E0-2BD0-4241-B88D-60F5491EB6BA}" type="datetimeFigureOut">
              <a:rPr lang="en-GB" smtClean="0"/>
              <a:t>01/04/2025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E3725E-8C65-CED7-ED62-4231B372D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78A8B2-6532-1873-C2F3-7D9F2CBA5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06524-0B2D-4018-96B6-A226E8365F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9682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E0351-5B52-E8D8-581C-F8B47E56C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B01BE-9B17-765F-E096-E5B3F8351B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AE0811-40A2-55B1-E14E-E58D82AC1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81E0-2BD0-4241-B88D-60F5491EB6BA}" type="datetimeFigureOut">
              <a:rPr lang="en-GB" smtClean="0"/>
              <a:t>01/04/2025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28AF37-43EC-60FE-44A2-481FEDDF6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1C9CA-0BA4-9453-C47F-5FE109CE1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06524-0B2D-4018-96B6-A226E8365F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7880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B1391-8DC9-B144-BB4F-B2E6EC80E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40CC2D-CE50-CDA0-CAC3-619425F9C0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61CBB8-05D5-75B1-0400-51A9C7209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81E0-2BD0-4241-B88D-60F5491EB6BA}" type="datetimeFigureOut">
              <a:rPr lang="en-GB" smtClean="0"/>
              <a:t>01/04/2025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D57E8-9533-7953-9815-2D0610C64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7D0B6-23DC-D134-BFDB-9E6E9DB2E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06524-0B2D-4018-96B6-A226E8365F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6025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40E39-CA83-52A9-9AFB-304088049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75603-7DE1-E89A-87BA-DAA3895D6F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596960-E1B8-052B-EAEE-DE4879B67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972707-B777-288E-B117-774CF96EC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81E0-2BD0-4241-B88D-60F5491EB6BA}" type="datetimeFigureOut">
              <a:rPr lang="en-GB" smtClean="0"/>
              <a:t>01/04/2025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1BB89F-5E77-F5BC-DC3D-171E91DDF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055164-A1D7-8AF0-D083-C70344CA8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06524-0B2D-4018-96B6-A226E8365F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4927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5E699-CA48-49E5-8B4C-885C6844A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87822C-D0B5-1AEA-706B-46FAF1327F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674F4D-A918-B749-9673-72DA919A92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2A5F2A-D4C4-8010-F32D-CE8B46D19E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AA2867-3999-00E6-5E81-F5E8134F07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3A95E7-EA57-837C-74EA-491BD8299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81E0-2BD0-4241-B88D-60F5491EB6BA}" type="datetimeFigureOut">
              <a:rPr lang="en-GB" smtClean="0"/>
              <a:t>01/04/2025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7F9F52-90AC-50AE-71AB-2E632E47A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DBB1E7-B512-CEFC-C329-64DDED744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06524-0B2D-4018-96B6-A226E8365F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1884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B9C52-0EDC-3391-1CA5-556E767B2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AA0458-4667-90A6-700D-01F7D693D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81E0-2BD0-4241-B88D-60F5491EB6BA}" type="datetimeFigureOut">
              <a:rPr lang="en-GB" smtClean="0"/>
              <a:t>01/04/2025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96FEE2-7DC4-BD15-5F95-EE732CE92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254F30-E6BA-106C-3FA5-82F4353F5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06524-0B2D-4018-96B6-A226E8365F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011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2D843B-A14B-9612-056C-837ABA862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81E0-2BD0-4241-B88D-60F5491EB6BA}" type="datetimeFigureOut">
              <a:rPr lang="en-GB" smtClean="0"/>
              <a:t>01/04/2025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61375F-62E5-3DD7-6168-33DD62360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02703B-6D87-220D-7B70-BB00F2FC9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06524-0B2D-4018-96B6-A226E8365F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5977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C42CE-8843-3543-92A1-BBE72C5D8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11CDB-C441-3F13-2CF6-C1E1BDA73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8701BB-B71B-7D6A-92A2-3630173C28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A4CCBA-72C3-9EBF-D9BC-862532957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81E0-2BD0-4241-B88D-60F5491EB6BA}" type="datetimeFigureOut">
              <a:rPr lang="en-GB" smtClean="0"/>
              <a:t>01/04/2025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2FC9D5-1485-5F42-E8EE-C0BBDBB30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7ED910-03DE-94FC-FE9F-F3AABD01F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06524-0B2D-4018-96B6-A226E8365F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1321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AB553-EDF4-33E2-4A33-197E36AD4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D195ED-1C63-A030-77A3-57FC2DDE82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1E32D7-6D07-62E8-3964-5DAD7C1E6C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ED095E-6C43-1ACD-D06A-97A703CF4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81E0-2BD0-4241-B88D-60F5491EB6BA}" type="datetimeFigureOut">
              <a:rPr lang="en-GB" smtClean="0"/>
              <a:t>01/04/2025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81B001-357C-4E8E-61BD-908DD45B4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C408FB-465A-0051-E026-1D7B9063D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06524-0B2D-4018-96B6-A226E8365F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6970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7CD7DE-627C-554D-0AB4-6CE462B89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AC851C-3DF2-07E4-F16D-C0E9605B12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66FF40-E8C6-4F24-6D28-5383118A06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A881E0-2BD0-4241-B88D-60F5491EB6BA}" type="datetimeFigureOut">
              <a:rPr lang="en-GB" smtClean="0"/>
              <a:t>01/04/2025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7FF244-021A-5699-5662-B6E6D7D064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D02448-AAE9-B792-2BB8-C68F69FFC7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7006524-0B2D-4018-96B6-A226E8365F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9490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3CF3E-9ED2-68D3-D567-51C3E496D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Simplify Non-Linear Model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205781-1ABC-AE7A-2410-5D930B9B96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Aakash Goel (Senior Data Scientist @ Microsoft)</a:t>
            </a:r>
          </a:p>
        </p:txBody>
      </p:sp>
    </p:spTree>
    <p:extLst>
      <p:ext uri="{BB962C8B-B14F-4D97-AF65-F5344CB8AC3E}">
        <p14:creationId xmlns:p14="http://schemas.microsoft.com/office/powerpoint/2010/main" val="978906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4C44D-DCC3-3249-F15E-86B46DEBE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86A5E-D639-F264-7E8E-401C048B71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Background</a:t>
            </a:r>
          </a:p>
          <a:p>
            <a:r>
              <a:rPr lang="en-GB" dirty="0"/>
              <a:t>Non-Linear Model</a:t>
            </a:r>
          </a:p>
          <a:p>
            <a:r>
              <a:rPr lang="en-GB" dirty="0"/>
              <a:t>Combine Model Prediction</a:t>
            </a:r>
          </a:p>
          <a:p>
            <a:r>
              <a:rPr lang="en-GB"/>
              <a:t>Weights Visualization</a:t>
            </a:r>
            <a:endParaRPr lang="en-GB" dirty="0"/>
          </a:p>
          <a:p>
            <a:r>
              <a:rPr lang="en-GB" dirty="0"/>
              <a:t>Different Neural Network architecture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75987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2D58D-DB04-40AD-4C32-4EFB2C784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44614-FD7B-4F83-21E3-3614BBB8D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Real world data-sets usually have one problem i.e. data can not be separated by just a single line. So, what is the next thing after a line? May be a circle, maybe two lines or maybe some curve. This is where neural networks can show their full potential.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71451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04F5C-CDC5-FC51-7B18-3E0B0051A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Non-Linear Model == Combination of Linear Model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47B5841-35F6-FC4C-65D0-213FFBA4057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535119"/>
            <a:ext cx="10515600" cy="2932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8335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DE6DD-00BE-D113-AB9D-828495BEB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combine model prediction – Method 1 (Simply Sum)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49A1945-6291-8560-4BBD-04EC5BEC9B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978" y="1941513"/>
            <a:ext cx="6181725" cy="2162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6E335EB0-46D4-9FD7-5ED6-78479343DED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5027" y="1962333"/>
            <a:ext cx="3796825" cy="2933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8587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62F733-6571-AF86-71CD-F262292B80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DF664-9167-CB78-051E-988147F19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combine model prediction – Method 2 (\weighted Sum)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CC6D5-D553-05CF-B0E2-F110E1160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what if we wanted to weight this sum? What, if say, we wanted the model in the left to have more of a saying the resulting probability than the right? Well, we can add weights. For example, we can say “Seven times the left one plus five times the right one.”</a:t>
            </a:r>
            <a:endParaRPr lang="en-US" dirty="0">
              <a:solidFill>
                <a:srgbClr val="242424"/>
              </a:solidFill>
              <a:latin typeface="source-serif-pro"/>
            </a:endParaRPr>
          </a:p>
          <a:p>
            <a:r>
              <a:rPr lang="en-GB" b="0" i="0" dirty="0">
                <a:solidFill>
                  <a:srgbClr val="242424"/>
                </a:solidFill>
                <a:effectLst/>
                <a:latin typeface="source-serif-pro"/>
              </a:rPr>
              <a:t>7*0.7 + 5*0.8 = 8.9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3534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10" name="Rectangle 4109">
            <a:extLst>
              <a:ext uri="{FF2B5EF4-FFF2-40B4-BE49-F238E27FC236}">
                <a16:creationId xmlns:a16="http://schemas.microsoft.com/office/drawing/2014/main" id="{70155189-D96C-4527-B0EC-654B946BE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A7ED6C-9665-3AF0-EABF-7738EF9D5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57189"/>
            <a:ext cx="9795637" cy="110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dirty="0"/>
              <a:t>Weights Visualization</a:t>
            </a:r>
          </a:p>
        </p:txBody>
      </p:sp>
      <p:pic>
        <p:nvPicPr>
          <p:cNvPr id="4098" name="Picture 2" descr="Generated image">
            <a:extLst>
              <a:ext uri="{FF2B5EF4-FFF2-40B4-BE49-F238E27FC236}">
                <a16:creationId xmlns:a16="http://schemas.microsoft.com/office/drawing/2014/main" id="{24AD4CB6-B0B1-A8DB-7F34-CC5B8941EB0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4099" y="3275950"/>
            <a:ext cx="3797536" cy="2534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A diagram of a diagram with numbers and circles&#10;&#10;AI-generated content may be incorrect.">
            <a:extLst>
              <a:ext uri="{FF2B5EF4-FFF2-40B4-BE49-F238E27FC236}">
                <a16:creationId xmlns:a16="http://schemas.microsoft.com/office/drawing/2014/main" id="{717308E1-4592-3BBA-E42F-49586E8BCE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93386" y="3760136"/>
            <a:ext cx="3797536" cy="1566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A diagram of numbers and letters&#10;&#10;AI-generated content may be incorrect.">
            <a:extLst>
              <a:ext uri="{FF2B5EF4-FFF2-40B4-BE49-F238E27FC236}">
                <a16:creationId xmlns:a16="http://schemas.microsoft.com/office/drawing/2014/main" id="{78CF9572-AE23-5408-9CBA-B8BDD4A3AA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92673" y="4035457"/>
            <a:ext cx="3797536" cy="1015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4180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4386FFB-4645-5FAC-6AEB-62187CF1DF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31" name="Rectangle 5130">
            <a:extLst>
              <a:ext uri="{FF2B5EF4-FFF2-40B4-BE49-F238E27FC236}">
                <a16:creationId xmlns:a16="http://schemas.microsoft.com/office/drawing/2014/main" id="{70155189-D96C-4527-B0EC-654B946BE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BD282E-99DC-8A0C-91AF-39535D547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661" y="2621563"/>
            <a:ext cx="2012379" cy="58019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1200" dirty="0"/>
              <a:t>Large Number of Hidden Layer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EC1F180E-5765-7538-1689-EEB8BC06D37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4099" y="3366141"/>
            <a:ext cx="3797536" cy="2354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91BDE1DE-FA0A-2458-0447-63D0CFA6C7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93386" y="3418358"/>
            <a:ext cx="3797536" cy="2250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3AA6F708-BADF-53B4-490C-07323D5FE3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92673" y="3612981"/>
            <a:ext cx="3797536" cy="1860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C6C797DD-3AA5-DAC7-F03A-B5EEEC2AAF73}"/>
              </a:ext>
            </a:extLst>
          </p:cNvPr>
          <p:cNvSpPr txBox="1">
            <a:spLocks/>
          </p:cNvSpPr>
          <p:nvPr/>
        </p:nvSpPr>
        <p:spPr>
          <a:xfrm>
            <a:off x="8665781" y="2621563"/>
            <a:ext cx="2012379" cy="5801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200" dirty="0"/>
              <a:t>More Number of Hidden Layer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FA5FCA0-8896-ACD9-E05B-B38A168346AF}"/>
              </a:ext>
            </a:extLst>
          </p:cNvPr>
          <p:cNvSpPr txBox="1">
            <a:spLocks/>
          </p:cNvSpPr>
          <p:nvPr/>
        </p:nvSpPr>
        <p:spPr>
          <a:xfrm>
            <a:off x="4896421" y="2519963"/>
            <a:ext cx="2012379" cy="5801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200" dirty="0"/>
              <a:t>Output Layer with more nodes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AF1AADE-13B2-2E9E-E421-ED09343ED705}"/>
              </a:ext>
            </a:extLst>
          </p:cNvPr>
          <p:cNvSpPr txBox="1">
            <a:spLocks/>
          </p:cNvSpPr>
          <p:nvPr/>
        </p:nvSpPr>
        <p:spPr>
          <a:xfrm>
            <a:off x="1198181" y="557189"/>
            <a:ext cx="9795637" cy="110485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200" dirty="0"/>
              <a:t>Different Neural Network Architecture</a:t>
            </a:r>
          </a:p>
        </p:txBody>
      </p:sp>
    </p:spTree>
    <p:extLst>
      <p:ext uri="{BB962C8B-B14F-4D97-AF65-F5344CB8AC3E}">
        <p14:creationId xmlns:p14="http://schemas.microsoft.com/office/powerpoint/2010/main" val="1891269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6A272-FB0E-B1ED-5CDF-532A787CB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Thanks </a:t>
            </a:r>
            <a:r>
              <a:rPr lang="en-GB" dirty="0">
                <a:sym typeface="Wingdings" panose="05000000000000000000" pitchFamily="2" charset="2"/>
              </a:rPr>
              <a:t>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3927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202</Words>
  <Application>Microsoft Office PowerPoint</Application>
  <PresentationFormat>Widescreen</PresentationFormat>
  <Paragraphs>22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Aptos</vt:lpstr>
      <vt:lpstr>Aptos Display</vt:lpstr>
      <vt:lpstr>Arial</vt:lpstr>
      <vt:lpstr>source-serif-pro</vt:lpstr>
      <vt:lpstr>Wingdings</vt:lpstr>
      <vt:lpstr>Office Theme</vt:lpstr>
      <vt:lpstr>Simplify Non-Linear Model</vt:lpstr>
      <vt:lpstr>Agenda</vt:lpstr>
      <vt:lpstr>Background</vt:lpstr>
      <vt:lpstr>Non-Linear Model == Combination of Linear Model</vt:lpstr>
      <vt:lpstr>How to combine model prediction – Method 1 (Simply Sum)</vt:lpstr>
      <vt:lpstr>How to combine model prediction – Method 2 (\weighted Sum)</vt:lpstr>
      <vt:lpstr>Weights Visualization</vt:lpstr>
      <vt:lpstr>Large Number of Hidden Layer</vt:lpstr>
      <vt:lpstr>Thanks 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Aakash Goel (MSTIC DS&amp;AI)</dc:creator>
  <cp:lastModifiedBy>Aakash Goel (MSTIC DS&amp;AI)</cp:lastModifiedBy>
  <cp:revision>21</cp:revision>
  <dcterms:created xsi:type="dcterms:W3CDTF">2025-04-01T20:24:36Z</dcterms:created>
  <dcterms:modified xsi:type="dcterms:W3CDTF">2025-04-01T21:12:55Z</dcterms:modified>
</cp:coreProperties>
</file>