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22" r:id="rId6"/>
    <p:sldId id="323" r:id="rId7"/>
    <p:sldId id="324" r:id="rId8"/>
    <p:sldId id="3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35AF2-5022-456D-8BD8-DFC28AB799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A8A2538-C61C-48E1-8C46-480A05A831AB}">
      <dgm:prSet/>
      <dgm:spPr/>
      <dgm:t>
        <a:bodyPr/>
        <a:lstStyle/>
        <a:p>
          <a:r>
            <a:rPr lang="en-US" b="1" i="0" baseline="0"/>
            <a:t>pyserial</a:t>
          </a:r>
          <a:r>
            <a:rPr lang="en-US" b="0" i="0" baseline="0"/>
            <a:t> – Communicate with microcontrollers/PLCs over serial</a:t>
          </a:r>
          <a:endParaRPr lang="en-US"/>
        </a:p>
      </dgm:t>
    </dgm:pt>
    <dgm:pt modelId="{F5C71B04-3540-412B-BB7F-09BD4B9A6CF7}" type="parTrans" cxnId="{D7ACDFC4-4FB9-4FC1-B8BD-12EA59EA0514}">
      <dgm:prSet/>
      <dgm:spPr/>
      <dgm:t>
        <a:bodyPr/>
        <a:lstStyle/>
        <a:p>
          <a:endParaRPr lang="en-US"/>
        </a:p>
      </dgm:t>
    </dgm:pt>
    <dgm:pt modelId="{E62145B8-C703-4ED2-9652-23F972064A8B}" type="sibTrans" cxnId="{D7ACDFC4-4FB9-4FC1-B8BD-12EA59EA0514}">
      <dgm:prSet/>
      <dgm:spPr/>
      <dgm:t>
        <a:bodyPr/>
        <a:lstStyle/>
        <a:p>
          <a:endParaRPr lang="en-US"/>
        </a:p>
      </dgm:t>
    </dgm:pt>
    <dgm:pt modelId="{FA8C96F4-5D67-4082-9EDA-714C7052B21C}">
      <dgm:prSet/>
      <dgm:spPr/>
      <dgm:t>
        <a:bodyPr/>
        <a:lstStyle/>
        <a:p>
          <a:r>
            <a:rPr lang="en-US" b="1" i="0" baseline="0"/>
            <a:t>opcua</a:t>
          </a:r>
          <a:r>
            <a:rPr lang="en-US" b="0" i="0" baseline="0"/>
            <a:t> – Interface with OPC UA-enabled machines</a:t>
          </a:r>
          <a:endParaRPr lang="en-US"/>
        </a:p>
      </dgm:t>
    </dgm:pt>
    <dgm:pt modelId="{E8E688AA-FEFF-47C2-9B61-AB39EAA8742B}" type="parTrans" cxnId="{64740359-EEA1-4000-8A85-2294FF107EFD}">
      <dgm:prSet/>
      <dgm:spPr/>
      <dgm:t>
        <a:bodyPr/>
        <a:lstStyle/>
        <a:p>
          <a:endParaRPr lang="en-US"/>
        </a:p>
      </dgm:t>
    </dgm:pt>
    <dgm:pt modelId="{981A10B5-61A2-47F6-BBF7-3AA41FBA7440}" type="sibTrans" cxnId="{64740359-EEA1-4000-8A85-2294FF107EFD}">
      <dgm:prSet/>
      <dgm:spPr/>
      <dgm:t>
        <a:bodyPr/>
        <a:lstStyle/>
        <a:p>
          <a:endParaRPr lang="en-US"/>
        </a:p>
      </dgm:t>
    </dgm:pt>
    <dgm:pt modelId="{E364034B-B6C3-4167-911A-421E00481DDB}">
      <dgm:prSet/>
      <dgm:spPr/>
      <dgm:t>
        <a:bodyPr/>
        <a:lstStyle/>
        <a:p>
          <a:r>
            <a:rPr lang="en-US" b="1" i="0" baseline="0"/>
            <a:t>pymodbus</a:t>
          </a:r>
          <a:r>
            <a:rPr lang="en-US" b="0" i="0" baseline="0"/>
            <a:t> – Read/write Modbus registers</a:t>
          </a:r>
          <a:endParaRPr lang="en-US"/>
        </a:p>
      </dgm:t>
    </dgm:pt>
    <dgm:pt modelId="{DACFED36-C564-431D-950B-0B5E06B8A284}" type="parTrans" cxnId="{1CA84A44-E5FD-4888-9FE7-E038915D276F}">
      <dgm:prSet/>
      <dgm:spPr/>
      <dgm:t>
        <a:bodyPr/>
        <a:lstStyle/>
        <a:p>
          <a:endParaRPr lang="en-US"/>
        </a:p>
      </dgm:t>
    </dgm:pt>
    <dgm:pt modelId="{2685A870-E3D2-4125-86FE-B207ADD47032}" type="sibTrans" cxnId="{1CA84A44-E5FD-4888-9FE7-E038915D276F}">
      <dgm:prSet/>
      <dgm:spPr/>
      <dgm:t>
        <a:bodyPr/>
        <a:lstStyle/>
        <a:p>
          <a:endParaRPr lang="en-US"/>
        </a:p>
      </dgm:t>
    </dgm:pt>
    <dgm:pt modelId="{F91F0E61-6FBF-4876-9910-802B092693BE}">
      <dgm:prSet/>
      <dgm:spPr/>
      <dgm:t>
        <a:bodyPr/>
        <a:lstStyle/>
        <a:p>
          <a:r>
            <a:rPr lang="en-US" b="1" i="0" baseline="0"/>
            <a:t>pandas</a:t>
          </a:r>
          <a:r>
            <a:rPr lang="en-US" b="0" i="0" baseline="0"/>
            <a:t> – Process time-series sensor data</a:t>
          </a:r>
          <a:endParaRPr lang="en-US"/>
        </a:p>
      </dgm:t>
    </dgm:pt>
    <dgm:pt modelId="{FB66B3EA-66E5-49DA-BAF0-CC17FB7BFA67}" type="parTrans" cxnId="{EE55673D-C3F5-42F0-9793-30DBD0C39F16}">
      <dgm:prSet/>
      <dgm:spPr/>
      <dgm:t>
        <a:bodyPr/>
        <a:lstStyle/>
        <a:p>
          <a:endParaRPr lang="en-US"/>
        </a:p>
      </dgm:t>
    </dgm:pt>
    <dgm:pt modelId="{97938E6A-DC8B-4DEC-8243-278B0D70B2D9}" type="sibTrans" cxnId="{EE55673D-C3F5-42F0-9793-30DBD0C39F16}">
      <dgm:prSet/>
      <dgm:spPr/>
      <dgm:t>
        <a:bodyPr/>
        <a:lstStyle/>
        <a:p>
          <a:endParaRPr lang="en-US"/>
        </a:p>
      </dgm:t>
    </dgm:pt>
    <dgm:pt modelId="{FF82CD92-3834-45DA-82A2-D13D4B9C7850}">
      <dgm:prSet/>
      <dgm:spPr/>
      <dgm:t>
        <a:bodyPr/>
        <a:lstStyle/>
        <a:p>
          <a:r>
            <a:rPr lang="en-US" b="1" i="0" baseline="0"/>
            <a:t>matplotlib</a:t>
          </a:r>
          <a:r>
            <a:rPr lang="en-US" b="0" i="0" baseline="0"/>
            <a:t> – Plot trends, process control charts</a:t>
          </a:r>
          <a:endParaRPr lang="en-US"/>
        </a:p>
      </dgm:t>
    </dgm:pt>
    <dgm:pt modelId="{E84D29DF-2002-4D48-8735-E3771586FD91}" type="parTrans" cxnId="{C1D657D4-8309-48BB-846E-FA1DEAD1A919}">
      <dgm:prSet/>
      <dgm:spPr/>
      <dgm:t>
        <a:bodyPr/>
        <a:lstStyle/>
        <a:p>
          <a:endParaRPr lang="en-US"/>
        </a:p>
      </dgm:t>
    </dgm:pt>
    <dgm:pt modelId="{549713CA-F7E4-4C02-9BB2-62821D2B5E3D}" type="sibTrans" cxnId="{C1D657D4-8309-48BB-846E-FA1DEAD1A919}">
      <dgm:prSet/>
      <dgm:spPr/>
      <dgm:t>
        <a:bodyPr/>
        <a:lstStyle/>
        <a:p>
          <a:endParaRPr lang="en-US"/>
        </a:p>
      </dgm:t>
    </dgm:pt>
    <dgm:pt modelId="{B8FE6471-7328-43BC-89A7-1E5E7EB19FD4}" type="pres">
      <dgm:prSet presAssocID="{C5235AF2-5022-456D-8BD8-DFC28AB799FC}" presName="root" presStyleCnt="0">
        <dgm:presLayoutVars>
          <dgm:dir/>
          <dgm:resizeHandles val="exact"/>
        </dgm:presLayoutVars>
      </dgm:prSet>
      <dgm:spPr/>
    </dgm:pt>
    <dgm:pt modelId="{D0C5459F-460E-4E3C-A130-DCD2D2890A9A}" type="pres">
      <dgm:prSet presAssocID="{4A8A2538-C61C-48E1-8C46-480A05A831AB}" presName="compNode" presStyleCnt="0"/>
      <dgm:spPr/>
    </dgm:pt>
    <dgm:pt modelId="{550519B9-BAB8-446D-A820-D8A9782A3549}" type="pres">
      <dgm:prSet presAssocID="{4A8A2538-C61C-48E1-8C46-480A05A831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EB18411-5D4A-445A-A8D4-667285C6B202}" type="pres">
      <dgm:prSet presAssocID="{4A8A2538-C61C-48E1-8C46-480A05A831AB}" presName="spaceRect" presStyleCnt="0"/>
      <dgm:spPr/>
    </dgm:pt>
    <dgm:pt modelId="{A0B2B87F-9F82-457B-BCEF-865C74DE86C1}" type="pres">
      <dgm:prSet presAssocID="{4A8A2538-C61C-48E1-8C46-480A05A831AB}" presName="textRect" presStyleLbl="revTx" presStyleIdx="0" presStyleCnt="5">
        <dgm:presLayoutVars>
          <dgm:chMax val="1"/>
          <dgm:chPref val="1"/>
        </dgm:presLayoutVars>
      </dgm:prSet>
      <dgm:spPr/>
    </dgm:pt>
    <dgm:pt modelId="{309056CA-4B87-41DA-997E-65916519B5C1}" type="pres">
      <dgm:prSet presAssocID="{E62145B8-C703-4ED2-9652-23F972064A8B}" presName="sibTrans" presStyleCnt="0"/>
      <dgm:spPr/>
    </dgm:pt>
    <dgm:pt modelId="{0EC7E9AA-929E-43A7-8334-79960A073809}" type="pres">
      <dgm:prSet presAssocID="{FA8C96F4-5D67-4082-9EDA-714C7052B21C}" presName="compNode" presStyleCnt="0"/>
      <dgm:spPr/>
    </dgm:pt>
    <dgm:pt modelId="{286A2679-ADCE-400F-AF78-4E3408B88C29}" type="pres">
      <dgm:prSet presAssocID="{FA8C96F4-5D67-4082-9EDA-714C7052B21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B644A3C-82F7-4EC3-AA0B-DDCEC1A9BF97}" type="pres">
      <dgm:prSet presAssocID="{FA8C96F4-5D67-4082-9EDA-714C7052B21C}" presName="spaceRect" presStyleCnt="0"/>
      <dgm:spPr/>
    </dgm:pt>
    <dgm:pt modelId="{5AFB1FE3-D6BF-4C8C-A178-0FAC697A830C}" type="pres">
      <dgm:prSet presAssocID="{FA8C96F4-5D67-4082-9EDA-714C7052B21C}" presName="textRect" presStyleLbl="revTx" presStyleIdx="1" presStyleCnt="5">
        <dgm:presLayoutVars>
          <dgm:chMax val="1"/>
          <dgm:chPref val="1"/>
        </dgm:presLayoutVars>
      </dgm:prSet>
      <dgm:spPr/>
    </dgm:pt>
    <dgm:pt modelId="{83998A27-8C55-499B-9BE1-D0AC6A0EAF75}" type="pres">
      <dgm:prSet presAssocID="{981A10B5-61A2-47F6-BBF7-3AA41FBA7440}" presName="sibTrans" presStyleCnt="0"/>
      <dgm:spPr/>
    </dgm:pt>
    <dgm:pt modelId="{423570E4-8EC3-4F6E-AA72-49B4A7A9FE9C}" type="pres">
      <dgm:prSet presAssocID="{E364034B-B6C3-4167-911A-421E00481DDB}" presName="compNode" presStyleCnt="0"/>
      <dgm:spPr/>
    </dgm:pt>
    <dgm:pt modelId="{3B27DABF-95A0-4DC8-A82C-056FFBF02C15}" type="pres">
      <dgm:prSet presAssocID="{E364034B-B6C3-4167-911A-421E00481D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0CD8A5F-026E-44B2-88D5-E831081EAEB4}" type="pres">
      <dgm:prSet presAssocID="{E364034B-B6C3-4167-911A-421E00481DDB}" presName="spaceRect" presStyleCnt="0"/>
      <dgm:spPr/>
    </dgm:pt>
    <dgm:pt modelId="{1AC34DD8-041B-49B5-88C0-CB8BF0AFAB08}" type="pres">
      <dgm:prSet presAssocID="{E364034B-B6C3-4167-911A-421E00481DDB}" presName="textRect" presStyleLbl="revTx" presStyleIdx="2" presStyleCnt="5">
        <dgm:presLayoutVars>
          <dgm:chMax val="1"/>
          <dgm:chPref val="1"/>
        </dgm:presLayoutVars>
      </dgm:prSet>
      <dgm:spPr/>
    </dgm:pt>
    <dgm:pt modelId="{0A4946F9-5FF3-474E-97EC-4400FA705FF4}" type="pres">
      <dgm:prSet presAssocID="{2685A870-E3D2-4125-86FE-B207ADD47032}" presName="sibTrans" presStyleCnt="0"/>
      <dgm:spPr/>
    </dgm:pt>
    <dgm:pt modelId="{63C44B14-E069-41B1-BB94-776D3352F122}" type="pres">
      <dgm:prSet presAssocID="{F91F0E61-6FBF-4876-9910-802B092693BE}" presName="compNode" presStyleCnt="0"/>
      <dgm:spPr/>
    </dgm:pt>
    <dgm:pt modelId="{414DE9FC-D2A3-4BD2-AB5C-F1858AAF799D}" type="pres">
      <dgm:prSet presAssocID="{F91F0E61-6FBF-4876-9910-802B092693B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1DB5475-B65E-4D2C-A3CF-FA4ACA6A96D0}" type="pres">
      <dgm:prSet presAssocID="{F91F0E61-6FBF-4876-9910-802B092693BE}" presName="spaceRect" presStyleCnt="0"/>
      <dgm:spPr/>
    </dgm:pt>
    <dgm:pt modelId="{1AE4DE46-0009-4FF1-9AE5-C66081D46844}" type="pres">
      <dgm:prSet presAssocID="{F91F0E61-6FBF-4876-9910-802B092693BE}" presName="textRect" presStyleLbl="revTx" presStyleIdx="3" presStyleCnt="5">
        <dgm:presLayoutVars>
          <dgm:chMax val="1"/>
          <dgm:chPref val="1"/>
        </dgm:presLayoutVars>
      </dgm:prSet>
      <dgm:spPr/>
    </dgm:pt>
    <dgm:pt modelId="{782796EC-9E7A-4A91-A55F-CD1E62869372}" type="pres">
      <dgm:prSet presAssocID="{97938E6A-DC8B-4DEC-8243-278B0D70B2D9}" presName="sibTrans" presStyleCnt="0"/>
      <dgm:spPr/>
    </dgm:pt>
    <dgm:pt modelId="{08AC3843-4ACC-4F41-B564-521A51BA6A1A}" type="pres">
      <dgm:prSet presAssocID="{FF82CD92-3834-45DA-82A2-D13D4B9C7850}" presName="compNode" presStyleCnt="0"/>
      <dgm:spPr/>
    </dgm:pt>
    <dgm:pt modelId="{612870CC-791E-4F66-A6D5-87AB27B4CDE4}" type="pres">
      <dgm:prSet presAssocID="{FF82CD92-3834-45DA-82A2-D13D4B9C78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E3FF184-93CC-4051-B38B-BDD964B4AB50}" type="pres">
      <dgm:prSet presAssocID="{FF82CD92-3834-45DA-82A2-D13D4B9C7850}" presName="spaceRect" presStyleCnt="0"/>
      <dgm:spPr/>
    </dgm:pt>
    <dgm:pt modelId="{95F96805-6E17-4528-A58E-0129FAAE9420}" type="pres">
      <dgm:prSet presAssocID="{FF82CD92-3834-45DA-82A2-D13D4B9C785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71C41A-16A2-474F-B597-986D690D35D7}" type="presOf" srcId="{FF82CD92-3834-45DA-82A2-D13D4B9C7850}" destId="{95F96805-6E17-4528-A58E-0129FAAE9420}" srcOrd="0" destOrd="0" presId="urn:microsoft.com/office/officeart/2018/2/layout/IconLabelList"/>
    <dgm:cxn modelId="{DB7AC639-BC48-4EE8-891C-CD8B9F8FB033}" type="presOf" srcId="{E364034B-B6C3-4167-911A-421E00481DDB}" destId="{1AC34DD8-041B-49B5-88C0-CB8BF0AFAB08}" srcOrd="0" destOrd="0" presId="urn:microsoft.com/office/officeart/2018/2/layout/IconLabelList"/>
    <dgm:cxn modelId="{EE55673D-C3F5-42F0-9793-30DBD0C39F16}" srcId="{C5235AF2-5022-456D-8BD8-DFC28AB799FC}" destId="{F91F0E61-6FBF-4876-9910-802B092693BE}" srcOrd="3" destOrd="0" parTransId="{FB66B3EA-66E5-49DA-BAF0-CC17FB7BFA67}" sibTransId="{97938E6A-DC8B-4DEC-8243-278B0D70B2D9}"/>
    <dgm:cxn modelId="{0DB3845B-B7CE-4EA0-9EDE-5A2C03FEE6FD}" type="presOf" srcId="{FA8C96F4-5D67-4082-9EDA-714C7052B21C}" destId="{5AFB1FE3-D6BF-4C8C-A178-0FAC697A830C}" srcOrd="0" destOrd="0" presId="urn:microsoft.com/office/officeart/2018/2/layout/IconLabelList"/>
    <dgm:cxn modelId="{0F947662-D020-4EC2-937C-A3ECDF3C2EC5}" type="presOf" srcId="{F91F0E61-6FBF-4876-9910-802B092693BE}" destId="{1AE4DE46-0009-4FF1-9AE5-C66081D46844}" srcOrd="0" destOrd="0" presId="urn:microsoft.com/office/officeart/2018/2/layout/IconLabelList"/>
    <dgm:cxn modelId="{1CA84A44-E5FD-4888-9FE7-E038915D276F}" srcId="{C5235AF2-5022-456D-8BD8-DFC28AB799FC}" destId="{E364034B-B6C3-4167-911A-421E00481DDB}" srcOrd="2" destOrd="0" parTransId="{DACFED36-C564-431D-950B-0B5E06B8A284}" sibTransId="{2685A870-E3D2-4125-86FE-B207ADD47032}"/>
    <dgm:cxn modelId="{02C08949-99B2-4D5B-B536-E04DE002763F}" type="presOf" srcId="{4A8A2538-C61C-48E1-8C46-480A05A831AB}" destId="{A0B2B87F-9F82-457B-BCEF-865C74DE86C1}" srcOrd="0" destOrd="0" presId="urn:microsoft.com/office/officeart/2018/2/layout/IconLabelList"/>
    <dgm:cxn modelId="{64740359-EEA1-4000-8A85-2294FF107EFD}" srcId="{C5235AF2-5022-456D-8BD8-DFC28AB799FC}" destId="{FA8C96F4-5D67-4082-9EDA-714C7052B21C}" srcOrd="1" destOrd="0" parTransId="{E8E688AA-FEFF-47C2-9B61-AB39EAA8742B}" sibTransId="{981A10B5-61A2-47F6-BBF7-3AA41FBA7440}"/>
    <dgm:cxn modelId="{D7ACDFC4-4FB9-4FC1-B8BD-12EA59EA0514}" srcId="{C5235AF2-5022-456D-8BD8-DFC28AB799FC}" destId="{4A8A2538-C61C-48E1-8C46-480A05A831AB}" srcOrd="0" destOrd="0" parTransId="{F5C71B04-3540-412B-BB7F-09BD4B9A6CF7}" sibTransId="{E62145B8-C703-4ED2-9652-23F972064A8B}"/>
    <dgm:cxn modelId="{C1D657D4-8309-48BB-846E-FA1DEAD1A919}" srcId="{C5235AF2-5022-456D-8BD8-DFC28AB799FC}" destId="{FF82CD92-3834-45DA-82A2-D13D4B9C7850}" srcOrd="4" destOrd="0" parTransId="{E84D29DF-2002-4D48-8735-E3771586FD91}" sibTransId="{549713CA-F7E4-4C02-9BB2-62821D2B5E3D}"/>
    <dgm:cxn modelId="{86D8ACDB-D7BF-47A5-B886-3E6DAADDF1E5}" type="presOf" srcId="{C5235AF2-5022-456D-8BD8-DFC28AB799FC}" destId="{B8FE6471-7328-43BC-89A7-1E5E7EB19FD4}" srcOrd="0" destOrd="0" presId="urn:microsoft.com/office/officeart/2018/2/layout/IconLabelList"/>
    <dgm:cxn modelId="{57584501-95D2-4918-B42A-8EE600E423BA}" type="presParOf" srcId="{B8FE6471-7328-43BC-89A7-1E5E7EB19FD4}" destId="{D0C5459F-460E-4E3C-A130-DCD2D2890A9A}" srcOrd="0" destOrd="0" presId="urn:microsoft.com/office/officeart/2018/2/layout/IconLabelList"/>
    <dgm:cxn modelId="{49B97449-D615-46E7-8CAB-F2892D053654}" type="presParOf" srcId="{D0C5459F-460E-4E3C-A130-DCD2D2890A9A}" destId="{550519B9-BAB8-446D-A820-D8A9782A3549}" srcOrd="0" destOrd="0" presId="urn:microsoft.com/office/officeart/2018/2/layout/IconLabelList"/>
    <dgm:cxn modelId="{BBB782EC-FD05-4E4C-AE41-EDAFF01A4D87}" type="presParOf" srcId="{D0C5459F-460E-4E3C-A130-DCD2D2890A9A}" destId="{4EB18411-5D4A-445A-A8D4-667285C6B202}" srcOrd="1" destOrd="0" presId="urn:microsoft.com/office/officeart/2018/2/layout/IconLabelList"/>
    <dgm:cxn modelId="{30FE4C5C-2BF7-4CE9-8C10-B1AAD595C05E}" type="presParOf" srcId="{D0C5459F-460E-4E3C-A130-DCD2D2890A9A}" destId="{A0B2B87F-9F82-457B-BCEF-865C74DE86C1}" srcOrd="2" destOrd="0" presId="urn:microsoft.com/office/officeart/2018/2/layout/IconLabelList"/>
    <dgm:cxn modelId="{1B13FFCD-D48E-481A-81DA-F26FDC16FF96}" type="presParOf" srcId="{B8FE6471-7328-43BC-89A7-1E5E7EB19FD4}" destId="{309056CA-4B87-41DA-997E-65916519B5C1}" srcOrd="1" destOrd="0" presId="urn:microsoft.com/office/officeart/2018/2/layout/IconLabelList"/>
    <dgm:cxn modelId="{109CAAC1-19F9-4627-8C92-5FDA05166AA4}" type="presParOf" srcId="{B8FE6471-7328-43BC-89A7-1E5E7EB19FD4}" destId="{0EC7E9AA-929E-43A7-8334-79960A073809}" srcOrd="2" destOrd="0" presId="urn:microsoft.com/office/officeart/2018/2/layout/IconLabelList"/>
    <dgm:cxn modelId="{43F5DFC1-7B54-42CB-A60C-C835B789A2D0}" type="presParOf" srcId="{0EC7E9AA-929E-43A7-8334-79960A073809}" destId="{286A2679-ADCE-400F-AF78-4E3408B88C29}" srcOrd="0" destOrd="0" presId="urn:microsoft.com/office/officeart/2018/2/layout/IconLabelList"/>
    <dgm:cxn modelId="{AE6E302A-F005-4AEA-ACAA-8C85C316D045}" type="presParOf" srcId="{0EC7E9AA-929E-43A7-8334-79960A073809}" destId="{2B644A3C-82F7-4EC3-AA0B-DDCEC1A9BF97}" srcOrd="1" destOrd="0" presId="urn:microsoft.com/office/officeart/2018/2/layout/IconLabelList"/>
    <dgm:cxn modelId="{887490E2-2F5F-4E49-8E43-1FF872193E4B}" type="presParOf" srcId="{0EC7E9AA-929E-43A7-8334-79960A073809}" destId="{5AFB1FE3-D6BF-4C8C-A178-0FAC697A830C}" srcOrd="2" destOrd="0" presId="urn:microsoft.com/office/officeart/2018/2/layout/IconLabelList"/>
    <dgm:cxn modelId="{9D20FE87-0F8C-4640-8A01-FA073C99D6A7}" type="presParOf" srcId="{B8FE6471-7328-43BC-89A7-1E5E7EB19FD4}" destId="{83998A27-8C55-499B-9BE1-D0AC6A0EAF75}" srcOrd="3" destOrd="0" presId="urn:microsoft.com/office/officeart/2018/2/layout/IconLabelList"/>
    <dgm:cxn modelId="{43554F2D-030E-401B-B074-CE1CB47F14AB}" type="presParOf" srcId="{B8FE6471-7328-43BC-89A7-1E5E7EB19FD4}" destId="{423570E4-8EC3-4F6E-AA72-49B4A7A9FE9C}" srcOrd="4" destOrd="0" presId="urn:microsoft.com/office/officeart/2018/2/layout/IconLabelList"/>
    <dgm:cxn modelId="{2BC42911-EC37-451C-8089-E7A7932B081E}" type="presParOf" srcId="{423570E4-8EC3-4F6E-AA72-49B4A7A9FE9C}" destId="{3B27DABF-95A0-4DC8-A82C-056FFBF02C15}" srcOrd="0" destOrd="0" presId="urn:microsoft.com/office/officeart/2018/2/layout/IconLabelList"/>
    <dgm:cxn modelId="{DB31756F-4B64-434A-A142-90CA755512D3}" type="presParOf" srcId="{423570E4-8EC3-4F6E-AA72-49B4A7A9FE9C}" destId="{70CD8A5F-026E-44B2-88D5-E831081EAEB4}" srcOrd="1" destOrd="0" presId="urn:microsoft.com/office/officeart/2018/2/layout/IconLabelList"/>
    <dgm:cxn modelId="{68DBFB33-A6F5-4754-940F-EA70E7C5925C}" type="presParOf" srcId="{423570E4-8EC3-4F6E-AA72-49B4A7A9FE9C}" destId="{1AC34DD8-041B-49B5-88C0-CB8BF0AFAB08}" srcOrd="2" destOrd="0" presId="urn:microsoft.com/office/officeart/2018/2/layout/IconLabelList"/>
    <dgm:cxn modelId="{AD7ABE9D-06E6-4B31-8E0A-9492BFA2ECFD}" type="presParOf" srcId="{B8FE6471-7328-43BC-89A7-1E5E7EB19FD4}" destId="{0A4946F9-5FF3-474E-97EC-4400FA705FF4}" srcOrd="5" destOrd="0" presId="urn:microsoft.com/office/officeart/2018/2/layout/IconLabelList"/>
    <dgm:cxn modelId="{04EAEE83-CCF9-4F3C-B843-27949C886008}" type="presParOf" srcId="{B8FE6471-7328-43BC-89A7-1E5E7EB19FD4}" destId="{63C44B14-E069-41B1-BB94-776D3352F122}" srcOrd="6" destOrd="0" presId="urn:microsoft.com/office/officeart/2018/2/layout/IconLabelList"/>
    <dgm:cxn modelId="{DC1EDFE1-D13D-4AE4-AF1E-6848F148A321}" type="presParOf" srcId="{63C44B14-E069-41B1-BB94-776D3352F122}" destId="{414DE9FC-D2A3-4BD2-AB5C-F1858AAF799D}" srcOrd="0" destOrd="0" presId="urn:microsoft.com/office/officeart/2018/2/layout/IconLabelList"/>
    <dgm:cxn modelId="{AE559623-1D55-4A82-8A49-570035DAD4CB}" type="presParOf" srcId="{63C44B14-E069-41B1-BB94-776D3352F122}" destId="{F1DB5475-B65E-4D2C-A3CF-FA4ACA6A96D0}" srcOrd="1" destOrd="0" presId="urn:microsoft.com/office/officeart/2018/2/layout/IconLabelList"/>
    <dgm:cxn modelId="{A2B0E88C-5432-4C30-97F2-10FCC9CDAA1B}" type="presParOf" srcId="{63C44B14-E069-41B1-BB94-776D3352F122}" destId="{1AE4DE46-0009-4FF1-9AE5-C66081D46844}" srcOrd="2" destOrd="0" presId="urn:microsoft.com/office/officeart/2018/2/layout/IconLabelList"/>
    <dgm:cxn modelId="{91A4D9F9-8DB6-434A-A4E1-E6D300EBCCFB}" type="presParOf" srcId="{B8FE6471-7328-43BC-89A7-1E5E7EB19FD4}" destId="{782796EC-9E7A-4A91-A55F-CD1E62869372}" srcOrd="7" destOrd="0" presId="urn:microsoft.com/office/officeart/2018/2/layout/IconLabelList"/>
    <dgm:cxn modelId="{D68BB78B-6807-4E5B-A0F7-F36C4AD6FF89}" type="presParOf" srcId="{B8FE6471-7328-43BC-89A7-1E5E7EB19FD4}" destId="{08AC3843-4ACC-4F41-B564-521A51BA6A1A}" srcOrd="8" destOrd="0" presId="urn:microsoft.com/office/officeart/2018/2/layout/IconLabelList"/>
    <dgm:cxn modelId="{07EF80A1-4FAB-4A3F-91F7-A5E62DB64931}" type="presParOf" srcId="{08AC3843-4ACC-4F41-B564-521A51BA6A1A}" destId="{612870CC-791E-4F66-A6D5-87AB27B4CDE4}" srcOrd="0" destOrd="0" presId="urn:microsoft.com/office/officeart/2018/2/layout/IconLabelList"/>
    <dgm:cxn modelId="{EEC7A2CC-9D4F-4270-AC1E-24D27CF51011}" type="presParOf" srcId="{08AC3843-4ACC-4F41-B564-521A51BA6A1A}" destId="{EE3FF184-93CC-4051-B38B-BDD964B4AB50}" srcOrd="1" destOrd="0" presId="urn:microsoft.com/office/officeart/2018/2/layout/IconLabelList"/>
    <dgm:cxn modelId="{42182297-EBC6-4371-97AC-D82951DF8EEC}" type="presParOf" srcId="{08AC3843-4ACC-4F41-B564-521A51BA6A1A}" destId="{95F96805-6E17-4528-A58E-0129FAAE94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C601D7-F579-4577-8B69-69DDE9461E6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1E539-2174-457A-BA97-84A6D1EDE268}">
      <dgm:prSet/>
      <dgm:spPr/>
      <dgm:t>
        <a:bodyPr/>
        <a:lstStyle/>
        <a:p>
          <a:r>
            <a:rPr lang="en-US"/>
            <a:t>Like electrical wiring or PLC ladder logic — a solid foundation in programming enables:</a:t>
          </a:r>
        </a:p>
      </dgm:t>
    </dgm:pt>
    <dgm:pt modelId="{2B6E4E32-BB07-4292-9FC3-22E282D05CEF}" type="parTrans" cxnId="{D74EEC5E-696C-464F-9167-6782731F6C54}">
      <dgm:prSet/>
      <dgm:spPr/>
      <dgm:t>
        <a:bodyPr/>
        <a:lstStyle/>
        <a:p>
          <a:endParaRPr lang="en-US"/>
        </a:p>
      </dgm:t>
    </dgm:pt>
    <dgm:pt modelId="{64367F9D-AC1E-431D-9CC4-697CC16FE930}" type="sibTrans" cxnId="{D74EEC5E-696C-464F-9167-6782731F6C54}">
      <dgm:prSet/>
      <dgm:spPr/>
      <dgm:t>
        <a:bodyPr/>
        <a:lstStyle/>
        <a:p>
          <a:endParaRPr lang="en-US"/>
        </a:p>
      </dgm:t>
    </dgm:pt>
    <dgm:pt modelId="{F650E7E8-41DF-4DD7-99C4-E2B19089B094}">
      <dgm:prSet/>
      <dgm:spPr/>
      <dgm:t>
        <a:bodyPr/>
        <a:lstStyle/>
        <a:p>
          <a:r>
            <a:rPr lang="en-US"/>
            <a:t>Flexible automation</a:t>
          </a:r>
        </a:p>
      </dgm:t>
    </dgm:pt>
    <dgm:pt modelId="{922F0C30-8BEF-4A2F-97CC-5F49372E7603}" type="parTrans" cxnId="{EA802C6F-F3C1-4241-A651-98C8FC6FF454}">
      <dgm:prSet/>
      <dgm:spPr/>
      <dgm:t>
        <a:bodyPr/>
        <a:lstStyle/>
        <a:p>
          <a:endParaRPr lang="en-US"/>
        </a:p>
      </dgm:t>
    </dgm:pt>
    <dgm:pt modelId="{1F67076C-DF8D-4B52-8741-2EDCBDDCCA53}" type="sibTrans" cxnId="{EA802C6F-F3C1-4241-A651-98C8FC6FF454}">
      <dgm:prSet/>
      <dgm:spPr/>
      <dgm:t>
        <a:bodyPr/>
        <a:lstStyle/>
        <a:p>
          <a:endParaRPr lang="en-US"/>
        </a:p>
      </dgm:t>
    </dgm:pt>
    <dgm:pt modelId="{8058EA59-8B4D-4F3C-B00A-74AF1E6953F9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A8C69FBA-3370-48FD-89E8-13B0D68E4AFB}" type="parTrans" cxnId="{6B1C2AB1-1C35-4724-BE61-98AA7ED3FCE4}">
      <dgm:prSet/>
      <dgm:spPr/>
      <dgm:t>
        <a:bodyPr/>
        <a:lstStyle/>
        <a:p>
          <a:endParaRPr lang="en-US"/>
        </a:p>
      </dgm:t>
    </dgm:pt>
    <dgm:pt modelId="{4C7B034A-BFCE-4772-8094-D7C3A404722A}" type="sibTrans" cxnId="{6B1C2AB1-1C35-4724-BE61-98AA7ED3FCE4}">
      <dgm:prSet/>
      <dgm:spPr/>
      <dgm:t>
        <a:bodyPr/>
        <a:lstStyle/>
        <a:p>
          <a:endParaRPr lang="en-US"/>
        </a:p>
      </dgm:t>
    </dgm:pt>
    <dgm:pt modelId="{A272CE93-9923-49A7-A397-14E42BA61368}">
      <dgm:prSet/>
      <dgm:spPr/>
      <dgm:t>
        <a:bodyPr/>
        <a:lstStyle/>
        <a:p>
          <a:r>
            <a:rPr lang="en-US"/>
            <a:t>Reusability (functions/modules)</a:t>
          </a:r>
        </a:p>
      </dgm:t>
    </dgm:pt>
    <dgm:pt modelId="{B5DFFDE3-4618-453B-8BEF-1D090C0DF2B2}" type="parTrans" cxnId="{33AF6DAD-74CA-4077-B24E-F5F08647453B}">
      <dgm:prSet/>
      <dgm:spPr/>
      <dgm:t>
        <a:bodyPr/>
        <a:lstStyle/>
        <a:p>
          <a:endParaRPr lang="en-US"/>
        </a:p>
      </dgm:t>
    </dgm:pt>
    <dgm:pt modelId="{304D1B45-AB9C-4227-A08E-8E24F216919C}" type="sibTrans" cxnId="{33AF6DAD-74CA-4077-B24E-F5F08647453B}">
      <dgm:prSet/>
      <dgm:spPr/>
      <dgm:t>
        <a:bodyPr/>
        <a:lstStyle/>
        <a:p>
          <a:endParaRPr lang="en-US"/>
        </a:p>
      </dgm:t>
    </dgm:pt>
    <dgm:pt modelId="{041C3299-6795-42B8-8E8C-AB8488D565B0}">
      <dgm:prSet/>
      <dgm:spPr/>
      <dgm:t>
        <a:bodyPr/>
        <a:lstStyle/>
        <a:p>
          <a:r>
            <a:rPr lang="en-US"/>
            <a:t>Fast prototyping (for digital twins, analytics)</a:t>
          </a:r>
        </a:p>
      </dgm:t>
    </dgm:pt>
    <dgm:pt modelId="{2E707185-1C5B-4125-B6D7-C5418917F282}" type="parTrans" cxnId="{29763896-F319-48D3-8B19-7E2E66FE571C}">
      <dgm:prSet/>
      <dgm:spPr/>
      <dgm:t>
        <a:bodyPr/>
        <a:lstStyle/>
        <a:p>
          <a:endParaRPr lang="en-US"/>
        </a:p>
      </dgm:t>
    </dgm:pt>
    <dgm:pt modelId="{CE156AEF-AF2C-46E7-9BB2-362916F65A8A}" type="sibTrans" cxnId="{29763896-F319-48D3-8B19-7E2E66FE571C}">
      <dgm:prSet/>
      <dgm:spPr/>
      <dgm:t>
        <a:bodyPr/>
        <a:lstStyle/>
        <a:p>
          <a:endParaRPr lang="en-US"/>
        </a:p>
      </dgm:t>
    </dgm:pt>
    <dgm:pt modelId="{97C35609-1DD8-4B6E-A95D-D5F308517FC2}" type="pres">
      <dgm:prSet presAssocID="{E5C601D7-F579-4577-8B69-69DDE9461E68}" presName="vert0" presStyleCnt="0">
        <dgm:presLayoutVars>
          <dgm:dir/>
          <dgm:animOne val="branch"/>
          <dgm:animLvl val="lvl"/>
        </dgm:presLayoutVars>
      </dgm:prSet>
      <dgm:spPr/>
    </dgm:pt>
    <dgm:pt modelId="{1F275C92-7712-4E8E-A005-E95879707600}" type="pres">
      <dgm:prSet presAssocID="{0951E539-2174-457A-BA97-84A6D1EDE268}" presName="thickLine" presStyleLbl="alignNode1" presStyleIdx="0" presStyleCnt="5"/>
      <dgm:spPr/>
    </dgm:pt>
    <dgm:pt modelId="{871FAF14-BE85-4915-B789-00FE04A481F8}" type="pres">
      <dgm:prSet presAssocID="{0951E539-2174-457A-BA97-84A6D1EDE268}" presName="horz1" presStyleCnt="0"/>
      <dgm:spPr/>
    </dgm:pt>
    <dgm:pt modelId="{87652128-19BE-4633-871C-598F5158C895}" type="pres">
      <dgm:prSet presAssocID="{0951E539-2174-457A-BA97-84A6D1EDE268}" presName="tx1" presStyleLbl="revTx" presStyleIdx="0" presStyleCnt="5"/>
      <dgm:spPr/>
    </dgm:pt>
    <dgm:pt modelId="{7B7E0C5B-1F5B-4659-99B3-A014A2142304}" type="pres">
      <dgm:prSet presAssocID="{0951E539-2174-457A-BA97-84A6D1EDE268}" presName="vert1" presStyleCnt="0"/>
      <dgm:spPr/>
    </dgm:pt>
    <dgm:pt modelId="{CC0C0CAA-94CE-4C83-9C3A-9E77E3F98989}" type="pres">
      <dgm:prSet presAssocID="{F650E7E8-41DF-4DD7-99C4-E2B19089B094}" presName="thickLine" presStyleLbl="alignNode1" presStyleIdx="1" presStyleCnt="5"/>
      <dgm:spPr/>
    </dgm:pt>
    <dgm:pt modelId="{835DE442-1919-4CB5-8CC4-C82128362912}" type="pres">
      <dgm:prSet presAssocID="{F650E7E8-41DF-4DD7-99C4-E2B19089B094}" presName="horz1" presStyleCnt="0"/>
      <dgm:spPr/>
    </dgm:pt>
    <dgm:pt modelId="{7837D2FC-FE57-4112-90A0-9CCA8E34A9A5}" type="pres">
      <dgm:prSet presAssocID="{F650E7E8-41DF-4DD7-99C4-E2B19089B094}" presName="tx1" presStyleLbl="revTx" presStyleIdx="1" presStyleCnt="5"/>
      <dgm:spPr/>
    </dgm:pt>
    <dgm:pt modelId="{C57E2E33-538F-4AC6-8314-CD6F53B65F89}" type="pres">
      <dgm:prSet presAssocID="{F650E7E8-41DF-4DD7-99C4-E2B19089B094}" presName="vert1" presStyleCnt="0"/>
      <dgm:spPr/>
    </dgm:pt>
    <dgm:pt modelId="{8179806A-32CF-45E4-85AB-7A94D190B67C}" type="pres">
      <dgm:prSet presAssocID="{8058EA59-8B4D-4F3C-B00A-74AF1E6953F9}" presName="thickLine" presStyleLbl="alignNode1" presStyleIdx="2" presStyleCnt="5"/>
      <dgm:spPr/>
    </dgm:pt>
    <dgm:pt modelId="{AFA6D7A4-8ADD-4FBF-8DE0-B56F8CAE0A51}" type="pres">
      <dgm:prSet presAssocID="{8058EA59-8B4D-4F3C-B00A-74AF1E6953F9}" presName="horz1" presStyleCnt="0"/>
      <dgm:spPr/>
    </dgm:pt>
    <dgm:pt modelId="{4CC916CB-193B-4E2D-B5EB-069CA7EE5D32}" type="pres">
      <dgm:prSet presAssocID="{8058EA59-8B4D-4F3C-B00A-74AF1E6953F9}" presName="tx1" presStyleLbl="revTx" presStyleIdx="2" presStyleCnt="5"/>
      <dgm:spPr/>
    </dgm:pt>
    <dgm:pt modelId="{D61F56EF-7115-4288-A68C-6E5518BAEDA4}" type="pres">
      <dgm:prSet presAssocID="{8058EA59-8B4D-4F3C-B00A-74AF1E6953F9}" presName="vert1" presStyleCnt="0"/>
      <dgm:spPr/>
    </dgm:pt>
    <dgm:pt modelId="{7CC3E681-3F0E-40C8-B74D-757794196FA1}" type="pres">
      <dgm:prSet presAssocID="{A272CE93-9923-49A7-A397-14E42BA61368}" presName="thickLine" presStyleLbl="alignNode1" presStyleIdx="3" presStyleCnt="5"/>
      <dgm:spPr/>
    </dgm:pt>
    <dgm:pt modelId="{D313DC89-94D0-42C0-8373-CD89873A63B9}" type="pres">
      <dgm:prSet presAssocID="{A272CE93-9923-49A7-A397-14E42BA61368}" presName="horz1" presStyleCnt="0"/>
      <dgm:spPr/>
    </dgm:pt>
    <dgm:pt modelId="{4EFE3BA7-7BF2-4AD7-BAC0-8CB24012597A}" type="pres">
      <dgm:prSet presAssocID="{A272CE93-9923-49A7-A397-14E42BA61368}" presName="tx1" presStyleLbl="revTx" presStyleIdx="3" presStyleCnt="5"/>
      <dgm:spPr/>
    </dgm:pt>
    <dgm:pt modelId="{B6226DAE-A955-4F3D-8F9F-5102C5E8A4E6}" type="pres">
      <dgm:prSet presAssocID="{A272CE93-9923-49A7-A397-14E42BA61368}" presName="vert1" presStyleCnt="0"/>
      <dgm:spPr/>
    </dgm:pt>
    <dgm:pt modelId="{925991E8-770C-41AB-873A-D8C90B7282C9}" type="pres">
      <dgm:prSet presAssocID="{041C3299-6795-42B8-8E8C-AB8488D565B0}" presName="thickLine" presStyleLbl="alignNode1" presStyleIdx="4" presStyleCnt="5"/>
      <dgm:spPr/>
    </dgm:pt>
    <dgm:pt modelId="{513D7BDF-1B0F-4C5F-B6C3-D820B34BBF5B}" type="pres">
      <dgm:prSet presAssocID="{041C3299-6795-42B8-8E8C-AB8488D565B0}" presName="horz1" presStyleCnt="0"/>
      <dgm:spPr/>
    </dgm:pt>
    <dgm:pt modelId="{1D0B08A0-E4BB-4FD2-95E2-9272434103EA}" type="pres">
      <dgm:prSet presAssocID="{041C3299-6795-42B8-8E8C-AB8488D565B0}" presName="tx1" presStyleLbl="revTx" presStyleIdx="4" presStyleCnt="5"/>
      <dgm:spPr/>
    </dgm:pt>
    <dgm:pt modelId="{1B733612-C605-4BBE-8A67-DE6848054829}" type="pres">
      <dgm:prSet presAssocID="{041C3299-6795-42B8-8E8C-AB8488D565B0}" presName="vert1" presStyleCnt="0"/>
      <dgm:spPr/>
    </dgm:pt>
  </dgm:ptLst>
  <dgm:cxnLst>
    <dgm:cxn modelId="{D74EEC5E-696C-464F-9167-6782731F6C54}" srcId="{E5C601D7-F579-4577-8B69-69DDE9461E68}" destId="{0951E539-2174-457A-BA97-84A6D1EDE268}" srcOrd="0" destOrd="0" parTransId="{2B6E4E32-BB07-4292-9FC3-22E282D05CEF}" sibTransId="{64367F9D-AC1E-431D-9CC4-697CC16FE930}"/>
    <dgm:cxn modelId="{53CD0D4C-B2FB-42EB-8ECF-4A192F4DAAE0}" type="presOf" srcId="{E5C601D7-F579-4577-8B69-69DDE9461E68}" destId="{97C35609-1DD8-4B6E-A95D-D5F308517FC2}" srcOrd="0" destOrd="0" presId="urn:microsoft.com/office/officeart/2008/layout/LinedList"/>
    <dgm:cxn modelId="{EA802C6F-F3C1-4241-A651-98C8FC6FF454}" srcId="{E5C601D7-F579-4577-8B69-69DDE9461E68}" destId="{F650E7E8-41DF-4DD7-99C4-E2B19089B094}" srcOrd="1" destOrd="0" parTransId="{922F0C30-8BEF-4A2F-97CC-5F49372E7603}" sibTransId="{1F67076C-DF8D-4B52-8741-2EDCBDDCCA53}"/>
    <dgm:cxn modelId="{29763896-F319-48D3-8B19-7E2E66FE571C}" srcId="{E5C601D7-F579-4577-8B69-69DDE9461E68}" destId="{041C3299-6795-42B8-8E8C-AB8488D565B0}" srcOrd="4" destOrd="0" parTransId="{2E707185-1C5B-4125-B6D7-C5418917F282}" sibTransId="{CE156AEF-AF2C-46E7-9BB2-362916F65A8A}"/>
    <dgm:cxn modelId="{6B16DC98-44DB-4AB0-B14C-621CEA863D0E}" type="presOf" srcId="{041C3299-6795-42B8-8E8C-AB8488D565B0}" destId="{1D0B08A0-E4BB-4FD2-95E2-9272434103EA}" srcOrd="0" destOrd="0" presId="urn:microsoft.com/office/officeart/2008/layout/LinedList"/>
    <dgm:cxn modelId="{33AF6DAD-74CA-4077-B24E-F5F08647453B}" srcId="{E5C601D7-F579-4577-8B69-69DDE9461E68}" destId="{A272CE93-9923-49A7-A397-14E42BA61368}" srcOrd="3" destOrd="0" parTransId="{B5DFFDE3-4618-453B-8BEF-1D090C0DF2B2}" sibTransId="{304D1B45-AB9C-4227-A08E-8E24F216919C}"/>
    <dgm:cxn modelId="{6B1C2AB1-1C35-4724-BE61-98AA7ED3FCE4}" srcId="{E5C601D7-F579-4577-8B69-69DDE9461E68}" destId="{8058EA59-8B4D-4F3C-B00A-74AF1E6953F9}" srcOrd="2" destOrd="0" parTransId="{A8C69FBA-3370-48FD-89E8-13B0D68E4AFB}" sibTransId="{4C7B034A-BFCE-4772-8094-D7C3A404722A}"/>
    <dgm:cxn modelId="{F6D854E1-2060-4B5C-B562-CB0FC06807FC}" type="presOf" srcId="{F650E7E8-41DF-4DD7-99C4-E2B19089B094}" destId="{7837D2FC-FE57-4112-90A0-9CCA8E34A9A5}" srcOrd="0" destOrd="0" presId="urn:microsoft.com/office/officeart/2008/layout/LinedList"/>
    <dgm:cxn modelId="{F48DDAE1-66EE-4497-920E-1F0FB6241627}" type="presOf" srcId="{A272CE93-9923-49A7-A397-14E42BA61368}" destId="{4EFE3BA7-7BF2-4AD7-BAC0-8CB24012597A}" srcOrd="0" destOrd="0" presId="urn:microsoft.com/office/officeart/2008/layout/LinedList"/>
    <dgm:cxn modelId="{E7E121F0-0068-4810-B869-8B21A4156168}" type="presOf" srcId="{8058EA59-8B4D-4F3C-B00A-74AF1E6953F9}" destId="{4CC916CB-193B-4E2D-B5EB-069CA7EE5D32}" srcOrd="0" destOrd="0" presId="urn:microsoft.com/office/officeart/2008/layout/LinedList"/>
    <dgm:cxn modelId="{6964BBFD-DF10-485A-89A0-A6B3BED8B378}" type="presOf" srcId="{0951E539-2174-457A-BA97-84A6D1EDE268}" destId="{87652128-19BE-4633-871C-598F5158C895}" srcOrd="0" destOrd="0" presId="urn:microsoft.com/office/officeart/2008/layout/LinedList"/>
    <dgm:cxn modelId="{DD6F7614-6262-42E9-836F-34051C82BDFE}" type="presParOf" srcId="{97C35609-1DD8-4B6E-A95D-D5F308517FC2}" destId="{1F275C92-7712-4E8E-A005-E95879707600}" srcOrd="0" destOrd="0" presId="urn:microsoft.com/office/officeart/2008/layout/LinedList"/>
    <dgm:cxn modelId="{C178C021-BFA6-47B1-8B86-60D720805F08}" type="presParOf" srcId="{97C35609-1DD8-4B6E-A95D-D5F308517FC2}" destId="{871FAF14-BE85-4915-B789-00FE04A481F8}" srcOrd="1" destOrd="0" presId="urn:microsoft.com/office/officeart/2008/layout/LinedList"/>
    <dgm:cxn modelId="{327F8F6C-1A7D-4BB9-BBE5-1F6C62BF73BA}" type="presParOf" srcId="{871FAF14-BE85-4915-B789-00FE04A481F8}" destId="{87652128-19BE-4633-871C-598F5158C895}" srcOrd="0" destOrd="0" presId="urn:microsoft.com/office/officeart/2008/layout/LinedList"/>
    <dgm:cxn modelId="{E0F7B81F-456C-40AB-B313-15F58E68D1DA}" type="presParOf" srcId="{871FAF14-BE85-4915-B789-00FE04A481F8}" destId="{7B7E0C5B-1F5B-4659-99B3-A014A2142304}" srcOrd="1" destOrd="0" presId="urn:microsoft.com/office/officeart/2008/layout/LinedList"/>
    <dgm:cxn modelId="{19D2400F-C9BE-4DD7-92CB-AD693935469E}" type="presParOf" srcId="{97C35609-1DD8-4B6E-A95D-D5F308517FC2}" destId="{CC0C0CAA-94CE-4C83-9C3A-9E77E3F98989}" srcOrd="2" destOrd="0" presId="urn:microsoft.com/office/officeart/2008/layout/LinedList"/>
    <dgm:cxn modelId="{2F43E1A3-EE92-410A-954A-D1F2EBD2874A}" type="presParOf" srcId="{97C35609-1DD8-4B6E-A95D-D5F308517FC2}" destId="{835DE442-1919-4CB5-8CC4-C82128362912}" srcOrd="3" destOrd="0" presId="urn:microsoft.com/office/officeart/2008/layout/LinedList"/>
    <dgm:cxn modelId="{5B5646DF-F701-4571-ABB3-1550BE36102F}" type="presParOf" srcId="{835DE442-1919-4CB5-8CC4-C82128362912}" destId="{7837D2FC-FE57-4112-90A0-9CCA8E34A9A5}" srcOrd="0" destOrd="0" presId="urn:microsoft.com/office/officeart/2008/layout/LinedList"/>
    <dgm:cxn modelId="{5FCE4252-9011-4E9E-B36E-774179B065C4}" type="presParOf" srcId="{835DE442-1919-4CB5-8CC4-C82128362912}" destId="{C57E2E33-538F-4AC6-8314-CD6F53B65F89}" srcOrd="1" destOrd="0" presId="urn:microsoft.com/office/officeart/2008/layout/LinedList"/>
    <dgm:cxn modelId="{095D1B1B-DA31-4047-8019-AEC830300973}" type="presParOf" srcId="{97C35609-1DD8-4B6E-A95D-D5F308517FC2}" destId="{8179806A-32CF-45E4-85AB-7A94D190B67C}" srcOrd="4" destOrd="0" presId="urn:microsoft.com/office/officeart/2008/layout/LinedList"/>
    <dgm:cxn modelId="{D4C9E273-3827-493B-B001-C6C071053372}" type="presParOf" srcId="{97C35609-1DD8-4B6E-A95D-D5F308517FC2}" destId="{AFA6D7A4-8ADD-4FBF-8DE0-B56F8CAE0A51}" srcOrd="5" destOrd="0" presId="urn:microsoft.com/office/officeart/2008/layout/LinedList"/>
    <dgm:cxn modelId="{E3E2577D-CF86-4D6A-AE30-9607D6EE6A1B}" type="presParOf" srcId="{AFA6D7A4-8ADD-4FBF-8DE0-B56F8CAE0A51}" destId="{4CC916CB-193B-4E2D-B5EB-069CA7EE5D32}" srcOrd="0" destOrd="0" presId="urn:microsoft.com/office/officeart/2008/layout/LinedList"/>
    <dgm:cxn modelId="{DA532AC5-6BC2-48F1-A65D-918D95A76F37}" type="presParOf" srcId="{AFA6D7A4-8ADD-4FBF-8DE0-B56F8CAE0A51}" destId="{D61F56EF-7115-4288-A68C-6E5518BAEDA4}" srcOrd="1" destOrd="0" presId="urn:microsoft.com/office/officeart/2008/layout/LinedList"/>
    <dgm:cxn modelId="{5E033909-C4C1-4705-9303-022FFBB6BA9B}" type="presParOf" srcId="{97C35609-1DD8-4B6E-A95D-D5F308517FC2}" destId="{7CC3E681-3F0E-40C8-B74D-757794196FA1}" srcOrd="6" destOrd="0" presId="urn:microsoft.com/office/officeart/2008/layout/LinedList"/>
    <dgm:cxn modelId="{525776BE-559D-46E7-A08B-3C43C4C9071B}" type="presParOf" srcId="{97C35609-1DD8-4B6E-A95D-D5F308517FC2}" destId="{D313DC89-94D0-42C0-8373-CD89873A63B9}" srcOrd="7" destOrd="0" presId="urn:microsoft.com/office/officeart/2008/layout/LinedList"/>
    <dgm:cxn modelId="{C7C74CD3-A9A8-478F-88FA-ED58ADCAC322}" type="presParOf" srcId="{D313DC89-94D0-42C0-8373-CD89873A63B9}" destId="{4EFE3BA7-7BF2-4AD7-BAC0-8CB24012597A}" srcOrd="0" destOrd="0" presId="urn:microsoft.com/office/officeart/2008/layout/LinedList"/>
    <dgm:cxn modelId="{071F8197-FD7B-4342-ADB9-C8169078201F}" type="presParOf" srcId="{D313DC89-94D0-42C0-8373-CD89873A63B9}" destId="{B6226DAE-A955-4F3D-8F9F-5102C5E8A4E6}" srcOrd="1" destOrd="0" presId="urn:microsoft.com/office/officeart/2008/layout/LinedList"/>
    <dgm:cxn modelId="{4FEB2815-2B38-476D-B751-6E6BBA4386E9}" type="presParOf" srcId="{97C35609-1DD8-4B6E-A95D-D5F308517FC2}" destId="{925991E8-770C-41AB-873A-D8C90B7282C9}" srcOrd="8" destOrd="0" presId="urn:microsoft.com/office/officeart/2008/layout/LinedList"/>
    <dgm:cxn modelId="{65992F45-EEB2-4DA9-A93B-04B1A4379779}" type="presParOf" srcId="{97C35609-1DD8-4B6E-A95D-D5F308517FC2}" destId="{513D7BDF-1B0F-4C5F-B6C3-D820B34BBF5B}" srcOrd="9" destOrd="0" presId="urn:microsoft.com/office/officeart/2008/layout/LinedList"/>
    <dgm:cxn modelId="{D27C6E2E-8101-4EDA-9A69-83DA1CB33793}" type="presParOf" srcId="{513D7BDF-1B0F-4C5F-B6C3-D820B34BBF5B}" destId="{1D0B08A0-E4BB-4FD2-95E2-9272434103EA}" srcOrd="0" destOrd="0" presId="urn:microsoft.com/office/officeart/2008/layout/LinedList"/>
    <dgm:cxn modelId="{B07BC780-E68B-40EC-A5FB-8DA256997A6C}" type="presParOf" srcId="{513D7BDF-1B0F-4C5F-B6C3-D820B34BBF5B}" destId="{1B733612-C605-4BBE-8A67-DE68480548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19B9-BAB8-446D-A820-D8A9782A3549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B87F-9F82-457B-BCEF-865C74DE86C1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pyserial</a:t>
          </a:r>
          <a:r>
            <a:rPr lang="en-US" sz="1200" b="0" i="0" kern="1200" baseline="0"/>
            <a:t> – Communicate with microcontrollers/PLCs over serial</a:t>
          </a:r>
          <a:endParaRPr lang="en-US" sz="1200" kern="1200"/>
        </a:p>
      </dsp:txBody>
      <dsp:txXfrm>
        <a:off x="333914" y="2276522"/>
        <a:ext cx="1800000" cy="720000"/>
      </dsp:txXfrm>
    </dsp:sp>
    <dsp:sp modelId="{286A2679-ADCE-400F-AF78-4E3408B88C29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B1FE3-D6BF-4C8C-A178-0FAC697A830C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opcua</a:t>
          </a:r>
          <a:r>
            <a:rPr lang="en-US" sz="1200" b="0" i="0" kern="1200" baseline="0"/>
            <a:t> – Interface with OPC UA-enabled machines</a:t>
          </a:r>
          <a:endParaRPr lang="en-US" sz="1200" kern="1200"/>
        </a:p>
      </dsp:txBody>
      <dsp:txXfrm>
        <a:off x="2448914" y="2276522"/>
        <a:ext cx="1800000" cy="720000"/>
      </dsp:txXfrm>
    </dsp:sp>
    <dsp:sp modelId="{3B27DABF-95A0-4DC8-A82C-056FFBF02C15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34DD8-041B-49B5-88C0-CB8BF0AFAB0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pymodbus</a:t>
          </a:r>
          <a:r>
            <a:rPr lang="en-US" sz="1200" b="0" i="0" kern="1200" baseline="0"/>
            <a:t> – Read/write Modbus registers</a:t>
          </a:r>
          <a:endParaRPr lang="en-US" sz="1200" kern="1200"/>
        </a:p>
      </dsp:txBody>
      <dsp:txXfrm>
        <a:off x="4563914" y="2276522"/>
        <a:ext cx="1800000" cy="720000"/>
      </dsp:txXfrm>
    </dsp:sp>
    <dsp:sp modelId="{414DE9FC-D2A3-4BD2-AB5C-F1858AAF799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4DE46-0009-4FF1-9AE5-C66081D4684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pandas</a:t>
          </a:r>
          <a:r>
            <a:rPr lang="en-US" sz="1200" b="0" i="0" kern="1200" baseline="0"/>
            <a:t> – Process time-series sensor data</a:t>
          </a:r>
          <a:endParaRPr lang="en-US" sz="1200" kern="1200"/>
        </a:p>
      </dsp:txBody>
      <dsp:txXfrm>
        <a:off x="6678914" y="2276522"/>
        <a:ext cx="1800000" cy="720000"/>
      </dsp:txXfrm>
    </dsp:sp>
    <dsp:sp modelId="{612870CC-791E-4F66-A6D5-87AB27B4CDE4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6805-6E17-4528-A58E-0129FAAE9420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matplotlib</a:t>
          </a:r>
          <a:r>
            <a:rPr lang="en-US" sz="1200" b="0" i="0" kern="1200" baseline="0"/>
            <a:t> – Plot trends, process control charts</a:t>
          </a:r>
          <a:endParaRPr lang="en-US" sz="12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75C92-7712-4E8E-A005-E95879707600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52128-19BE-4633-871C-598F5158C895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Like electrical wiring or PLC ladder logic — a solid foundation in programming enables:</a:t>
          </a:r>
        </a:p>
      </dsp:txBody>
      <dsp:txXfrm>
        <a:off x="0" y="675"/>
        <a:ext cx="6291714" cy="1105876"/>
      </dsp:txXfrm>
    </dsp:sp>
    <dsp:sp modelId="{CC0C0CAA-94CE-4C83-9C3A-9E77E3F98989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7D2FC-FE57-4112-90A0-9CCA8E34A9A5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Flexible automation</a:t>
          </a:r>
        </a:p>
      </dsp:txBody>
      <dsp:txXfrm>
        <a:off x="0" y="1106552"/>
        <a:ext cx="6291714" cy="1105876"/>
      </dsp:txXfrm>
    </dsp:sp>
    <dsp:sp modelId="{8179806A-32CF-45E4-85AB-7A94D190B67C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916CB-193B-4E2D-B5EB-069CA7EE5D32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0" y="2212429"/>
        <a:ext cx="6291714" cy="1105876"/>
      </dsp:txXfrm>
    </dsp:sp>
    <dsp:sp modelId="{7CC3E681-3F0E-40C8-B74D-757794196FA1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E3BA7-7BF2-4AD7-BAC0-8CB24012597A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Reusability (functions/modules)</a:t>
          </a:r>
        </a:p>
      </dsp:txBody>
      <dsp:txXfrm>
        <a:off x="0" y="3318305"/>
        <a:ext cx="6291714" cy="1105876"/>
      </dsp:txXfrm>
    </dsp:sp>
    <dsp:sp modelId="{925991E8-770C-41AB-873A-D8C90B7282C9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B08A0-E4BB-4FD2-95E2-9272434103EA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Fast prototyping (for digital twins, analytics)</a:t>
          </a:r>
        </a:p>
      </dsp:txBody>
      <dsp:txXfrm>
        <a:off x="0" y="4424182"/>
        <a:ext cx="6291714" cy="1105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B1D2-3F0D-4923-DEE8-6061A37A0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22290-FA97-BE85-FE73-76C3100B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6AB13-C0A3-FC81-5404-C3F6B640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C9D4-9601-A2B6-30C6-36421E5B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1239-C3E6-430D-25E3-AF53A467E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8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D920-9E17-BA3D-2F76-ABCB1DFD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AEADE-C52C-0266-AC07-3BC1EFC9A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85B9-96CA-294C-4932-34C0845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738A-12D5-E4B3-A6E4-E8065C9D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04622-B39A-FA01-17B8-8AE19A93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5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DEBF8-5868-BF9F-48B6-2D67C11CC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82D4-63CD-4956-4F3B-72853CB55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7AB4-D92E-27E2-2ADA-6960550E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79B93-9224-12FE-D2A4-288DFB0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D45-9897-5DCD-9EB3-BA906F5C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9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1600"/>
              <a:buNone/>
              <a:defRPr sz="16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6743699" y="6356350"/>
            <a:ext cx="2543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9658350" y="6356350"/>
            <a:ext cx="16954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9" descr="BITS Pilani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6705" y="192510"/>
            <a:ext cx="3338739" cy="865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860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7C0-2FB0-1A82-9585-45C74FC4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326A-671A-2A77-6D16-F0416581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B326-588A-F20F-F02E-8FFABD79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A3559-3C8F-A360-7EB3-0ADDF4B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73A0-8A89-2730-8E16-5227491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D34E9-3112-F79B-8E8A-D4B822E0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C62F-5ADE-F969-2492-1B1D3C6B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B43E-89A5-4AC0-616A-AE3B12D4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3CDFE-D723-152E-2DF8-D2F04DC6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4C29-8AC6-CE8D-CB34-052FE38B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EEF-D104-E6B5-7885-B2D50D98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C2F7-1B52-866D-D358-0FEA792EF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366EC-AA9B-2FBB-76FC-141CCDBD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4A45A-B4B9-01EC-3292-CD29BFB4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7AA2-C58D-90AB-1DE8-0FA1D7E9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B2A22-651A-81F6-1F03-B3D5AB8A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2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1AA6-9686-895D-F576-03EAF28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37A7-6864-B686-8E16-A012E8EAB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F6DCB-8595-C2E2-955E-62B2F5D4E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021B2-7248-6EB7-341F-E2528BFF0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3081E-42CB-C1D8-38BF-C4503600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49020-E96D-B00A-F8A0-B2D75E70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0E7AC-A191-A02A-A52D-9270C55B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2CE0B-ED66-AF80-150D-F3BA107C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F7-EF56-6A1A-9309-CE5C973C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158B2-4CF9-B2AC-8FEC-FCCD129B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7972-33F0-2522-6B6F-B147E8B6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BFCF-E33A-6ADD-8390-7CD5E3A3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1816FB-1B10-AB1F-6E23-9D7B99F0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55DA6-7E1D-68B9-0627-60586EC7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DA992-EF58-D31E-900C-0EA05528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368E-3787-78A0-5705-291F13D8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6487-9D5F-DF10-3237-4592710C2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45782-130B-494A-D1F0-FFBCCB9A9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F98E-FA5D-3704-9B1A-8D84C0EB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86A16-1DE8-B155-A125-E9CED1FA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D369A-6693-3801-88FF-A55E4ED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AB24-DFB7-5BE3-AB31-3415C340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BDD0-D788-E5ED-805A-A92998BAA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A64BD-F780-3F8E-5BF5-C943F4A5B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E8EAE-EEC2-0AFC-F2DC-A1D301E0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0C1F-456F-C9B4-4062-BD380B49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D1917-850F-6286-9C91-A97FD771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25DD9-72D3-E900-1793-65A2A7C3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C0D1-DBD4-F7EE-F1FA-A4E0690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585F-8819-2522-AA82-56C71634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A752C3-6E00-4778-84BC-64D65AC061B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16CB-6717-C0A7-BE49-63C73F002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47A1C-3AFA-2A96-8EAD-7E9BAC03C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CC14A-E7C1-4B6D-8140-3AE7E9F28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4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goelaakash123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0C69-C9ED-17AF-8127-828113E12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7273019" cy="1909763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Aakash Goel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https://www.linkedin.com/in/goelaakash123/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F7BA-7C01-3743-F6C5-F758957501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6B0C6-F660-E59C-6C87-5A6540BC8E38}"/>
              </a:ext>
            </a:extLst>
          </p:cNvPr>
          <p:cNvSpPr txBox="1"/>
          <p:nvPr/>
        </p:nvSpPr>
        <p:spPr>
          <a:xfrm>
            <a:off x="5491279" y="1809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u="sng" dirty="0"/>
              <a:t>Session 1: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b="1" dirty="0"/>
              <a:t>Introduction to 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9953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E0D11-A3DE-07FC-A184-6B8D10161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and Relevance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D2B1A6-5452-04BB-683E-49D186FFF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8052"/>
              </p:ext>
            </p:extLst>
          </p:nvPr>
        </p:nvGraphicFramePr>
        <p:xfrm>
          <a:off x="5922492" y="1282410"/>
          <a:ext cx="5536002" cy="4234433"/>
        </p:xfrm>
        <a:graphic>
          <a:graphicData uri="http://schemas.openxmlformats.org/drawingml/2006/table">
            <a:tbl>
              <a:tblPr/>
              <a:tblGrid>
                <a:gridCol w="2552283">
                  <a:extLst>
                    <a:ext uri="{9D8B030D-6E8A-4147-A177-3AD203B41FA5}">
                      <a16:colId xmlns:a16="http://schemas.microsoft.com/office/drawing/2014/main" val="1393403134"/>
                    </a:ext>
                  </a:extLst>
                </a:gridCol>
                <a:gridCol w="2983719">
                  <a:extLst>
                    <a:ext uri="{9D8B030D-6E8A-4147-A177-3AD203B41FA5}">
                      <a16:colId xmlns:a16="http://schemas.microsoft.com/office/drawing/2014/main" val="596382465"/>
                    </a:ext>
                  </a:extLst>
                </a:gridCol>
              </a:tblGrid>
              <a:tr h="35968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Area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How Programming Helps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84157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Data Acquisition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Read sensor data via OPC-UA, Modbus, MQTT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744809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Predictive 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Use Python + ML to predict equipment failure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36225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Automation &amp; Control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Interface with PLCs, schedule tasks, trigger alarms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6851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Quality Monitoring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Real-time image processing (e.g., OpenCV in Python)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80072"/>
                  </a:ext>
                </a:extLst>
              </a:tr>
              <a:tr h="60491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Digital Twins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Simulate systems with programmable models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98330"/>
                  </a:ext>
                </a:extLst>
              </a:tr>
              <a:tr h="8501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SCADA/IIoT Integration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Use Python to build middleware, data ingestion, dashboards</a:t>
                      </a:r>
                    </a:p>
                  </a:txBody>
                  <a:tcPr marL="81746" marR="81746" marT="40873" marB="408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97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8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FE390-2BE3-B8EA-961F-071D9DA0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Core Concepts in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14009F-1771-EE10-C911-08DD4D432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08015"/>
              </p:ext>
            </p:extLst>
          </p:nvPr>
        </p:nvGraphicFramePr>
        <p:xfrm>
          <a:off x="1398579" y="2112579"/>
          <a:ext cx="9418785" cy="4192808"/>
        </p:xfrm>
        <a:graphic>
          <a:graphicData uri="http://schemas.openxmlformats.org/drawingml/2006/table">
            <a:tbl>
              <a:tblPr/>
              <a:tblGrid>
                <a:gridCol w="2325580">
                  <a:extLst>
                    <a:ext uri="{9D8B030D-6E8A-4147-A177-3AD203B41FA5}">
                      <a16:colId xmlns:a16="http://schemas.microsoft.com/office/drawing/2014/main" val="3520187729"/>
                    </a:ext>
                  </a:extLst>
                </a:gridCol>
                <a:gridCol w="3922302">
                  <a:extLst>
                    <a:ext uri="{9D8B030D-6E8A-4147-A177-3AD203B41FA5}">
                      <a16:colId xmlns:a16="http://schemas.microsoft.com/office/drawing/2014/main" val="634958472"/>
                    </a:ext>
                  </a:extLst>
                </a:gridCol>
                <a:gridCol w="3170903">
                  <a:extLst>
                    <a:ext uri="{9D8B030D-6E8A-4147-A177-3AD203B41FA5}">
                      <a16:colId xmlns:a16="http://schemas.microsoft.com/office/drawing/2014/main" val="3477872176"/>
                    </a:ext>
                  </a:extLst>
                </a:gridCol>
              </a:tblGrid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Concept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Manufacturing Analogy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Python Example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69774"/>
                  </a:ext>
                </a:extLst>
              </a:tr>
              <a:tr h="595108">
                <a:tc>
                  <a:txBody>
                    <a:bodyPr/>
                    <a:lstStyle/>
                    <a:p>
                      <a:r>
                        <a:rPr lang="en-US" sz="2700"/>
                        <a:t>Variables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Sensors storing values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temp = 85.0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358760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Conditionals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machine &gt; 100°C → shut down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if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314931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Loops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Monitor sensor until value OK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while temp &gt; 100: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214217"/>
                  </a:ext>
                </a:extLst>
              </a:tr>
              <a:tr h="1000864">
                <a:tc>
                  <a:txBody>
                    <a:bodyPr/>
                    <a:lstStyle/>
                    <a:p>
                      <a:r>
                        <a:rPr lang="en-US" sz="2700"/>
                        <a:t>Functions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Repeatable machine checks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def </a:t>
                      </a:r>
                      <a:r>
                        <a:rPr lang="en-US" sz="2700" dirty="0" err="1"/>
                        <a:t>check_temp</a:t>
                      </a:r>
                      <a:r>
                        <a:rPr lang="en-US" sz="2700" dirty="0"/>
                        <a:t>():</a:t>
                      </a:r>
                    </a:p>
                  </a:txBody>
                  <a:tcPr marL="135252" marR="135252" marT="67626" marB="676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838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53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00F4BA-6DA5-9CCE-9FC3-1D44759D381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Write a function monitor_temperature(sensor_data) to loop through temperature readings and raise an alert if temp &gt; threshold.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BC07568-B7B3-0302-87DE-8F213335A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78197"/>
            <a:ext cx="1132754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1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A56A5-49C5-EBA2-A0CD-3E33C72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Intermediate Concepts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82521E-276E-9426-B13E-EC265CFA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52652"/>
              </p:ext>
            </p:extLst>
          </p:nvPr>
        </p:nvGraphicFramePr>
        <p:xfrm>
          <a:off x="1238726" y="1966293"/>
          <a:ext cx="9714548" cy="4452162"/>
        </p:xfrm>
        <a:graphic>
          <a:graphicData uri="http://schemas.openxmlformats.org/drawingml/2006/table">
            <a:tbl>
              <a:tblPr/>
              <a:tblGrid>
                <a:gridCol w="2160607">
                  <a:extLst>
                    <a:ext uri="{9D8B030D-6E8A-4147-A177-3AD203B41FA5}">
                      <a16:colId xmlns:a16="http://schemas.microsoft.com/office/drawing/2014/main" val="2581479264"/>
                    </a:ext>
                  </a:extLst>
                </a:gridCol>
                <a:gridCol w="3797431">
                  <a:extLst>
                    <a:ext uri="{9D8B030D-6E8A-4147-A177-3AD203B41FA5}">
                      <a16:colId xmlns:a16="http://schemas.microsoft.com/office/drawing/2014/main" val="2026558264"/>
                    </a:ext>
                  </a:extLst>
                </a:gridCol>
                <a:gridCol w="3756510">
                  <a:extLst>
                    <a:ext uri="{9D8B030D-6E8A-4147-A177-3AD203B41FA5}">
                      <a16:colId xmlns:a16="http://schemas.microsoft.com/office/drawing/2014/main" val="4221359297"/>
                    </a:ext>
                  </a:extLst>
                </a:gridCol>
              </a:tblGrid>
              <a:tr h="576162">
                <a:tc>
                  <a:txBody>
                    <a:bodyPr/>
                    <a:lstStyle/>
                    <a:p>
                      <a:r>
                        <a:rPr lang="en-US" sz="2600"/>
                        <a:t>Concept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Manufacturing Link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Python Usage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75995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Lists/Arrays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Sensor arrays, multiple machines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temps = [71, 75, 80]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0650163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Dictionaries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Storing sensor name + value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{"Sensor1": 75}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4024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File I/O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Logging sensor data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with open("log.csv") as f: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633437"/>
                  </a:ext>
                </a:extLst>
              </a:tr>
              <a:tr h="969000">
                <a:tc>
                  <a:txBody>
                    <a:bodyPr/>
                    <a:lstStyle/>
                    <a:p>
                      <a:r>
                        <a:rPr lang="en-US" sz="2600"/>
                        <a:t>Libraries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Domain-specific tools</a:t>
                      </a:r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pandas, </a:t>
                      </a:r>
                      <a:r>
                        <a:rPr lang="en-US" sz="2600" dirty="0" err="1"/>
                        <a:t>numpy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pyserial</a:t>
                      </a:r>
                      <a:r>
                        <a:rPr lang="en-US" sz="2600" dirty="0"/>
                        <a:t>, </a:t>
                      </a:r>
                      <a:r>
                        <a:rPr lang="en-US" sz="2600" dirty="0" err="1"/>
                        <a:t>opcua</a:t>
                      </a:r>
                      <a:endParaRPr lang="en-US" sz="2600" dirty="0"/>
                    </a:p>
                  </a:txBody>
                  <a:tcPr marL="130946" marR="130946" marT="65473" marB="65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958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6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C95D3-4FCD-1914-7873-6D51615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- Read a CSV of sensor logs, check and log any over-threshold readings.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35098D44-3F8F-0F3D-CE79-D59DE9F6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804749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E7D56-8434-4CDA-F68F-515E6F84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Domain Specific Libraries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D58C4F-9BD1-5C71-7F9B-1CC095C883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773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99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AEF73-4281-90C1-C3CC-1C466FAA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Building Strong Foundations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8C6AE4DE-0F53-7650-FCD0-919C3F657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6188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33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330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Aakash Goel https://www.linkedin.com/in/goelaakash123/</vt:lpstr>
      <vt:lpstr>Motivation and Relevance</vt:lpstr>
      <vt:lpstr>Core Concepts in Programming</vt:lpstr>
      <vt:lpstr>PowerPoint Presentation</vt:lpstr>
      <vt:lpstr>Intermediate Concepts</vt:lpstr>
      <vt:lpstr>Task - Read a CSV of sensor logs, check and log any over-threshold readings. </vt:lpstr>
      <vt:lpstr>Domain Specific Libraries</vt:lpstr>
      <vt:lpstr>Building Strong Foundations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7</cp:revision>
  <dcterms:created xsi:type="dcterms:W3CDTF">2025-05-03T15:51:14Z</dcterms:created>
  <dcterms:modified xsi:type="dcterms:W3CDTF">2025-05-03T16:02:09Z</dcterms:modified>
</cp:coreProperties>
</file>