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yDp/TXpgp/6mAk5w+Yx3MTd0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5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0 147 24049,'2393'-146'0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9.0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9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24575,'0'0'0,"0"0"0,0-5 0,5-1 0,2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9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0 321 24575,'0'0'0,"5"0"0,2-5 0,4-1 0,6-1 0,5 2 0,3 1 0,-2 2-8191</inkml:trace>
  <inkml:trace contextRef="#ctx0" brushRef="#br0" timeOffset="1">584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9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24575,'0'0'0,"0"0"0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32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1813 24575,'24'-19'0,"-7"2"0,32-13 0,2 2 0,0 3 0,65-24 0,-73 32 0,881-393-2712,-377 162 1474,296-70 1238,-656 261 0,196-66 0,-342 107 0,453-160 0,92-54 0,-571 223 77,11-4 994,27-10 1,-43 18-825,1 1 0,-1 0 0,1 0 1,0 1-1,-1 0 0,13 1 0,61 2-1612,-73-2-5461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33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2045 24575,'24'-1'0,"1"-1"0,-1-1 0,1-1 0,-1-2 0,29-9 0,113-52 0,259-139 0,25-10 0,712-260 0,-405 165 0,-326 112 0,-279 131 0,-17 10 0,134-67 0,-44 16 0,-75 39 0,-62 19 0,-51 27 0,-20 13 205,-14 8-348,0 1 0,0-1 1,1 1-1,-1 0 0,1 0 0,0 1 1,-1-1-1,1 1 0,0 0 1,5-1-1,-1 1-6683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44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5865 469 24575,'0'-1'0,"-1"0"0,1 0 0,0 0 0,-1 0 0,1 0 0,-1 0 0,1 0 0,-1 0 0,0 0 0,1 0 0,-1 1 0,0-1 0,0 0 0,1 0 0,-1 1 0,0-1 0,-2-1 0,-18-8 0,-1 0 0,0 1 0,0 2 0,-43-10 0,29 8 0,-96-23 0,-253-28 0,-170 26 0,341 24 0,-335-58 0,-82-50 0,208 61 0,-117 47 0,419 11 0,-269 32 0,217-12 0,-213 27 0,7 32 0,-80 68 0,435-138 0,2 1 0,-1 1 0,1 1 0,1 1 0,1 1 0,0 0 0,1 2 0,0 0 0,-16 22 0,22-24 0,0 1 0,2 0 0,0 0 0,1 1 0,1 1 0,0 0 0,-6 21 0,12-31 0,1 0 0,0 1 0,1-1 0,0 1 0,0-1 0,1 1 0,0-1 0,0 1 0,1-1 0,0 1 0,1-1 0,0 1 0,0-1 0,1 0 0,0 0 0,0 0 0,1 0 0,9 13 0,-3-5 0,2-1 0,0 0 0,1-1 0,0-1 0,1 0 0,28 20 0,-19-18 0,0-1 0,2-1 0,0-2 0,28 10 0,68 19 0,1-6 0,2-5 0,240 23 0,32-27 0,1-29 0,-379 2 0,912-85 0,-647 26 0,-6-23 0,115-29 0,-330 98 0,242-50 0,-220 51 0,139-5 0,221 22 0,-318 12 0,26 0 0,-103-14 0,0-2 0,79-11 0,149-55 0,-254 61 0,-16 5 0,0-1 0,0 1 0,-1-2 0,1 1 0,9-5 0,-14 5 0,-1 1 0,1 0 0,-1 0 0,1-1 0,-1 1 0,1-1 0,-1 1 0,0-1 0,1 1 0,-1-1 0,0 0 0,0 0 0,0 0 0,-1 1 0,1-1 0,0 0 0,-1 0 0,1 0 0,-1 0 0,0 0 0,1 0 0,-1 0 0,0-4 0,-1 3 0,1 0 0,-1 0 0,0 0 0,0 0 0,0 0 0,-1 0 0,1 0 0,-1 1 0,1-1 0,-1 0 0,0 1 0,0-1 0,0 1 0,0 0 0,-5-4 0,-41-30 0,39 30 0,-96-59-1365,85 53-5461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45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0 851 24575,'1'3'0,"0"0"0,-1 0 0,1 0 0,1 0 0,-1-1 0,0 1 0,1 0 0,-1-1 0,3 4 0,5 8 0,11 30 0,72 144 0,-77-162 0,2-1 0,0-1 0,1 0 0,43 41 0,-54-58 0,0-2 0,1 1 0,-1-1 0,1 0 0,1-1 0,-1 0 0,0 0 0,1-1 0,0 0 0,0 0 0,0-1 0,0 0 0,0-1 0,1 0 0,-1 0 0,0-1 0,0-1 0,1 1 0,14-4 0,6-3 0,0-1 0,0-2 0,-1 0 0,44-24 0,288-170 0,-14-30 0,-213 141 0,541-389 0,-596 430 0,1 4 0,115-50 0,-152 72 0,-34 20 0,-1 1 0,0 0 0,1 0 0,0 1 0,14-5 0,-18 8-146,1 0 0,0 1-1,-1 0 1,12 1 0,-13-1-488,5 0-6192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46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1431 24575,'0'10'0,"1"-1"0,1 0 0,-1 1 0,1-1 0,1 0 0,0 0 0,0 0 0,1-1 0,7 14 0,2 0 0,1-2 0,24 28 0,-35-44 0,1 0 0,0 0 0,0-1 0,0 0 0,0 0 0,0 0 0,1 0 0,0 0 0,-1-1 0,1 0 0,0 0 0,8 2 0,-4-2 0,0-1 0,0 0 0,0 0 0,0-1 0,0 0 0,15-3 0,2-2 0,-1-1 0,0-1 0,0-1 0,27-14 0,9-7 0,-1-4 0,63-44 0,105-90 0,675-580 0,-773 632 0,114-104 0,-119 114 0,-23 22 0,-86 67 288,-13 12-563,0 1-1,1-1 1,-1 1-1,1 0 0,5-4 1,-1 3-6551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3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24575,'4'3'0,"0"0"0,0 1 0,0 0 0,0-1 0,-1 1 0,1 0 0,-1 1 0,0-1 0,3 7 0,5 6 0,-4-7 0,30 43 0,2-2 0,66 66 0,-11-27 0,230 203 0,-283-257 0,-1 1 0,-2 3 0,-2 0 0,38 58 0,-34-42-1365,-34-49-5461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4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262 0 24575,'0'19'0,"-43"201"0,8-46 0,7 1 0,-63 321 0,67-364 0,-12 214 0,31-83 22,6-172-1409,-1-84-5439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3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762 0 24575,'-5'30'0,"-17"50"0,-3-2 0,-3 0 0,-59 112 0,-206 329 0,202-361 0,-31 55 0,100-176 0,14-24 0,0 0 0,-9 21 0,3-10 0,12-22 0,0 1 0,0-1 0,1 1 0,-1 0 0,1-1 0,-1 1 0,1 0 0,0 0 0,-1 4 0,-1 19-1365,3-15-5461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4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4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24575,'18'0'0,"10"1"0,50 9 0,-1 1 0,457-3 0,-333-10 0,360 2-1365,-550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6.3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1899 24575,'0'23'0,"1"-19"0,-1-1 0,1 1 0,0 0 0,0 0 0,0-1 0,1 1 0,-1-1 0,1 1 0,0-1 0,0 1 0,0-1 0,4 4 0,33 36 0,-33-38 0,-1 0 0,1 0 0,1 0 0,-1-1 0,1 0 0,-1 0 0,1 0 0,0-1 0,1 0 0,-1-1 0,0 1 0,1-1 0,0-1 0,-1 1 0,1-1 0,0-1 0,0 1 0,-1-2 0,14 0 0,0-3 0,0 0 0,-1-1 0,0 0 0,0-2 0,34-16 0,11-11 13,-1-3-1,71-54 0,111-105-197,348-363-573,-243 218 774,341-357-71,-643 640-1153,-45 53-4830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6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2568 24575,'1'-4'0,"0"1"0,1-1 0,0 1 0,-1-1 0,1 1 0,0 0 0,1 0 0,-1 0 0,0 0 0,1 0 0,0 0 0,0 1 0,5-4 0,5-7 0,206-228-218,12-13-214,634-586-1000,231-100 1432,-831 744 0,-204 159 2082,-224 159-3447,128-97-5461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7.0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24575,'1'18'0,"3"-2"0,1-1 0,1 1 0,1-1 0,0 0 0,16 24 0,-12-19 0,534 802-318,66-45-46,-546-696 359,10 9 5,-16-20 0,69 104 0,-42-45-1251,-72-110-5002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7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24575,'0'0'0,"0"0"0,10 10 0,13 13 0,18 17 0,17 23 0,18 24 0,11 28 0,5 19 0,8 17 0,6 6 0,0-2 0,-3-3 0,-9-8 0,-11-19 0,-14-20 0,-19-27-8191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58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57 24575,'-3'-1'0,"0"1"0,0-1 0,0 1 0,1 0 0,-1 0 0,0 0 0,-4 1 0,-1 0 0,-43 0 0,26 1 0,0-2 0,-38-4 0,60 3 20,1 0 0,-1 0 0,0 0 0,1 0-1,-1 0 1,1 0 0,0-1 0,-1 1 0,1-1 0,0 0 0,0 0-1,0 0 1,0 0 0,0 0 0,-2-4 0,2 3-207,0 0 0,-1 1 0,1-1 0,-1 1 0,0 0 0,1-1 0,-1 1 0,-3-2 0,-4 0-6639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38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237 409 24575,'-11'326'0,"-55"272"0,58-507 0,5 131 0,3-123 0,1-98 0,-1-1 0,0 0 0,0 1 0,0-1 0,0 1 0,0-1 0,0 0 0,0 1 0,0-1 0,0 1 0,0-1 0,0 0 0,0 1 0,0-1 0,0 1 0,-1-1 0,1 0 0,0 1 0,0-1 0,0 1 0,-1-1 0,1 0 0,0 1 0,0-1 0,-1 0 0,1 0 0,0 1 0,0-1 0,-1 1 0,-8-9 0,-6-21 0,-4-27 0,2-2 0,-15-94 0,19 84 0,-3-22 0,4 0 0,4-1 0,4 0 0,3-1 0,5 1 0,4 0 0,22-99 0,-21 145 0,2 0 0,2 2 0,2-1 0,28-53 0,-33 77 0,1 1 0,0 1 0,2 0 0,0 1 0,1 0 0,1 1 0,0 1 0,1 0 0,1 1 0,0 1 0,23-13 0,-17 12 0,0 2 0,0 0 0,1 2 0,43-13 0,-60 21 0,1 1 0,0-1 0,0 1 0,0 1 0,0-1 0,0 1 0,0 1 0,0-1 0,0 1 0,0 1 0,0 0 0,0 0 0,-1 0 0,1 1 0,-1 0 0,0 1 0,0-1 0,0 1 0,10 8 0,-3 0 0,0 2 0,0 0 0,-2 1 0,1 0 0,-2 0 0,0 2 0,-1-1 0,-1 1 0,12 31 0,-11-23 0,-2 1 0,0 0 0,-2 0 0,-1 0 0,-1 1 0,0 37 0,-5-32 0,-2 0 0,-1 0 0,-2 0 0,0-1 0,-3 1 0,-16 41 0,22-67 31,0 0 0,0 0 0,0 0 0,-1 0 0,0-1 0,0 1 0,-1-1 0,1 0 1,-1-1-1,-9 8 0,5-5-316,-1-1 1,0 0-1,0-1 1,0 0-1,-16 6 1,15-8-6542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38.7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1 237 24575,'2'-1'0,"1"1"0,0-1 0,-1 1 0,1 0 0,0 0 0,-1 0 0,1 0 0,4 1 0,6 0 0,117-7 0,212-38 0,-257 30 0,457-95 0,-479 95 0,-3 0 0,-20 3 0,0 3 0,1 1 0,59-2 0,-68 9-1365,-5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5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19 294 24575,'4'-1'0,"0"1"0,1-1 0,-1 0 0,0-1 0,0 1 0,0 0 0,8-5 0,11-4 0,274-66 0,-217 58 0,889-137 0,-845 141 0,1 6 0,131 9 0,-239 0 0,0 1 0,0 1 0,0 1 0,-1 0 0,1 1 0,22 9 0,-33-10 0,1-1 0,0 1 0,-1 0 0,1 0 0,-1 1 0,0 0 0,-1 0 0,1 0 0,-1 0 0,0 1 0,-1 0 0,1 0 0,-1 1 0,0-1 0,-1 1 0,6 12 0,11 48 0,21 125 0,-7 74 0,-21-149 0,1 61 0,-7-77 0,6-6 0,-7-65 0,-2 0 0,1 38 0,-4-22 0,0-21 0,-2 1 0,-2 25 0,2-47 0,-1 1 0,1-1 0,-1 1 0,0-1 0,0 0 0,-1 0 0,1 0 0,-1 0 0,0 0 0,0-1 0,-4 5 0,-43 37 0,43-39 0,-46 35 0,-95 55 0,-69 19 0,-263 89 0,358-164 0,-1-5 0,-139 19 0,175-42 0,-98-2 0,-89-12 0,70-1 0,134 3-1365,59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39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89 24575,'17'0'0,"307"-27"0,-83 2 0,-212 23 0,274-21 0,-114 11-1365,-172 13-5461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44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637 325 24575,'-3'-2'0,"0"0"0,1 0 0,-1 0 0,1 0 0,0-1 0,-4-4 0,-8-8 0,6 9 0,0 0 0,-1 0 0,1 1 0,-1 0 0,-1 1 0,1 0 0,-1 0 0,1 1 0,-1 1 0,0-1 0,0 1 0,0 1 0,-13-1 0,10 2 0,0 1 0,0 1 0,0 0 0,1 0 0,-1 1 0,0 1 0,1 0 0,0 1 0,-23 11 0,9-1 0,0 1 0,1 2 0,0 0 0,1 1 0,2 1 0,0 2 0,1 0 0,-25 35 0,36-42 0,0 0 0,2 0 0,0 1 0,0 1 0,2-1 0,-8 31 0,11-34 0,1 1 0,0-1 0,1 1 0,1 0 0,0 0 0,1-1 0,0 1 0,1 0 0,5 19 0,-3-21 0,-1-1 0,1 0 0,1 0 0,0-1 0,1 1 0,0-1 0,0 0 0,1-1 0,0 0 0,1 0 0,0 0 0,0-1 0,1 0 0,0-1 0,1 0 0,-1 0 0,1-1 0,1 0 0,-1-1 0,1 0 0,0-1 0,0 0 0,13 3 0,-2-2 0,0-1 0,1-1 0,0-1 0,-1-1 0,1-1 0,0-1 0,0-1 0,-1-1 0,1-1 0,-1-1 0,0-1 0,-1-1 0,1-1 0,-1-1 0,23-13 0,-10 3 0,-1-1 0,-1-2 0,-1-2 0,-1 0 0,-2-2 0,0-1 0,-2-2 0,27-36 0,-41 49 0,-1-1 0,-1 0 0,0-1 0,-1 0 0,-1-1 0,-1 0 0,-1 0 0,0 0 0,-2-1 0,0 0 0,2-33 0,-6 41 0,0 0 0,0 0 0,-1 1 0,-1-1 0,0 0 0,-1 1 0,0-1 0,-1 1 0,0 0 0,0 0 0,-1 0 0,-1 1 0,0 0 0,0 0 0,-1 0 0,0 1 0,-1 0 0,0 0 0,-1 1 0,1 0 0,-12-8 0,0 3 0,0 1 0,-1 0 0,-33-12 0,-71-20 0,-8-3 0,123 42-273,-1 1 0,0 0 0,0 1 0,-20-4 0,21 7-6553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44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24575,'0'0'0,"0"-5"0,0-2 0,0 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45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1412 207 24575,'-23'-12'0,"-19"-25"0,29 24 0,-1 1 0,0 1 0,0 0 0,-17-9 0,-1 5 0,0 1 0,-1 1 0,0 1 0,-1 3 0,0 0 0,-1 2 0,0 2 0,0 1 0,0 2 0,-1 1 0,1 2 0,0 2 0,0 0 0,0 3 0,0 1 0,1 1 0,0 2 0,-62 28 0,46-12 0,0 2 0,3 3 0,0 2 0,2 2 0,2 1 0,1 3 0,2 1 0,-65 85 0,95-110 0,0 0 0,0 1 0,2 0 0,0 1 0,1-1 0,0 2 0,-7 33 0,13-45 0,0 0 0,0 0 0,0 0 0,1 0 0,0 0 0,0 0 0,1 0 0,-1 0 0,1 0 0,1-1 0,-1 1 0,1 0 0,0-1 0,0 1 0,1-1 0,-1 1 0,1-1 0,1 0 0,-1 0 0,1 0 0,-1-1 0,1 1 0,1-1 0,-1 0 0,1 0 0,-1 0 0,8 3 0,1 0 0,-1-1 0,1-1 0,1 0 0,-1-1 0,0-1 0,1 0 0,0 0 0,0-2 0,0 0 0,23-1 0,5-2 0,0-2 0,51-12 0,-41 3 0,-1-1 0,0-3 0,-1-2 0,93-50 0,-75 29 0,-2-4 0,103-87 0,-112 84 0,52-49 0,-108 95 0,1-1 0,-1 1 0,0 0 0,1 0 0,0 0 0,-1-1 0,1 1 0,0 1 0,-1-1 0,4-1 0,-4 2 0,-1 0 0,1 0 0,0-1 0,-1 1 0,1 0 0,-1 1 0,1-1 0,-1 0 0,1 0 0,-1 0 0,1 0 0,0 0 0,-1 0 0,1 1 0,-1-1 0,1 0 0,-1 0 0,1 1 0,-1-1 0,0 0 0,1 1 0,-1-1 0,1 1 0,0 0 0,1 3 0,0 0 0,0 0 0,-1 0 0,1 0 0,-1 0 0,0 1 0,0-1 0,0 6 0,5 45 0,-2 0 0,-3 0 0,-8 73 0,3-49 0,-42 608 0,23-459 0,5-67 0,3 176 0,16-264-1365,0-63-5461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46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936 208 24575,'-2'-9'0,"0"0"0,0 0 0,-1 0 0,-1 0 0,0 1 0,0-1 0,0 1 0,-1 0 0,-6-8 0,5 7 0,-1 0 0,0 1 0,0 0 0,0 0 0,-1 1 0,-1 0 0,1 0 0,-1 1 0,0 0 0,-1 0 0,1 1 0,-1 1 0,0-1 0,0 2 0,0-1 0,-1 1 0,1 1 0,-22-2 0,6 2 0,1 1 0,-1 2 0,1 0 0,-1 2 0,1 1 0,0 0 0,-34 12 0,39-8 0,0 0 0,0 1 0,1 1 0,0 1 0,1 1 0,0 0 0,0 1 0,2 1 0,-17 17 0,7-2 0,1 1 0,1 2 0,2 0 0,1 1 0,-18 41 0,15-20 0,1 1 0,-24 99 0,46-152 0,-3 14 0,0-1 0,2 0 0,-3 31 0,5-43 0,0 0 0,0 0 0,0 0 0,0 0 0,1 0 0,-1 0 0,1 0 0,0 0 0,0 0 0,0 0 0,0 0 0,0-1 0,1 1 0,-1 0 0,1-1 0,-1 1 0,1-1 0,0 0 0,0 0 0,0 1 0,1-1 0,-1 0 0,0-1 0,1 1 0,-1 0 0,1-1 0,4 2 0,1 0 0,1-1 0,-1-1 0,0 0 0,1 0 0,-1 0 0,1-1 0,-1-1 0,1 1 0,-1-1 0,1-1 0,14-4 0,9-4 0,49-23 0,-74 30 0,21-11 0,0-1 0,-1 0 0,0-2 0,-2-1 0,0-2 0,-1 0 0,-1-1 0,39-48 0,-36 36 0,28-32 0,-53 64 0,0 0 0,0 0 0,0 0 0,0 1 0,0-1 0,0 0 0,0 0 0,0 1 0,0-1 0,0 1 0,0-1 0,0 1 0,0-1 0,1 1 0,-1 0 0,2-1 0,-2 1 0,-1 0 0,1 1 0,0-1 0,-1 0 0,1 0 0,0 1 0,-1-1 0,1 0 0,0 1 0,-1-1 0,1 0 0,-1 1 0,1-1 0,0 1 0,-1-1 0,1 1 0,-1-1 0,0 1 0,1 0 0,-1-1 0,1 1 0,1 4 0,0-1 0,-1 1 0,1-1 0,-1 1 0,0-1 0,0 1 0,0 7 0,2 262 0,-5-162 0,-62 987 0,30-833 0,-10 113 0,38-93-45,7-197-1275,-1-76-5506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49.7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1 324 24575,'2'-1'0,"0"1"0,0 0 0,1-1 0,-1 1 0,0 0 0,0 0 0,1 0 0,2 1 0,8-1 0,46-9 0,108-33 0,-61 14 0,361-77 0,-76 19 0,-315 66 288,-35 8-1115,44-6 1,-67 15-6000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50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1 24575,'0'1'0,"0"0"0,-1 1 0,1-1 0,0 0 0,-1 1 0,1-1 0,-1 0 0,1 0 0,-1 0 0,1 1 0,-1-1 0,-1 1 0,-2 6 0,-2 13 0,0 0 0,2 1 0,-2 32 0,-1 0 0,-150 840 0,110-606 0,36-210 0,6-32-455,2 1 0,2 49 0,2-85-6371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50.4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1 165 24575,'28'0'0,"47"-4"0,117-20 0,-6 0 0,138 16 0,-101 7 0,50-24 0,-260 23 0,20-4 0,-1-1 0,42-14 0,-13 2 0,-24 13 318,-30 5-655,1 0 1,-1-1-1,1 0 1,10-4-1,-4 0-6489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51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24575,'24'0'0,"1349"0"-1365,-1358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51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24575,'18'0'0,"187"1"0,235-3 0,-88-21 0,-293 19 0,54-11 0,-66 8 0,67-2 0,-87 9-1365,-2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6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52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1291 120 24575,'-12'-12'0,"-12"-3"0,0 1 0,-1 1 0,0 1 0,-50-15 0,48 19 0,-1 2 0,0 1 0,0 1 0,0 2 0,-1 1 0,1 1 0,0 1 0,-1 1 0,1 2 0,0 1 0,1 1 0,-46 16 0,21-2 0,1 2 0,1 2 0,2 2 0,0 3 0,-67 52 0,84-56 0,0 2 0,2 1 0,1 1 0,1 2 0,2 0 0,1 2 0,-39 70 0,51-78 0,0 0 0,2 1 0,1 0 0,1 0 0,1 1 0,1 0 0,2 1 0,0-1 0,2 1 0,1-1 0,2 1 0,5 42 0,-3-54 0,0 0 0,1-1 0,1 1 0,1-1 0,0 0 0,1 0 0,0-1 0,1 0 0,1-1 0,0 1 0,1-1 0,1-1 0,0 0 0,0-1 0,1 0 0,0 0 0,1-2 0,0 1 0,1-2 0,0 0 0,0 0 0,1-1 0,0-1 0,0-1 0,1 0 0,29 5 0,-18-6 0,0-1 0,0-2 0,0-1 0,49-5 0,-16-5 0,62-17 0,-75 14 0,0-2 0,-1-2 0,-1-2 0,-1-2 0,0-2 0,-2-2 0,68-53 0,-84 57 0,-2-1 0,0-1 0,-1-2 0,-1 0 0,-2-1 0,0-1 0,-2-1 0,-1-1 0,-1 0 0,-2-1 0,-1-1 0,13-42 0,-13 23 0,11-71 0,-22 105 0,-1-1 0,0 0 0,-1 0 0,-1 1 0,0-1 0,-2 0 0,0 1 0,-7-24 0,7 33 0,-1-1 0,1 1 0,-2 0 0,1 0 0,-1 1 0,0-1 0,0 1 0,0 0 0,-1 1 0,0-1 0,0 1 0,-1 0 0,1 1 0,-12-6 0,-10-4 0,0 1 0,-43-13 0,44 16 0,-2-1 0,-1 2 0,0 0 0,0 2 0,0 1 0,-1 1 0,0 2 0,-38 1 0,67 2-124,0 0 0,0 0 0,1 1 0,-1-1 0,0 1 0,0-1-1,1 1 1,-1-1 0,0 1 0,-1 1 0,-7 5-6702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52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53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1 205 24575,'24'0'0,"-7"-1"0,0-1 0,26-6 0,-7 1 0,363-80 0,-204 40 0,-62 26 0,-3 0 0,-113 17-455,0 2 0,27-3 0,-37 5-6371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4:53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613 1 24575,'-2'2'0,"0"-1"0,0 1 0,1 0 0,-1 0 0,1 0 0,-1 0 0,1 0 0,0 0 0,0 0 0,-1 3 0,-5 6 0,-27 42 0,2 1 0,2 1 0,-42 108 0,-48 211 0,73-147 0,35-159 0,9-51 0,0 1 0,1-1 0,1 0 0,1 21 0,0-37 0,0 1 0,0-1 0,1 0 0,-1 0 0,0 1 0,1-1 0,-1 0 0,0 0 0,1 1 0,0-1 0,-1 0 0,1 0 0,0 0 0,-1 0 0,1 0 0,0 0 0,0 0 0,0 0 0,0 0 0,0 0 0,0-1 0,0 1 0,0 0 0,0-1 0,0 1 0,1 0 0,-1-1 0,0 0 0,0 1 0,1-1 0,-1 0 0,0 1 0,0-1 0,1 0 0,-1 0 0,0 0 0,1 0 0,1-1 0,5 0 0,0-1 0,0 1 0,0-2 0,14-5 0,-21 8 0,67-28 0,-7 3 0,84-24 0,-65 30 0,1 4 0,0 3 0,1 4 0,159 5 0,-221 4 0,-1 1 0,1 1 0,-1 0 0,0 2 0,0 0 0,0 1 0,32 16 0,-40-16 0,-1 0 0,0 1 0,0 0 0,-1 0 0,0 1 0,0 0 0,-1 1 0,0 0 0,-1 0 0,0 0 0,0 1 0,-1 0 0,0 1 0,5 14 0,-4-10 0,-2 0 0,0 1 0,0 0 0,-2 0 0,0 1 0,-1-1 0,0 1 0,-2-1 0,0 1 0,0-1 0,-2 1 0,0-1 0,-1 0 0,0 1 0,-10 24 0,-3 1 0,-1 0 0,-3-1 0,-47 75 0,30-63 0,-3-2 0,-54 54 0,27-36 0,-134 105 0,164-147 0,-1-2 0,0-2 0,-2-1 0,-1-2 0,-83 28 0,85-36 0,-51 8 0,74-18 0,0 0 0,0-1 0,0-1 0,1-1 0,-1 0 0,-20-4 0,15-1-72,0 0 1,0-1-1,1-1 0,0 0 0,0-2 0,1 0 0,0-2 0,1 0 1,1-1-1,0 0 0,0-2 0,1 0 0,1-1 0,1 0 0,0-1 1,1-1-1,1 0 0,-14-29 0,18 28-6754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11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1628 146 24575,'-1'-3'0,"1"-1"0,-1 1 0,0 0 0,0 0 0,0 0 0,0 0 0,0 0 0,-1 0 0,1 0 0,-1 1 0,0-1 0,0 0 0,0 1 0,0-1 0,-1 1 0,1 0 0,0 0 0,-1 0 0,0 0 0,1 0 0,-4-1 0,-10-6 0,1 1 0,-28-9 0,37 14 0,-30-9 0,0 2 0,0 1 0,-1 2 0,-70-4 0,-152 12 0,144 10 0,1 4 0,0 5 0,2 5 0,-185 67 0,288-89 0,1 0 0,0 1 0,0 0 0,0 0 0,0 1 0,0 0 0,1 0 0,0 1 0,-12 12 0,17-15 0,0-1 0,0 1 0,0 0 0,0 0 0,1 0 0,-1 0 0,1 0 0,0 0 0,0 1 0,0-1 0,1 0 0,-1 1 0,1-1 0,-1 0 0,1 1 0,0-1 0,0 1 0,1-1 0,-1 0 0,1 1 0,-1-1 0,1 0 0,0 0 0,1 1 0,-1-1 0,0 0 0,1 0 0,0 0 0,2 3 0,3 3 0,0 0 0,0 0 0,0-1 0,1 0 0,14 11 0,52 32 0,-48-34 0,73 45 0,2-5 0,3-4 0,148 53 0,-206-88 0,62 31 0,-95-42 0,-1 0 0,1 2 0,-1-1 0,-1 1 0,1 1 0,-2 0 0,1 1 0,-2 0 0,11 15 0,-17-23 0,-1 1 0,0 0 0,0 0 0,0 1 0,-1-1 0,0 0 0,1 0 0,-1 1 0,-1-1 0,1 1 0,-1-1 0,0 1 0,0-1 0,-1 6 0,0-2 0,0-1 0,-1 1 0,-1-1 0,1 1 0,-1-1 0,0 0 0,-7 11 0,-1-2 0,-1 0 0,0 0 0,-1-2 0,-1 1 0,-26 20 0,12-13 0,-2-2 0,-1-1 0,-1-1 0,0-2 0,-58 21 0,23-15 0,-137 24 0,153-41 73,0-2-1,0-2 0,-102-11 1,-48-1-1728,191 11-5171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12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62 24575,'56'-3'0,"60"-9"0,-44 3 0,-37 5 0,445-29 0,-474 33-151,0 0-1,0 1 0,0-1 0,0 2 1,0-1-1,-1 1 0,1-1 1,7 4-1,0 2-6674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12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0 205 24575,'33'-13'0,"0"1"0,1 1 0,69-12 0,-7 2 0,26-12 0,-6 1 0,152-23 0,-224 51-682,81 4-1,-114 0-6143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13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24575,'-15'205'0,"0"-33"0,13-123 0,0 64 0,3-95 0,0 0 0,1 0 0,1 0 0,6 18 0,-8-31 0,1-1 0,0 1 0,-1-1 0,2 0 0,-1 0 0,0 1 0,1-1 0,0-1 0,0 1 0,0 0 0,1-1 0,-1 0 0,1 1 0,-1-1 0,7 3 0,-4-3 0,0 0 0,0 0 0,0-1 0,1 0 0,-1 0 0,1-1 0,0 0 0,-1 0 0,13 0 0,3-2 0,1-1 0,-1-1 0,0-1 0,0-1 0,30-11 0,9-5 0,-1-3 0,79-43 0,-107 49 0,-1-1 0,-1-2 0,-1-1 0,-1-1 0,44-47 0,-35 24 0,-3-2 0,41-72 0,-47 58 0,-21 45 0,0 0 0,13-19 0,-20 36 0,0 1 0,1-1 0,-1 0 0,0 0 0,0 1 0,1-1 0,-1 0 0,0 1 0,1-1 0,-1 0 0,0 1 0,0-1 0,0 1 0,1-1 0,-1 0 0,0 1 0,0-1 0,0 1 0,0-1 0,0 0 0,0 1 0,0-1 0,0 1 0,0-1 0,0 0 0,0 1 0,0-1 0,0 1 0,0-1 0,-1 1 0,3 20 0,-2 233 0,-3 188 0,-26-46 0,0 114 0,30-432-1365,-1-61-5461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17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352 1 24575,'0'1'0,"0"0"0,0 0 0,0 0 0,0 1 0,0-1 0,0 0 0,0 0 0,0 0 0,0 0 0,0 0 0,-1 0 0,1 1 0,-1-1 0,1 0 0,-1 0 0,0 1 0,0 2 0,-16 49 0,-11 68 0,7-24 0,-57 198 0,-76 343 0,130-447 0,9-63 0,9-67 0,3 100 0,3-173 0,0-1 0,1 0 0,0 1 0,1-1 0,1 1 0,0-1 0,0 1 0,1 0 0,1 0 0,8-16 0,42-61 0,81-103 0,-74 109 0,208-261 0,-197 263 0,3 3 0,87-68 0,-129 118 157,-15 11-537,0 2-1,1 0 1,37-21-1,-53 35-6445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17.6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24575,'2'5'0,"0"0"0,0 0 0,0-1 0,0 1 0,1-1 0,-1 0 0,1 1 0,0-1 0,1-1 0,4 6 0,0 0 0,73 83 0,31 41 0,9 46 0,-7-10 0,16 28 0,-126-191-170,0 0-1,0 0 0,1 0 1,0-1-1,1 0 0,-1 0 1,12 8-1,3-1-6655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6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24575,'0'0'0,"0"0"0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18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24575,'24'0'0,"47"0"0,22-1 0,112 13 0,-118-2 0,109-2 0,-180-7-273,-1 0 0,1 1 0,-1 1 0,25 8 0,-21-6-6553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18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24575,'2'1'0,"1"-1"0,0 1 0,0-1 0,0 0 0,0 0 0,-1 0 0,7-1 0,-2 0 0,24 3 0,52 9 0,-6 0 0,326-5 0,-209-20 0,75-2 0,-242 16-1365,-16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19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0 24575,'-15'206'0,"6"-108"0,6-69 0,-97 892 0,89-831 0,3 170 0,8-205 0,1-50 0,-1-1 0,1 1 0,0-1 0,1 1 0,-1-1 0,1 0 0,0 1 0,0-1 0,0 0 0,1 0 0,-1 0 0,1-1 0,0 1 0,0-1 0,0 1 0,0-1 0,1 0 0,-1 0 0,1-1 0,8 5 0,5 3 0,0-1 0,0 0 0,29 8 0,84 18 0,-81-23 0,50 18 0,-89-25 0,0 0 0,-1 0 0,10 7 0,5 4 0,-23-16-91,1 1 0,-1-1 0,0 1 0,1-1 0,-1 1 0,0-1 0,1 0 0,-1 0 0,0 1 0,1-1 0,-1 0 0,1 0 0,-1-1 0,2 1 0,8-2-6735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0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502 577 24575,'0'-1'0,"0"1"0,0-1 0,0 1 0,0-1 0,0 1 0,0-1 0,0 1 0,0-1 0,0 1 0,0-1 0,0 1 0,0 0 0,0-1 0,0 1 0,-1-1 0,1 1 0,0-1 0,0 1 0,-1 0 0,1-1 0,0 1 0,0-1 0,-1 1 0,1 0 0,0-1 0,-1 1 0,1 0 0,-1-1 0,1 1 0,0 0 0,-1 0 0,1 0 0,-1-1 0,0 1 0,-15-9 0,-1 5 0,-1 1 0,1 1 0,-1 0 0,1 2 0,-30 2 0,6-1 0,23-1 0,0 1 0,0 0 0,1 1 0,-1 2 0,-18 4 0,26-4 0,0 0 0,0 1 0,0 0 0,1 0 0,-1 1 0,1 0 0,1 0 0,-1 1 0,-10 12 0,11-11 0,1 1 0,0-1 0,1 1 0,0 1 0,1-1 0,-1 1 0,2 0 0,0 0 0,0 1 0,0-1 0,-1 12 0,2-3 0,0 1 0,2-1 0,0 1 0,1 0 0,4 26 0,-3-38 0,1 1 0,0-1 0,0 0 0,1 0 0,0 0 0,1 0 0,0 0 0,0-1 0,0 0 0,1 0 0,0 0 0,1 0 0,-1-1 0,1 0 0,0 0 0,1 0 0,-1-1 0,1 0 0,1 0 0,-1-1 0,0 0 0,1 0 0,10 3 0,-9-4 0,0 0 0,0 0 0,0-1 0,0 0 0,0 0 0,1-1 0,-1-1 0,1 0 0,-1 0 0,1 0 0,-1-1 0,0-1 0,1 0 0,-1 0 0,0-1 0,0 0 0,0 0 0,-1-1 0,1 0 0,14-10 0,-9 2 0,1-2 0,-2 1 0,0-2 0,0 0 0,-2 0 0,0-1 0,0-1 0,-2 1 0,0-2 0,-1 1 0,-1-1 0,0 0 0,-1-1 0,-1 0 0,2-21 0,-6 29 0,0 0 0,-1-1 0,-1 1 0,0 0 0,0 0 0,-1 0 0,-1 0 0,0 0 0,0 0 0,-1 1 0,0-1 0,-1 1 0,0 0 0,-1 0 0,0 1 0,0 0 0,-1 0 0,0 0 0,-1 1 0,0 0 0,0 0 0,-1 1 0,-10-7 0,-6-3 0,5 3 0,-35-17 0,48 27 0,0 1 0,-1 0 0,1 1 0,-1 0 0,1 0 0,-1 1 0,0 0 0,0 0 0,-8 0 0,11 1 0,-22 4 0,27-4 0,-1 1 0,1-1 0,-1 0 0,1 1 0,-1-1 0,1 0 0,-1 1 0,1-1 0,-1 1 0,1-1 0,-1 1 0,1-1 0,0 1 0,-1-1 0,1 1 0,0-1 0,0 1 0,-1 0 0,1-1 0,0 1 0,0-1 0,0 1 0,0 0 0,0-1 0,0 1 0,0 0 0,0-1 0,0 1 0,0-1 0,0 1 0,0 0 0,0-1 0,0 1 0,1-1 0,-1 1 0,0 0 0,0-1 0,1 1 0,0 0 0,6 13 0,2-1 0,0-1 0,0 1 0,1-1 0,0-1 0,1 0 0,1-1 0,17 13 0,-14-12 0,1 0 0,0-1 0,1-1 0,0 0 0,1-2 0,-1 0 0,2 0 0,35 6 0,-28-9 0,-1-1 0,1-1 0,0-2 0,-1 0 0,1-2 0,31-6 0,-24 2 0,-1-3 0,0 0 0,0-2 0,-1-1 0,-1-2 0,0-1 0,0-1 0,-2-1 0,0-2 0,41-37 0,-45 34 0,-2-2 0,-1-1 0,-1-1 0,20-34 0,-13 14 0,37-89 0,-63 132 0,21-56 0,-20 54 0,-1-1 0,0 0 0,0 0 0,0 1 0,0-1 0,-1 0 0,0 0 0,-2-9 0,3 15 0,-1 0 0,-1-1 0,1 1 0,0-1 0,0 1 0,0-1 0,0 1 0,0 0 0,0-1 0,0 1 0,0-1 0,-1 1 0,1 0 0,0-1 0,0 1 0,-1-1 0,1 1 0,0 0 0,0 0 0,-1-1 0,1 1 0,0 0 0,-1-1 0,1 1 0,0 0 0,-1 0 0,1 0 0,-1-1 0,1 1 0,0 0 0,-1 0 0,1 0 0,-1 0 0,1 0 0,-1 0 0,1 0 0,0 0 0,-1 0 0,1 0 0,-1 0 0,1 0 0,-1 0 0,1 0 0,0 0 0,-1 0 0,1 0 0,-1 1 0,1-1 0,0 0 0,-1 0 0,1 0 0,-1 1 0,-20 18 0,18-16 0,-15 15 0,1 2 0,1 0 0,1 1 0,1 0 0,0 1 0,2 0 0,1 2 0,1-1 0,0 1 0,2 0 0,1 1 0,1 0 0,-3 32 0,8-53 0,1 1 0,-1-1 0,1 1 0,1-1 0,-1 1 0,1-1 0,-1 0 0,3 7 0,-3-10 0,1-1 0,-1 1 0,1 0 0,-1 0 0,1 0 0,0 0 0,0 0 0,-1-1 0,1 1 0,0 0 0,0-1 0,0 1 0,-1 0 0,1-1 0,0 1 0,0-1 0,0 0 0,0 1 0,0-1 0,0 0 0,0 1 0,0-1 0,0 0 0,0 0 0,1 0 0,-1 0 0,0 0 0,0 0 0,0 0 0,0 0 0,0-1 0,0 1 0,0 0 0,0-1 0,0 1 0,0-1 0,0 1 0,0-1 0,1 0 0,15-7 0,28-19 0,-36 20 0,0 1 0,1 0 0,0 1 0,0 0 0,0 1 0,0 0 0,1 0 0,0 1 0,12-2 0,-19 5 0,-1 1 0,1-1 0,-1 1 0,0 0 0,1 0 0,-1 0 0,0 0 0,0 0 0,0 1 0,1 0 0,-2-1 0,1 1 0,0 0 0,0 1 0,-1-1 0,1 0 0,-1 1 0,1 0 0,-1-1 0,0 1 0,0 0 0,2 3 0,5 11 0,1 0 0,11 29 0,-20-43 0,19 51 0,-3 0 0,-2 1 0,11 77 0,9 179 0,-31-263 0,12 149-1365,0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0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1359 24575,'-17'-13'0,"10"7"0,1 0 0,-1-1 0,1 1 0,1-1 0,-1-1 0,1 1 0,1-1 0,-1 0 0,1 0 0,1 0 0,-1-1 0,1 1 0,1-1 0,0 0 0,0 0 0,1 0 0,-1-14 0,1-1 0,1 0 0,1 0 0,1 1 0,1-1 0,10-37 0,1 17 0,2 0 0,1 1 0,3 1 0,1 1 0,2 1 0,2 1 0,1 1 0,54-59 0,7 7 0,193-155 0,-159 142 0,9-8 0,-90 86-1365,-30 17-5461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1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442 0 24575,'-3'2'0,"0"1"0,0 0 0,0 0 0,0-1 0,0 2 0,0-1 0,1 0 0,-4 7 0,0-1 0,-19 29 0,3 2 0,-29 70 0,36-76 0,-53 138 0,-69 266 0,111-334 0,4 2 0,5 0 0,-6 209 0,34 119 0,-1-310 0,41 183 0,-35-239 0,3 0 0,4 0 0,2-2 0,3-1 0,3-1 0,50 77 0,-69-123 0,0-1 0,2 0 0,0-1 0,24 22 0,-32-33 0,0 0 0,0-1 0,1 0 0,-1 0 0,1 0 0,0-1 0,0 0 0,0-1 0,1 0 0,-1 0 0,1 0 0,-1-1 0,1 0 0,0 0 0,13-2 0,19-3 22,0-3 0,-1-1 0,41-14 0,-4 1-1475,-34 11-5373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1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0 24575,'0'18'0,"-14"153"0,1-36 0,-36 385 0,21-270 0,14 241-50,15-341-1265,-1-140-5511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2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1 151 24575,'2'0'0,"-1"-1"0,1 1 0,0 0 0,0-1 0,0 1 0,0 0 0,0 0 0,0 0 0,2 1 0,10-1 0,24-7 0,0-2 0,-1-1 0,50-22 0,52-14 0,51 8 0,-156 34 0,0 1 0,0 2 0,59 6 0,-71 0-1365,-5 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2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728 143 24575,'-1'-2'0,"1"0"0,0 0 0,-1 1 0,0-1 0,1 0 0,-1 0 0,0 1 0,0-1 0,0 0 0,0 1 0,0-1 0,0 1 0,0-1 0,-3-1 0,-23-20 0,19 16 0,-4-1 0,0-1 0,-1 2 0,0 0 0,0 0 0,0 1 0,-1 1 0,-23-6 0,-3 1 0,-59-5 0,88 14 0,-1 1 0,0 0 0,0 1 0,1 0 0,-1 1 0,0 0 0,1 1 0,0 0 0,-1 1 0,1 0 0,1 1 0,-1 0 0,1 1 0,0 0 0,0 0 0,0 1 0,-15 15 0,4-2 0,1 2 0,1 0 0,1 1 0,1 1 0,1 0 0,-13 29 0,19-34 0,1 0 0,1 0 0,1 0 0,0 1 0,2 0 0,0 1 0,-1 22 0,5-31 0,0 1 0,1-1 0,1 1 0,0-1 0,1 1 0,0-1 0,1 0 0,0 0 0,1 0 0,1 0 0,-1 0 0,2-1 0,7 12 0,-7-13 0,1 0 0,0 0 0,1-1 0,-1 0 0,2-1 0,0 1 0,0-2 0,17 13 0,-18-16 0,0 1 0,1-2 0,-1 1 0,1-1 0,0 0 0,0-1 0,0 0 0,0 0 0,0-1 0,1-1 0,-1 1 0,10-2 0,9-1 0,0-1 0,0-1 0,-1-2 0,0-1 0,44-16 0,-58 17 0,1 0 0,-1 0 0,-1-1 0,1-1 0,-1 0 0,0-1 0,-1 0 0,0-1 0,0 0 0,-1-1 0,-1 0 0,14-20 0,-14 15 0,0 0 0,-2-1 0,0 1 0,-1-2 0,0 1 0,-2-1 0,0 1 0,-1-1 0,0 0 0,-2 0 0,0-20 0,-2 27 0,1 1 0,-2 0 0,1 0 0,-2 0 0,1 0 0,-1 0 0,-1 0 0,1 1 0,-2 0 0,1 0 0,-1 0 0,-1 0 0,0 0 0,0 1 0,0 0 0,-1 1 0,-1-1 0,1 1 0,-1 1 0,0-1 0,-9-4 0,0 1 0,0 0 0,-1 2 0,0 0 0,0 1 0,-21-5 0,29 9 0,0 1 0,-1 1 0,1-1 0,0 2 0,-1 0 0,1 0 0,0 0 0,-1 2 0,1-1 0,0 1 0,-14 5 0,11-2-273,-1 0 0,2 1 0,-1 1 0,-13 8 0,8 0-6553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3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4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1168 381 24575,'-1'-3'0,"0"0"0,0 0 0,0 0 0,0 1 0,-1-1 0,1 0 0,-1 1 0,0-1 0,0 1 0,0-1 0,0 1 0,0 0 0,-1 0 0,-3-3 0,-4-4 0,-12-14 0,10 9 0,-1 1 0,-26-20 0,-138-83 0,134 92 0,-2 1 0,-60-22 0,78 36 0,-1 1 0,0 1 0,-1 1 0,1 2 0,-36-2 0,42 6 0,0 1 0,0 1 0,0 0 0,0 2 0,0 1 0,1 0 0,-35 15 0,35-12 0,1 2 0,0 0 0,1 1 0,-21 16 0,30-19 0,0 1 0,1 0 0,0 1 0,0 0 0,1 0 0,0 0 0,1 1 0,-9 17 0,6-9 0,2 1 0,0 0 0,1 0 0,1 1 0,1 0 0,-3 25 0,7-39 0,1 0 0,0 0 0,0 1 0,0-1 0,1 0 0,1-1 0,-1 1 0,1 0 0,0 0 0,3 6 0,-3-9 0,1 0 0,-1 0 0,1 0 0,0 0 0,0 0 0,0-1 0,0 1 0,1-1 0,-1 0 0,1 0 0,0-1 0,0 1 0,0-1 0,0 1 0,1-1 0,5 2 0,5 0 0,1 0 0,0 0 0,-1-2 0,1 0 0,25 0 0,-8-3 0,56-7 0,-37-2 0,-1-1 0,-1-2 0,0-3 0,0-2 0,-2-2 0,52-30 0,-47 19 0,-33 17 0,1 2 0,0 1 0,32-12 0,-30 18 0,-22 5 0,-1 0 0,1 0 0,-1 0 0,1 1 0,-1-1 0,1 0 0,-1 0 0,1 0 0,-1 1 0,1-1 0,-1 0 0,1 1 0,-1-1 0,0 0 0,1 1 0,-1-1 0,0 0 0,1 1 0,-1-1 0,0 1 0,1-1 0,-1 1 0,0-1 0,0 1 0,0-1 0,1 1 0,-1-1 0,0 1 0,0-1 0,0 1 0,0-1 0,0 1 0,0-1 0,0 1 0,0-1 0,0 1 0,0-1 0,0 1 0,-1-1 0,1 2 0,-11 60 0,-3 0 0,-26 74 0,-2 7 0,-59 312 0,52-219 0,41-190-341,1 0 0,3 1-1,2 75 1,2-105-6485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4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821 259 24575,'-4'-2'0,"-1"1"0,0-1 0,1 0 0,-1-1 0,1 1 0,0-1 0,-1 0 0,1 0 0,0 0 0,-5-6 0,1 2 0,-194-145 0,187 142 0,0 1 0,0 1 0,-1 1 0,0 0 0,0 1 0,-1 0 0,-29-5 0,36 10 0,-1 0 0,1 0 0,-1 1 0,1 1 0,-1-1 0,1 2 0,-1-1 0,1 1 0,0 1 0,0 0 0,0 1 0,0 0 0,-17 9 0,7 1 0,0 0 0,1 1 0,1 2 0,0-1 0,1 2 0,1 0 0,1 1 0,0 1 0,2 0 0,0 1 0,1 0 0,-14 37 0,22-47 0,0 1 0,1-1 0,1 1 0,-1 0 0,2 0 0,0 0 0,0 16 0,1-24 0,0-1 0,1 1 0,-1-1 0,1 0 0,-1 1 0,1-1 0,0 0 0,1 0 0,-1 0 0,0 0 0,1 0 0,0 0 0,-1 0 0,1 0 0,0-1 0,1 1 0,-1 0 0,0-1 0,1 0 0,-1 0 0,1 0 0,0 0 0,0 0 0,0 0 0,0-1 0,0 1 0,0-1 0,0 0 0,0 0 0,6 1 0,7 0 0,0 0 0,0-1 0,0-1 0,1-1 0,23-3 0,80-22 0,-84 14 0,1-1 0,-2-2 0,0-1 0,56-36 0,-89 50 0,1 1 0,0-1 0,-1 1 0,1-1 0,0 1 0,0 0 0,0 0 0,0 0 0,5 0 0,-7 1 0,0 0 0,-1 0 0,1 0 0,0 1 0,0-1 0,0 0 0,0 1 0,-1-1 0,1 0 0,0 1 0,0-1 0,-1 1 0,1-1 0,0 1 0,-1 0 0,1-1 0,-1 1 0,1-1 0,-1 1 0,1 0 0,-1 0 0,1-1 0,-1 1 0,0 0 0,1 0 0,-1 0 0,0-1 0,0 1 0,1 0 0,-1 0 0,0 0 0,0 0 0,0 0 0,0-1 0,0 1 0,0 0 0,-1 2 0,0 18 0,-2 0 0,0 0 0,-1 0 0,-1 0 0,-11 29 0,-4 14 0,-113 453 0,123-467 0,-4 79 0,12-99 0,0-17-170,0 0-1,0-1 0,-2 1 1,1-1-1,-2 1 0,1-1 1,-8 12-1,4-9-6655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5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475 1 24575,'2'0'0,"-1"0"0,0 1 0,1-1 0,-1 1 0,0-1 0,0 1 0,1 0 0,-1-1 0,0 1 0,0 0 0,0 0 0,0 0 0,0 0 0,0 0 0,0 0 0,0 0 0,-1 0 0,2 2 0,0-1 0,43 61 0,-2 2 0,38 80 0,1 1 0,-62-115 0,-3 2 0,0 0 0,-2 1 0,-2 0 0,-1 1 0,-2 1 0,-1-1 0,-1 2 0,-3-1 0,-1 1 0,-1 68 0,-7-37-70,-4-1-1,-2 0 0,-3 0 1,-3-1-1,-3-1 1,-2-1-1,-4-1 0,-54 102 1,-86 113-2982,-286 335 2196,380-528-2792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5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6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1 463 24575,'6'-12'0,"12"-1"0,1 2 0,1 0 0,0 1 0,1 2 0,33-11 0,-41 14 0,258-82 0,4 12 0,3 12 0,2 12 0,317-15 0,31 34-294,1184 96 1,-1586-41 293,266 24 0,3-26 0,189-28 0,106 0 0,-465 6 0,534 8 0,-190 37 0,-300-16 0,480 12 0,-264-8 0,-407-18 0,-37-8 0,181-15 0,138-39 0,-446 47 0,392-34 0,-39 4 0,395-16 0,-695 49 132,84-3 323,-78-13-455,-4 2 0,-37 7 0,-1-2 0,46-14 0,4-2 0,-64 20-249,0 1 0,0 0 0,33 3 1,-45-1-122,5 0-6456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8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0 24575,'1'3'0,"-1"-1"0,0 1 0,0 0 0,0-1 0,0 1 0,0-1 0,-1 4 0,-40 211 0,-40 234 0,37-242 0,40-186 0,1 0 0,0 0 0,2 1 0,2 30 0,0-26 0,-1-26 0,0 1 0,0 0 0,1-1 0,-1 1 0,1 0 0,0-1 0,-1 1 0,1-1 0,0 1 0,1-1 0,-1 0 0,0 1 0,1-1 0,-1 0 0,1 0 0,0 0 0,0 0 0,0 0 0,0 0 0,0-1 0,0 1 0,0 0 0,0-1 0,1 0 0,-1 0 0,1 1 0,-1-1 0,1-1 0,-1 1 0,1 0 0,3 0 0,9 1 0,1 0 0,-1-1 0,1 0 0,20-3 0,-15 1 0,180 0 0,-200 1-105,1 0 0,0 0 0,-1 0 0,1 0 0,0 0 0,0 1 0,-1-1 0,1 1 0,0-1 0,-1 1 0,1 0 0,1 0 0,5 6-6721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29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353 50 24575,'-8'0'0,"0"0"0,0 0 0,0 1 0,0 0 0,1 0 0,-1 1 0,0 0 0,1 0 0,0 1 0,-1 0 0,1 0 0,0 1 0,0 0 0,1 0 0,-9 7 0,-3 4 0,0 1 0,1 1 0,1 0 0,1 1 0,1 1 0,0 0 0,1 1 0,1 1 0,1 0 0,1 0 0,1 1 0,-7 25 0,4-5 0,2 1 0,2 0 0,2 0 0,1 1 0,3 72 0,2-111 0,0-1 0,0 0 0,1 0 0,0 0 0,-1 0 0,1 0 0,1 0 0,-1 0 0,0 0 0,1 0 0,0 0 0,0-1 0,0 1 0,5 6 0,-4-8 0,0 1 0,0-1 0,0 0 0,0 0 0,0 0 0,1-1 0,-1 1 0,0-1 0,1 0 0,-1 0 0,1 0 0,-1 0 0,1 0 0,0-1 0,-1 0 0,1 0 0,4 0 0,4-1 0,-1 0 0,1 0 0,-1-2 0,0 1 0,0-2 0,0 1 0,0-1 0,0-1 0,-1 0 0,0-1 0,0 0 0,15-11 0,-13 7 0,0-1 0,0 0 0,-1-1 0,0 0 0,-1 0 0,-1-1 0,0-1 0,11-21 0,-14 22 0,0-1 0,-1-1 0,0 1 0,-1-1 0,0 0 0,-2 0 0,1 0 0,-1-20 0,-2 26 0,-1 0 0,1 1 0,-2-1 0,1 0 0,-1 1 0,0 0 0,-1-1 0,0 1 0,0 0 0,-1 0 0,0 0 0,-1 1 0,1 0 0,-1-1 0,-11-10 0,5 7 0,-1 1 0,0 0 0,0 1 0,-23-12 0,35 21 0,0 0 0,0 1 0,0-1 0,0 0 0,0 0 0,0 1 0,1-1 0,-1 0 0,0 1 0,0-1 0,0 0 0,0 1 0,0-1 0,0 0 0,-1 1 0,1-1 0,0 0 0,0 1 0,0-1 0,0 0 0,0 0 0,0 1 0,0-1 0,-1 0 0,1 0 0,0 1 0,0-1 0,0 0 0,-1 0 0,1 1 0,0-1 0,0 0 0,-1 0 0,1 0 0,0 0 0,-1 1 0,1-1 0,0 0 0,0 0 0,-1 0 0,1 0 0,0 0 0,-1 0 0,1 0 0,0 0 0,-1 0 0,1 0 0,0 0 0,-1 0 0,1 0 0,0 0 0,0 0 0,-1 0 0,1 0 0,0 0 0,-1 0 0,1 0 0,0-1 0,0 1 0,-1 0 0,1 0 0,0 0 0,0-1 0,-1 1 0,1 0 0,9 24 0,-1-13 0,-1 0 0,2 0 0,-1-1 0,1 0 0,1-1 0,0 0 0,0 0 0,1-1 0,0 0 0,0-1 0,1-1 0,0 1 0,0-2 0,0 0 0,1 0 0,0-1 0,0-1 0,0 0 0,0-1 0,0 0 0,1-1 0,-1 0 0,16-2 0,-2-3 0,1 0 0,-1-2 0,0-1 0,30-12 0,-13 1 0,67-38 0,-98 48 0,-1 0 0,1-1 0,-2 0 0,1-1 0,-1-1 0,-1 1 0,0-2 0,-1 1 0,0-2 0,0 1 0,-2-1 0,1 0 0,-2 0 0,1-1 0,-2 0 0,0 0 0,-1-1 0,0 1 0,2-25 0,-6 36 0,1 0 0,-2 1 0,1-1 0,0 1 0,0-1 0,-1 0 0,1 1 0,-1-1 0,0 1 0,0-1 0,0 1 0,-2-4 0,3 6 0,0-1 0,-1 1 0,1 0 0,0-1 0,-1 1 0,1-1 0,-1 1 0,1-1 0,0 1 0,-1 0 0,1-1 0,-1 1 0,1 0 0,-1 0 0,1-1 0,-1 1 0,0 0 0,1 0 0,-1 0 0,1 0 0,-1 0 0,0-1 0,-1 2 0,1-1 0,0 0 0,0 1 0,0-1 0,0 1 0,0-1 0,0 1 0,0 0 0,1-1 0,-1 1 0,0 0 0,0-1 0,0 1 0,1 0 0,-1 0 0,-1 2 0,-1 2 0,0 0 0,0 1 0,1-1 0,0 1 0,0-1 0,0 1 0,1 0 0,-1 6 0,-4 13 0,-9 29 0,1 1 0,4 1 0,-7 83 0,17-137 0,0-1 0,0 0 0,0 0 0,0 0 0,0 1 0,0-1 0,0 0 0,0 0 0,0 0 0,1 0 0,-1 0 0,0 1 0,1-1 0,-1 0 0,1 0 0,-1 0 0,1 0 0,0 0 0,-1 0 0,3 1 0,-3-2 0,1 1 0,0-1 0,0 0 0,0 0 0,0 0 0,0 0 0,0 0 0,0 0 0,0-1 0,0 1 0,0 0 0,0 0 0,0-1 0,0 1 0,0-1 0,0 1 0,-1-1 0,1 1 0,0-1 0,0 1 0,0-1 0,-1 0 0,1 1 0,0-1 0,0-1 0,42-37 0,-14 11 0,1 2 0,39-26 0,-60 46 0,1 0 0,-1 1 0,2 0 0,-1 0 0,0 1 0,1 0 0,0 1 0,0 1 0,0-1 0,0 2 0,0 0 0,16 0 0,-22 1 0,1 1 0,-1 0 0,0 1 0,0-1 0,0 1 0,0 0 0,-1 0 0,1 0 0,0 1 0,-1-1 0,0 1 0,1 1 0,-1-1 0,0 0 0,-1 1 0,1 0 0,0 0 0,-1 0 0,4 7 0,2 4 0,0 0 0,-1 1 0,0 1 0,7 24 0,8 38 0,-4 0 0,-3 1 0,9 130 0,-13 249 0,-12-458 0,-14 302 0,7-243 0,-3-1 0,-2 0 0,-21 59 0,-30 28 0,34-84 0,27-58 0,0 0 0,0 0 0,0-1 0,0 1 0,-1 0 0,0-1 0,1 0 0,-1 0 0,-4 4 0,6-7 0,1 1 0,-1-1 0,0 0 0,1 1 0,-1-1 0,1 0 0,-1 0 0,0 1 0,1-1 0,-1 0 0,0 0 0,1 0 0,-1 0 0,0 0 0,1 0 0,-1 0 0,0 0 0,1 0 0,-1 0 0,0 0 0,1 0 0,-1-1 0,1 1 0,-2 0 0,1-2 0,-1 1 0,1 0 0,0 0 0,0 0 0,0-1 0,-1 1 0,1-1 0,1 1 0,-1-1 0,0 1 0,0-1 0,0 0 0,0-2 0,-2-7 0,1 1 0,0 0 0,1-1 0,0 0 0,1 1 0,0-1 0,0 1 0,1-1 0,1 1 0,0-1 0,0 1 0,1 0 0,4-11 0,8-18 0,38-68 0,-53 106 0,49-81 0,107-136 0,-134 191 0,1 1 0,0 0 0,3 2 0,0 1 0,1 1 0,36-22 0,-29 28-1365,-23 12-5461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0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1 24575,'-1'15'0,"0"-1"0,-2 1 0,1-1 0,-6 16 0,-1 3 0,-169 835 0,147-708 0,-71 515 0,87-496 0,16 323 0,6-410 0,21 98 0,-18-148 0,1 1 0,1-1 0,3-1 0,28 56 0,-36-84 0,1 0 0,0 0 0,1-1 0,0 0 0,1-1 0,0 0 0,22 18 0,-24-22 0,1-1 0,0-1 0,0 0 0,1 0 0,-1-1 0,1 0 0,0 0 0,0-1 0,1-1 0,-1 0 0,0 0 0,11 0 0,15-1-1365,-5-1-5461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0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353 0 24575,'-1'18'0,"-30"113"0,13-62 0,-204 798 0,194-761 190,-9 37-126,31-114-469,2-1 1,1 1-1,1 32 0,2-43-6421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0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88 24575,'287'-11'0,"130"-54"0,-388 60-455,0 1 0,36 1 0,-52 4-6371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8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1116 24575,'5'18'0,"20"41"0,48 139 0,146 567 0,-192-665 0,19 57 0,-8-75 0,-37-81 0,3 6 0,-1-20 0,15-331 0,-15 232 0,-2 67 0,1 20 0,-1 0 0,-1 0 0,-1 0 0,-8-41 0,7 62 0,1 0 0,0 0 0,-1 0 0,0 0 0,0 0 0,0 0 0,0 0 0,-1 0 0,0 1 0,0 0 0,1-1 0,-2 1 0,-3-4 0,-4-1 0,-1 1 0,-23-12 0,-2-2 0,17 8 0,-37-30 0,49 36 0,0-1 0,1-1 0,-1 0 0,2 0 0,-1 0 0,-7-15 0,7 10 0,1 0 0,0 0 0,1-1 0,0 0 0,1 0 0,1 0 0,0 0 0,2-1 0,-1 1 0,2 0 0,0-1 0,1 1 0,0-1 0,1 1 0,1-1 0,0 1 0,1 0 0,1 1 0,1-1 0,7-14 0,5-5 0,1 1 0,1 1 0,35-39 0,84-82 0,-51 70 0,179-133 0,123-38 0,-34 63 0,-258 147 0,181-55 0,-242 88 0,1 2 0,1 2 0,0 1 0,78-2 0,-101 8 0,0 2 0,0-1 0,0 2 0,0 0 0,-1 1 0,1 1 0,-1 0 0,0 1 0,-1 1 0,1 0 0,-1 1 0,-1 0 0,1 1 0,22 21 0,-6 0 0,-2 1 0,-1 1 0,33 52 0,58 118 0,-101-172 0,40 73-179,362 608-3731,-273-496 3910,60 53 0,-191-251 0,-5-4 0,1 1 0,1-2 0,1 1 0,0-2 0,0 0 0,1 0 0,17 10 0,-26-18 0,0 0 0,0 1 0,-1 0 0,0 0 0,0 0 0,0 1 0,0-1 0,4 8 0,23 43 0,-23-39 0,-2-5-10,-1 0 0,0 0 0,-1 0 0,0 0 0,3 13 0,-7-20 46,1 0-1,-1-1 0,0 1 1,1-1-1,-2 1 0,1 0 1,0-1-1,-1 1 0,0 0 0,1-1 1,-1 1-1,-1-1 0,1 1 1,-1-1-1,1 0 0,-1 0 1,0 0-1,0 0 0,0 0 0,-5 5 1,-8 6 505,-1-2 1,-1 0-1,0 0 1,0-2-1,-38 17 1,25-13-384,-91 45-158,-2-6 0,-3-6 0,-2-5 0,-1-5 0,-2-6 0,-157 16 0,120-34 0,-1-7 0,0-8 0,-181-24 0,61-29 0,156 26 0,106 24 0,-21-6 0,-1 3 0,-77-4 0,-115 14-1365,231-2-5461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2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497 0 24575,'-19'1'0,"0"0"0,-1 2 0,1 0 0,0 1 0,0 1 0,1 1 0,0 0 0,0 1 0,-19 11 0,12-4 0,0 2 0,2 0 0,0 1 0,1 1 0,-30 33 0,40-38 0,1 2 0,1-1 0,0 1 0,1 1 0,0 0 0,-8 25 0,7-14 0,1 1 0,1 0 0,-4 35 0,10-52 0,1 0 0,1 0 0,-1 0 0,2 0 0,0 1 0,0-1 0,1 0 0,0-1 0,1 1 0,0 0 0,1-1 0,0 1 0,1-1 0,0 0 0,0-1 0,1 1 0,0-1 0,1 0 0,0-1 0,1 1 0,12 10 0,-10-11 0,1 0 0,0-1 0,1 0 0,0 0 0,23 8 0,-29-13 0,-1 0 0,1-1 0,0 1 0,0-1 0,1 0 0,-1-1 0,0 1 0,0-1 0,0-1 0,0 1 0,0-1 0,0 0 0,0 0 0,12-5 0,-9 2 0,1-1 0,0 0 0,-1-1 0,0 0 0,-1-1 0,1 0 0,-1 0 0,0-1 0,-1 1 0,0-2 0,0 1 0,10-18 0,-11 14 0,0 0 0,-1-1 0,0 0 0,0 0 0,-2 0 0,1 0 0,-2-1 0,0 1 0,1-23 0,-3 22 0,-1 0 0,0 0 0,-1 0 0,0 0 0,-1 0 0,-1 0 0,0 1 0,-1-1 0,-9-16 0,9 20 0,-1 1 0,0-1 0,-1 1 0,0 0 0,0 1 0,-1-1 0,0 2 0,0-1 0,-1 1 0,0 0 0,0 1 0,-13-7 0,-16-5 0,-32-19 0,61 32 69,0 0-1,-1 1 0,1 0 0,-12-4 1,18 7-159,0 1 0,0-1 0,1 0 0,-1 1 0,0-1 1,0 1-1,0 0 0,0 0 0,0 0 0,0 0 1,0 1-1,0-1 0,0 1 0,0-1 0,1 1 0,-1 0 1,0 1-1,-4 1 0,-1 4-6736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2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3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459 206 24575,'-1'0'0,"1"-1"0,0 1 0,0-1 0,0 0 0,0 1 0,1-1 0,-1 1 0,0-1 0,0 1 0,0-1 0,0 1 0,0-1 0,1 1 0,-1-1 0,0 1 0,1-1 0,-1 1 0,0-1 0,1 1 0,-1-1 0,0 1 0,1-1 0,-1 1 0,1 0 0,0-1 0,14-13 0,-13 13 0,34-26 0,1 1 0,1 2 0,49-24 0,4 5 0,-73 35 0,-13 6 0,-13 7 0,-188 83 0,-14 7 0,145-67 0,50-21 0,-1 1 0,1 1 0,1 0 0,0 1 0,0 1 0,1 0 0,0 1 0,1 0 0,1 1 0,0 0 0,0 1 0,1 0 0,1 0 0,1 1 0,0 1 0,1-1 0,0 1 0,1 1 0,1-1 0,1 1 0,-5 34 0,4-6 0,3 1 0,5 87 0,-3-130 0,0 0 0,1 0 0,-1 0 0,1 0 0,-1 0 0,1 0 0,0 0 0,0-1 0,1 1 0,-1 0 0,0-1 0,1 1 0,0-1 0,-1 1 0,1-1 0,0 0 0,0 1 0,0-1 0,1-1 0,-1 1 0,5 3 0,-4-4 0,1 0 0,0 0 0,-1 0 0,1 0 0,0 0 0,0-1 0,0 0 0,-1 0 0,1 0 0,0 0 0,0 0 0,0-1 0,-1 0 0,1 0 0,0 0 0,5-2 0,23-9 0,0 1 0,1 2 0,0 1 0,0 2 0,46-3 0,-66 10 0,0 0 0,0 1 0,-1 1 0,1 0 0,-1 1 0,1 0 0,-1 1 0,0 0 0,-1 1 0,1 0 0,-1 1 0,0 0 0,-1 0 0,0 2 0,0-1 0,-1 1 0,0 0 0,0 1 0,-1 0 0,0 1 0,9 17 0,-13-21 0,-1 1 0,0 0 0,0 0 0,-1 0 0,0 0 0,0 0 0,-1 0 0,0 1 0,-1-1 0,0 16 0,-2-11 0,0 1 0,0-1 0,-2 0 0,1 0 0,-2 0 0,-6 14 0,0-5 0,-1 0 0,-1-1 0,-1-1 0,-1 0 0,0-1 0,-35 33 0,19-25 0,-1-1 0,-63 38 0,74-52 0,0-1 0,-1-1 0,0-1 0,0-1 0,-1-1 0,-28 5 0,38-11-105,0 0 0,0-1 0,0-1 0,0 0 0,0-1 0,0 0 0,0-1 0,1-1 0,-1 0 0,1 0 0,0-1 0,-16-10 0,15 7-6721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3.8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721 0 24575,'0'2'0,"1"1"0,0-1 0,0 0 0,0 0 0,0 0 0,0 0 0,1 0 0,-1 0 0,0-1 0,1 1 0,1 2 0,0-1 0,39 56 0,-3 2 0,-2 2 0,-3 1 0,-3 2 0,26 81 0,-45-105 0,-2 1 0,-2 0 0,-2 0 0,-2 0 0,-2 1 0,-5 72 0,0-81 0,-2 0 0,-1-1 0,-2 0 0,-1-1 0,-2 1 0,-1-2 0,-29 54 0,1-14 0,-4-2 0,-64 77 0,-88 75 0,180-206 0,-428 432-4590,439-443 4552,-5 5-103,-1 0 1,0-1-1,-15 10 1,15-14-2861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4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0 24575,'0'0'0,"-1"0"0,0 0 0,1 0 0,-1 1 0,0-1 0,1 0 0,-1 0 0,0 0 0,1 1 0,-1-1 0,1 0 0,-1 0 0,0 1 0,1-1 0,-1 1 0,1-1 0,-1 0 0,1 1 0,-1-1 0,1 1 0,-1-1 0,1 1 0,0-1 0,-1 2 0,-12 14 0,-2 7 0,1 0 0,1 2 0,1 0 0,1 0 0,-13 46 0,-21 138 0,37-168 0,-3 32 0,2-1 0,4 1 0,3 0 0,3 1 0,3-1 0,3 0 0,33 136 0,-24-145 0,41 100 0,-44-132 0,2-2 0,2 0 0,0-1 0,2-1 0,23 27 0,-14-23-273,2-1 0,1-2 0,1-1 0,40 27 0,-21-22-6553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5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24575,'0'18'0,"0"7"0,-1-5 0,1 0 0,1-1 0,1 1 0,0 0 0,6 19 0,-7-34 0,1 0 0,0-1 0,-1 1 0,2-1 0,-1 0 0,0 0 0,1 1 0,0-2 0,0 1 0,0 0 0,0-1 0,1 1 0,-1-1 0,1 0 0,0 0 0,0 0 0,0-1 0,0 1 0,1-1 0,-1 0 0,0 0 0,1-1 0,0 1 0,-1-1 0,1 0 0,6 0 0,-5 0 0,0 0 0,0-1 0,0 1 0,0-2 0,11 0 0,-14 0 0,-1 0 0,1 1 0,0-1 0,-1 0 0,1-1 0,-1 1 0,1 0 0,-1-1 0,0 1 0,0-1 0,1 0 0,-1 0 0,0 0 0,3-4 0,2-4 0,-3 5 0,-1-1 0,1 1 0,0 1 0,0-1 0,1 0 0,0 1 0,-1 0 0,1 0 0,6-3 0,-10 7 0,-1 0 0,1 0 0,-1 0 0,0 0 0,1 0 0,-1 0 0,0 0 0,1 0 0,-1 0 0,0 0 0,1 0 0,-1 0 0,0 0 0,1 1 0,-1-1 0,0 0 0,1 0 0,-1 0 0,0 1 0,0-1 0,1 0 0,-1 0 0,0 1 0,0-1 0,0 0 0,1 0 0,-1 1 0,0-1 0,0 0 0,0 1 0,0-1 0,1 0 0,-1 1 0,0-1 0,0 0 0,0 1 0,0-1 0,0 0 0,0 1 0,2 17 0,-2-16 0,1 286 0,-3-134 0,2-13-1365,0-116-5461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5.8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172 1 24575,'2'0'0,"-1"0"0,1 0 0,-1 1 0,0-1 0,1 1 0,-1 0 0,0-1 0,1 1 0,-1 0 0,0 0 0,0-1 0,0 1 0,0 0 0,0 0 0,0 0 0,0 0 0,0 1 0,0-1 0,0 0 0,0 0 0,0 2 0,15 33 0,-13-28 0,34 90 0,33 138 0,2 108 0,-39-117 0,-30-189 0,-2 0 0,-2 0 0,-1 0 0,-11 52 0,-131 456-3627,72-336 1006,68-199 2594,-1-1 0,0 1 0,-1-1 0,0 0 0,-1 0 0,0 0 0,0-1 0,-1 0 0,0-1 0,-1 0 0,1 0-1,-2-1 1,-14 10 0,-36 23 2259,34-21-6028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7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0 153 24575,'41'-5'0,"32"-14"0,96-12 0,38-10 0,-150 25 0,74-17 0,-114 30 0,0 1 0,0 0 0,0 2 0,1-1 0,28 5 0,-12 8-1365,-20-5-5461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37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1 178 24575,'18'-5'0,"19"-7"0,54-10 0,-28 9 0,61-12 0,180-11 0,-139 20 0,88-20 0,-222 31-682,45-2-1,-59 7-6143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0.6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0 177 24575,'3'-1'0,"-1"1"0,1-1 0,-1 1 0,1-1 0,0 1 0,-1 0 0,1 0 0,-1 0 0,5 1 0,14 0 0,33-12 0,88-30 0,-106 29 0,58-21 0,54-16 0,-108 36 308,-30 10-726,0-1 0,1 1-1,16-3 1,-17 5-6408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8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1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24575,'-16'259'0,"4"-133"0,-1 10 0,-5 108 0,17-201 0,1 38 0,0-72 0,1 1 0,0-1 0,1 1 0,0-1 0,7 18 0,-8-25 0,1 1 0,-1-1 0,1 1 0,0-1 0,0 0 0,0 0 0,0 1 0,0-1 0,1-1 0,-1 1 0,0 0 0,1-1 0,-1 1 0,1-1 0,0 0 0,0 1 0,-1-1 0,1-1 0,0 1 0,0 0 0,0-1 0,0 1 0,0-1 0,0 0 0,4 0 0,8-1 0,0 0 0,0-1 0,24-6 0,-35 7 0,21-6 0,0-1 0,-1-1 0,0-1 0,0-1 0,-1-1 0,-1-1 0,0-1 0,0-1 0,-2-1 0,0-1 0,-1-1 0,0 0 0,-2-1 0,0-1 0,-2-1 0,27-44 0,-14 5 0,36-104 0,-32 84 0,-30 126 0,-15 264 0,-2-47 0,10-133 0,-9 12 0,-1 31 0,16 123-1365,-1-282-5461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1.5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2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963 83 24575,'0'-3'0,"-1"0"0,1 0 0,-1 1 0,0-1 0,0 0 0,0 1 0,0-1 0,0 1 0,0-1 0,-1 1 0,1 0 0,-1-1 0,0 1 0,1 0 0,-1 0 0,0 0 0,0 1 0,-1-1 0,1 0 0,0 1 0,0-1 0,-1 1 0,1 0 0,-4-2 0,-6-2 0,-1 0 0,1 1 0,-24-4 0,19 5 0,0 2 0,0 0 0,0 1 0,0 1 0,0 0 0,0 1 0,0 1 0,1 1 0,-29 9 0,14-1 0,0 1 0,0 1 0,-56 36 0,41-19 0,2 2 0,0 1 0,3 2 0,-58 65 0,81-77 0,0 1 0,2 1 0,1 1 0,1 0 0,2 1 0,-12 37 0,1 9 0,-15 97 0,31-137 0,2 2 0,2-1 0,0 0 0,3 1 0,1 0 0,1-1 0,3 0 0,0 0 0,13 41 0,-10-48 0,1 0 0,2 0 0,0-2 0,20 34 0,-26-52 0,0 0 0,0-1 0,1 1 0,0-1 0,1 0 0,-1 0 0,1-1 0,1 0 0,-1 0 0,1-1 0,0 0 0,0 0 0,0-1 0,1 0 0,0 0 0,0-1 0,13 3 0,-13-6 0,0 0 0,0 0 0,1-1 0,-1 0 0,0-1 0,0 0 0,0 0 0,0-1 0,-1 0 0,1-1 0,-1 0 0,0 0 0,0-1 0,0 0 0,0 0 0,8-8 0,-14 11 0,-1 0 0,0 0 0,0 1 0,0-1 0,0 0 0,0 0 0,0 0 0,0-1 0,-1 1 0,1 0 0,-1 0 0,1 0 0,-1 0 0,0-1 0,0 1 0,0 0 0,0 0 0,0-1 0,-1 1 0,1 0 0,-1 0 0,1 0 0,-1 0 0,0 0 0,0 0 0,-1-3 0,-3-5 0,0 1 0,0 0 0,-1 1 0,-8-11 0,10 15 0,0 0 0,0 1 0,0 0 0,0 0 0,0 0 0,-1 0 0,1 0 0,-1 1 0,0 0 0,0 0 0,0 0 0,0 1 0,0 0 0,0 0 0,-7-1 0,-9 0 0,-1 2 0,-30 2 0,17-1 0,-46 1-1365,58-2-5461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3.2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1 411 24575,'142'-12'0,"-78"5"0,871-131 0,-374 46 0,4 30 0,-542 60 0,773-55 0,-297 47 0,-355 11 0,-113-3 0,0-1 0,35-8 0,-32 5 0,49-3 0,172 9 239,-116 1-1843,-131-1-5222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4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0 177 24575,'3'0'0,"0"0"0,1-1 0,-1 0 0,0 1 0,0-1 0,0-1 0,0 1 0,4-3 0,-3 3 0,102-42 0,2 5 0,173-36 0,-252 69-341,0 2 0,0 1-1,33 2 1,-49 0-6485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4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293 199 24575,'-3'-2'0,"1"-1"0,-1 1 0,1-1 0,-1 1 0,0 0 0,0 0 0,0 1 0,0-1 0,0 1 0,0-1 0,-1 1 0,1 0 0,0 0 0,-1 0 0,1 1 0,-1-1 0,1 1 0,-6 0 0,5 0 0,-1 1 0,1 0 0,-1 0 0,1 1 0,0 0 0,0-1 0,0 1 0,0 1 0,0-1 0,0 0 0,0 1 0,-4 4 0,-5 6 0,2-1 0,-1 2 0,2 0 0,0 0 0,0 0 0,-7 19 0,3-3 0,1 0 0,2 1 0,1 0 0,-9 45 0,11-28 0,2 0 0,0 62 0,6-79 0,2-1 0,1 0 0,1 0 0,2-1 0,1 1 0,1-1 0,17 40 0,-24-66 0,1 1 0,-1-1 0,1 0 0,-1 0 0,1 0 0,0 0 0,0 0 0,1 0 0,-1-1 0,0 1 0,1-1 0,0 1 0,0-1 0,-1 0 0,1 0 0,0 0 0,1 0 0,-1-1 0,0 0 0,0 1 0,1-1 0,-1 0 0,1 0 0,-1-1 0,1 1 0,-1-1 0,1 0 0,-1 1 0,1-2 0,-1 1 0,1 0 0,-1-1 0,1 0 0,4-1 0,13-3 0,-1-2 0,0 0 0,-1-1 0,0-1 0,0-1 0,20-14 0,-14 7 0,-2-1 0,0-2 0,37-38 0,-39 34 0,-1-1 0,0-1 0,-2 0 0,-2-2 0,0 0 0,-2 0 0,-1-2 0,-1 1 0,-1-2 0,-2 1 0,-2-2 0,0 1 0,-2-1 0,-1 1 0,-1-38 0,-4 55 0,0 0 0,-1 0 0,0 0 0,-1 0 0,-1 0 0,0 0 0,-1 1 0,-1 0 0,0 0 0,-10-17 0,6 15 0,-1 1 0,0 1 0,0 0 0,-1 0 0,-1 1 0,0 1 0,-1 0 0,-15-10 0,3 5 0,0 0 0,-52-23 0,76 39-57,0-1 0,-1 1 1,1-1-1,0 1 0,0 0 0,-1 0 0,1 0 0,0 0 0,-1 0 0,1 0 0,0 1 1,-1-1-1,1 1 0,0-1 0,0 1 0,-1 0 0,1 0 0,0 0 0,0 0 1,0 0-1,0 1 0,0-1 0,-2 3 0,-7 8-6769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4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24575,'0'0'0,"-5"0"0,-2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5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504 0 24575,'-5'1'0,"0"-1"0,0 1 0,0 1 0,0-1 0,0 1 0,0 0 0,0 0 0,0 0 0,1 1 0,-1 0 0,1 0 0,0 0 0,-1 0 0,-5 7 0,-7 7 0,-27 35 0,35-40 0,-166 223 0,146-197 0,3 1 0,-38 74 0,53-89 0,1 0 0,1 1 0,2 0 0,0 1 0,2 0 0,-4 38 0,4 140 0,7-163 0,2 1 0,16 75 0,-15-104 0,0-1 0,1 1 0,0-1 0,1 0 0,0-1 0,1 1 0,0-2 0,0 1 0,12 9 0,-16-16 0,0-1 0,1 0 0,-1 0 0,1 0 0,0-1 0,0 0 0,0 0 0,0 0 0,0 0 0,0-1 0,0 0 0,0 0 0,1 0 0,10 0 0,-2-1 0,1-1 0,-1 0 0,0-1 0,21-5 0,-15 1 0,1-1 0,-2-1 0,1-1 0,-1 0 0,0-2 0,27-20 0,-24 14 0,-1 0 0,-1-2 0,0-1 0,28-37 0,-31 33 0,-1-2 0,-1 0 0,-1-1 0,-1 0 0,-2-1 0,-1 0 0,9-42 0,-12 36 0,-1 0 0,-2 0 0,-2 0 0,-1-1 0,-1 1 0,-7-44 0,-1 42 0,-1 0 0,-2 0 0,-1 1 0,-27-53 0,34 78 0,-2-4 0,0 0 0,-1 1 0,0-1 0,-1 2 0,-13-14 0,18 21 0,0 0 0,-1 1 0,0-1 0,0 1 0,0 0 0,0 1 0,-1-1 0,1 1 0,-1 0 0,0 1 0,0-1 0,0 1 0,0 0 0,-13-1 0,15 3-65,1 0 0,-1 0 0,1 1 0,-1-1 0,1 1 0,-1 0 0,1 0 0,-1 1 0,1-1 0,0 1 0,0 0 0,0-1 0,0 1 0,0 1 0,0-1 0,0 0 0,1 1 0,-1-1 0,1 1 0,-4 4 0,-1 4-6761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46.3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750 0 24575,'-6'7'0,"-140"169"0,-18 23 0,-75 155 0,203-289 0,2 1 0,3 2 0,-38 125 0,62-167 0,1 1 0,1 0 0,2 0 0,0 0 0,2 1 0,1-1 0,1 0 0,2 1 0,1-1 0,0 0 0,2-1 0,12 34 0,-14-51 0,-1-1 0,1 1 0,1-1 0,-1 0 0,1-1 0,1 1 0,-1-1 0,1 0 0,1-1 0,-1 1 0,1-1 0,13 9 0,-13-11 0,-1-1 0,1 0 0,0 0 0,0 0 0,0-1 0,1 0 0,-1 0 0,0-1 0,1 0 0,-1-1 0,1 1 0,-1-1 0,1-1 0,-1 1 0,14-4 0,6-3 0,-1-1 0,0-1 0,-1-1 0,0-2 0,-1 0 0,0-2 0,-1 0 0,41-35 0,-58 44 0,0 0 0,-1-1 0,1 1 0,-1-2 0,-1 1 0,1 0 0,-1-1 0,0 0 0,-1 0 0,0 0 0,0 0 0,0 0 0,-1-1 0,0 1 0,0-1 0,-1 0 0,1-10 0,-2 12 0,-1-1 0,1 1 0,-1-1 0,0 1 0,-1-1 0,1 1 0,-1 0 0,-1 0 0,1 0 0,-1 0 0,0 0 0,0 0 0,-1 1 0,1-1 0,-1 1 0,-1 0 0,1 0 0,-1 1 0,0-1 0,-10-7 0,-1 2 0,0 1 0,0 0 0,-1 2 0,-1-1 0,1 2 0,-1 1 0,0 0 0,-27-4 0,-3 4 0,0 1 0,-52 4 0,53 4 342,44-4-464,0 1 0,1-1 0,-1 1 0,0 0 0,0 0 0,1 0 0,-1 1 0,0-1 0,1 1 1,-1-1-1,1 1 0,0 0 0,-4 4 0,3-2-6704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50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6193 24575,'0'-18'0,"3"-79"0,27-167 0,42-93 0,-44 234 0,105-439-92,-6 30-105,-31-7-21,-19-279 112,-27 232 111,66-275-5,-59 582-1,52-326-9,-103 525 293,-4-96-1,-2 175-281,0-1 0,0 1 0,0 0-1,0-1 1,0 1 0,0 0 0,-1-1 0,1 1-1,0 0 1,-1-1 0,1 1 0,-1 0 0,0 0-1,1 0 1,-1 0 0,0-1 0,0 1 0,0 0-1,1 0 1,-1 0 0,0 1 0,0-1 0,-1 0-1,1 0 1,0 0 0,0 1 0,0-1 0,0 1-1,-1-1 1,1 1 0,0-1 0,0 1 0,-1 0-1,1-1 1,0 1 0,-1 0 0,1 0 0,0 0-1,-1 0 1,1 0 0,0 0 0,-1 1 0,-1 0-1,-4 0 3,0 1 0,-1 0-1,1 0 1,0 1 0,1 0 0,-11 6-1,-99 70-2,24-16 0,27-21 0,-413 285 0,406-276 0,64-46 0,-1 0 0,0-1 0,1 0 0,-2 0 0,1-1 0,-18 5 0,26-8 0,1 0 0,0 0 0,-1 0 0,1 0 0,-1 0 0,1 0 0,-1 0 0,1 0 0,-1 0 0,1 0 0,-1 0 0,1 0 0,0 0 0,-1 0 0,1 0 0,-1 0 0,1-1 0,-1 1 0,1 0 0,0 0 0,-1-1 0,1 1 0,0 0 0,-1 0 0,1-1 0,0 1 0,-1 0 0,1-1 0,0 1 0,-1 0 0,1-1 0,0 0 0,1-17 0,20-27 0,-16 36 0,46-89 0,5 3 0,4 1 0,127-148 0,-167 218 0,2 1 0,1 0 0,1 2 0,1 1 0,0 1 0,2 1 0,0 1 0,1 1 0,1 2 0,41-15 0,-35 17 0,1 2 0,0 1 0,0 2 0,44-3 0,-67 9 0,0 1 0,1 0 0,-1 1 0,0 0 0,0 1 0,0 1 0,0 0 0,0 1 0,-1 0 0,1 1 0,-1 0 0,0 1 0,-1 1 0,1 0 0,10 9 0,2 5 0,0 2 0,-2 0 0,-1 2 0,-1 0 0,-1 2 0,29 51 0,71 186 0,-104-227 0,27 72-1365,-31-79-5461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05:28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51.4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1 298 24575,'72'-18'0,"468"-139"0,-515 148 0,205-70 0,-195 69 0,2 2 0,-1 1 0,1 3 0,56-2 0,-84 6 0,1 1 0,-1-1 0,1 1 0,-1 1 0,0 0 0,15 5 0,-18-5 0,0 1 0,-1 0 0,0 1 0,0-1 0,0 1 0,0 0 0,0 0 0,-1 1 0,1-1 0,-1 1 0,3 5 0,7 11 0,-1 0 0,-1 1 0,-1 1 0,-1 0 0,-1 0 0,-1 1 0,5 29 0,-1 8 0,8 108 0,-18-51 0,-15 145 0,2-88 0,-5 64 0,-2 161 0,19-274-1365,-1-115-5461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51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24575,'14'226'0,"-1"-48"0,-8 652 0,-7-461 0,2 111 0,0-465-227,0 1-1,2-1 1,0 0-1,0 1 1,9 25-1,-6-27-6598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52.7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3901 230 24575,'-1'-2'0,"0"1"0,0-1 0,-1 1 0,1-1 0,-1 1 0,0-1 0,1 1 0,-1 0 0,0 0 0,0 0 0,0 0 0,-2-1 0,-105-40 0,0 5 0,-193-38 0,160 51 0,-256-9 0,254 33 0,1 6 0,0 7 0,0 6 0,2 6 0,1 6 0,-146 53 0,163-38 0,2 5 0,2 5 0,3 5 0,-166 117 0,185-106 0,4 4 0,2 4 0,5 3 0,3 5 0,-80 109 0,124-141 0,2 1 0,3 2 0,3 1 0,2 2 0,2 1 0,4 0 0,2 2 0,4 1 0,2 0 0,3 1 0,3 1 0,2 0 0,4 0 0,3 0 0,3 0 0,3 0 0,2-1 0,25 90 0,-5-59 0,5-2 0,3-2 0,5-1 0,83 137 0,-75-152 0,4-3 0,3-2 0,3-2 0,3-4 0,2-1 0,4-4 0,86 61 0,-84-76 0,2-3 0,2-4 0,1-2 0,2-4 0,1-4 0,140 36 0,-94-39 0,0-6 0,1-5 0,231 0 0,-270-18 0,0-4 0,-1-3 0,0-5 0,0-3 0,-2-3 0,89-35 0,-113 29 0,-2-2 0,-1-3 0,-1-2 0,-2-2 0,-1-3 0,70-66 0,-15-2 0,151-192 0,-165 176 0,-5-3 0,101-194 0,-140 219 0,-4-1 0,-4-2 0,-5-1 0,25-122 0,-53 187 0,-1-1 0,-2 1 0,-2-1 0,-2 0 0,-1 0 0,-2 0 0,-2 0 0,-1 0 0,-17-58 0,2 34 0,-2 1 0,-4 1 0,-2 2 0,-2 0 0,-4 2 0,-1 2 0,-3 1 0,-3 1 0,-2 3 0,-2 2 0,-2 1 0,-71-55 0,29 35 0,-3 4 0,-3 5 0,-2 3 0,-3 5 0,-201-73 0,127 69 0,-190-33 0,221 63 0,-269-11 0,327 36-195,0 3 0,0 5 0,1 3 0,0 3 0,1 5 0,-95 33 0,123-32-6631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5:25:57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e19ac2a355_0_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6" name="Google Shape;16;g2e19ac2a355_0_16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7" name="Google Shape;17;g2e19ac2a355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19ac2a355_0_1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19ac2a355_0_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e19ac2a355_0_17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e19ac2a355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19ac2a355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e19ac2a355_0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19ac2a355_0_18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2e19ac2a355_0_18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e19ac2a355_0_1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e19ac2a355_0_20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2e19ac2a355_0_2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g2e19ac2a355_0_20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9ac2a355_0_20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e19ac2a355_0_20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e19ac2a355_0_2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2e19ac2a355_0_221"/>
          <p:cNvPicPr preferRelativeResize="0"/>
          <p:nvPr/>
        </p:nvPicPr>
        <p:blipFill rotWithShape="1">
          <a:blip r:embed="rId2">
            <a:alphaModFix/>
          </a:blip>
          <a:srcRect t="18298" r="28341" b="23071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e19ac2a355_0_221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e19ac2a355_0_221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g2e19ac2a355_0_221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e19ac2a355_0_2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9ac2a355_0_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e19ac2a355_0_2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e19ac2a355_0_2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2e19ac2a355_0_233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e19ac2a355_0_233"/>
          <p:cNvSpPr txBox="1">
            <a:spLocks noGrp="1"/>
          </p:cNvSpPr>
          <p:nvPr>
            <p:ph type="body" idx="1"/>
          </p:nvPr>
        </p:nvSpPr>
        <p:spPr>
          <a:xfrm>
            <a:off x="838200" y="1894114"/>
            <a:ext cx="10515600" cy="4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19ac2a355_0_2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19ac2a355_0_23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e19ac2a355_0_23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2e19ac2a355_0_23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e19ac2a355_0_23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e19ac2a355_0_23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19ac2a355_0_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e19ac2a355_0_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e19ac2a355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g2e19ac2a355_0_164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7" r:id="rId5"/>
    <p:sldLayoutId id="2147483658" r:id="rId6"/>
    <p:sldLayoutId id="2147483662" r:id="rId7"/>
    <p:sldLayoutId id="2147483664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customXml" Target="../ink/ink15.xml"/><Relationship Id="rId39" Type="http://schemas.openxmlformats.org/officeDocument/2006/relationships/customXml" Target="../ink/ink22.xml"/><Relationship Id="rId21" Type="http://schemas.openxmlformats.org/officeDocument/2006/relationships/customXml" Target="../ink/ink12.xml"/><Relationship Id="rId34" Type="http://schemas.openxmlformats.org/officeDocument/2006/relationships/customXml" Target="../ink/ink19.xml"/><Relationship Id="rId42" Type="http://schemas.openxmlformats.org/officeDocument/2006/relationships/image" Target="../media/image30.png"/><Relationship Id="rId47" Type="http://schemas.openxmlformats.org/officeDocument/2006/relationships/customXml" Target="../ink/ink26.xml"/><Relationship Id="rId50" Type="http://schemas.openxmlformats.org/officeDocument/2006/relationships/image" Target="../media/image3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6" Type="http://schemas.openxmlformats.org/officeDocument/2006/relationships/customXml" Target="../ink/ink8.xml"/><Relationship Id="rId29" Type="http://schemas.openxmlformats.org/officeDocument/2006/relationships/image" Target="../media/image24.png"/><Relationship Id="rId11" Type="http://schemas.openxmlformats.org/officeDocument/2006/relationships/image" Target="../media/image18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8.png"/><Relationship Id="rId40" Type="http://schemas.openxmlformats.org/officeDocument/2006/relationships/image" Target="../media/image29.png"/><Relationship Id="rId45" Type="http://schemas.openxmlformats.org/officeDocument/2006/relationships/customXml" Target="../ink/ink25.xm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23" Type="http://schemas.openxmlformats.org/officeDocument/2006/relationships/customXml" Target="../ink/ink13.xml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customXml" Target="../ink/ink27.xml"/><Relationship Id="rId10" Type="http://schemas.openxmlformats.org/officeDocument/2006/relationships/customXml" Target="../ink/ink4.xml"/><Relationship Id="rId19" Type="http://schemas.openxmlformats.org/officeDocument/2006/relationships/customXml" Target="../ink/ink11.xml"/><Relationship Id="rId31" Type="http://schemas.openxmlformats.org/officeDocument/2006/relationships/image" Target="../media/image25.png"/><Relationship Id="rId44" Type="http://schemas.openxmlformats.org/officeDocument/2006/relationships/image" Target="../media/image31.png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Relationship Id="rId22" Type="http://schemas.openxmlformats.org/officeDocument/2006/relationships/image" Target="../media/image21.png"/><Relationship Id="rId27" Type="http://schemas.openxmlformats.org/officeDocument/2006/relationships/image" Target="../media/image23.png"/><Relationship Id="rId30" Type="http://schemas.openxmlformats.org/officeDocument/2006/relationships/customXml" Target="../ink/ink17.xml"/><Relationship Id="rId35" Type="http://schemas.openxmlformats.org/officeDocument/2006/relationships/image" Target="../media/image27.png"/><Relationship Id="rId43" Type="http://schemas.openxmlformats.org/officeDocument/2006/relationships/customXml" Target="../ink/ink24.xml"/><Relationship Id="rId48" Type="http://schemas.openxmlformats.org/officeDocument/2006/relationships/image" Target="../media/image33.png"/><Relationship Id="rId8" Type="http://schemas.openxmlformats.org/officeDocument/2006/relationships/customXml" Target="../ink/ink3.xml"/><Relationship Id="rId3" Type="http://schemas.openxmlformats.org/officeDocument/2006/relationships/image" Target="../media/image14.png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21.xml"/><Relationship Id="rId46" Type="http://schemas.openxmlformats.org/officeDocument/2006/relationships/image" Target="../media/image32.png"/><Relationship Id="rId20" Type="http://schemas.openxmlformats.org/officeDocument/2006/relationships/image" Target="../media/image20.png"/><Relationship Id="rId41" Type="http://schemas.openxmlformats.org/officeDocument/2006/relationships/customXml" Target="../ink/ink2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117" Type="http://schemas.openxmlformats.org/officeDocument/2006/relationships/image" Target="../media/image91.png"/><Relationship Id="rId21" Type="http://schemas.openxmlformats.org/officeDocument/2006/relationships/image" Target="../media/image45.png"/><Relationship Id="rId42" Type="http://schemas.openxmlformats.org/officeDocument/2006/relationships/customXml" Target="../ink/ink48.xml"/><Relationship Id="rId47" Type="http://schemas.openxmlformats.org/officeDocument/2006/relationships/image" Target="../media/image58.png"/><Relationship Id="rId63" Type="http://schemas.openxmlformats.org/officeDocument/2006/relationships/image" Target="../media/image66.png"/><Relationship Id="rId68" Type="http://schemas.openxmlformats.org/officeDocument/2006/relationships/image" Target="../media/image68.png"/><Relationship Id="rId84" Type="http://schemas.openxmlformats.org/officeDocument/2006/relationships/customXml" Target="../ink/ink70.xml"/><Relationship Id="rId89" Type="http://schemas.openxmlformats.org/officeDocument/2006/relationships/customXml" Target="../ink/ink73.xml"/><Relationship Id="rId112" Type="http://schemas.openxmlformats.org/officeDocument/2006/relationships/customXml" Target="../ink/ink85.xml"/><Relationship Id="rId16" Type="http://schemas.openxmlformats.org/officeDocument/2006/relationships/customXml" Target="../ink/ink35.xml"/><Relationship Id="rId107" Type="http://schemas.openxmlformats.org/officeDocument/2006/relationships/image" Target="../media/image86.png"/><Relationship Id="rId11" Type="http://schemas.openxmlformats.org/officeDocument/2006/relationships/image" Target="../media/image40.png"/><Relationship Id="rId32" Type="http://schemas.openxmlformats.org/officeDocument/2006/relationships/customXml" Target="../ink/ink43.xml"/><Relationship Id="rId37" Type="http://schemas.openxmlformats.org/officeDocument/2006/relationships/image" Target="../media/image53.png"/><Relationship Id="rId53" Type="http://schemas.openxmlformats.org/officeDocument/2006/relationships/image" Target="../media/image61.png"/><Relationship Id="rId58" Type="http://schemas.openxmlformats.org/officeDocument/2006/relationships/customXml" Target="../ink/ink56.xml"/><Relationship Id="rId74" Type="http://schemas.openxmlformats.org/officeDocument/2006/relationships/customXml" Target="../ink/ink65.xml"/><Relationship Id="rId79" Type="http://schemas.openxmlformats.org/officeDocument/2006/relationships/image" Target="../media/image73.png"/><Relationship Id="rId102" Type="http://schemas.openxmlformats.org/officeDocument/2006/relationships/image" Target="../media/image84.png"/><Relationship Id="rId123" Type="http://schemas.openxmlformats.org/officeDocument/2006/relationships/image" Target="../media/image94.png"/><Relationship Id="rId128" Type="http://schemas.openxmlformats.org/officeDocument/2006/relationships/customXml" Target="../ink/ink93.xml"/><Relationship Id="rId5" Type="http://schemas.openxmlformats.org/officeDocument/2006/relationships/image" Target="../media/image37.png"/><Relationship Id="rId90" Type="http://schemas.openxmlformats.org/officeDocument/2006/relationships/image" Target="../media/image78.png"/><Relationship Id="rId95" Type="http://schemas.openxmlformats.org/officeDocument/2006/relationships/customXml" Target="../ink/ink76.xml"/><Relationship Id="rId22" Type="http://schemas.openxmlformats.org/officeDocument/2006/relationships/customXml" Target="../ink/ink38.xml"/><Relationship Id="rId27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customXml" Target="../ink/ink51.xml"/><Relationship Id="rId64" Type="http://schemas.openxmlformats.org/officeDocument/2006/relationships/customXml" Target="../ink/ink59.xml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18" Type="http://schemas.openxmlformats.org/officeDocument/2006/relationships/customXml" Target="../ink/ink88.xml"/><Relationship Id="rId80" Type="http://schemas.openxmlformats.org/officeDocument/2006/relationships/customXml" Target="../ink/ink68.xml"/><Relationship Id="rId85" Type="http://schemas.openxmlformats.org/officeDocument/2006/relationships/image" Target="../media/image76.png"/><Relationship Id="rId12" Type="http://schemas.openxmlformats.org/officeDocument/2006/relationships/customXml" Target="../ink/ink33.xml"/><Relationship Id="rId17" Type="http://schemas.openxmlformats.org/officeDocument/2006/relationships/image" Target="../media/image43.png"/><Relationship Id="rId33" Type="http://schemas.openxmlformats.org/officeDocument/2006/relationships/image" Target="../media/image51.png"/><Relationship Id="rId38" Type="http://schemas.openxmlformats.org/officeDocument/2006/relationships/customXml" Target="../ink/ink46.xml"/><Relationship Id="rId59" Type="http://schemas.openxmlformats.org/officeDocument/2006/relationships/image" Target="../media/image64.png"/><Relationship Id="rId103" Type="http://schemas.openxmlformats.org/officeDocument/2006/relationships/customXml" Target="../ink/ink80.xml"/><Relationship Id="rId108" Type="http://schemas.openxmlformats.org/officeDocument/2006/relationships/customXml" Target="../ink/ink83.xml"/><Relationship Id="rId124" Type="http://schemas.openxmlformats.org/officeDocument/2006/relationships/customXml" Target="../ink/ink91.xml"/><Relationship Id="rId54" Type="http://schemas.openxmlformats.org/officeDocument/2006/relationships/customXml" Target="../ink/ink54.xml"/><Relationship Id="rId70" Type="http://schemas.openxmlformats.org/officeDocument/2006/relationships/image" Target="../media/image69.png"/><Relationship Id="rId75" Type="http://schemas.openxmlformats.org/officeDocument/2006/relationships/image" Target="../media/image71.png"/><Relationship Id="rId91" Type="http://schemas.openxmlformats.org/officeDocument/2006/relationships/customXml" Target="../ink/ink74.xml"/><Relationship Id="rId96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0.xml"/><Relationship Id="rId23" Type="http://schemas.openxmlformats.org/officeDocument/2006/relationships/image" Target="../media/image46.png"/><Relationship Id="rId28" Type="http://schemas.openxmlformats.org/officeDocument/2006/relationships/customXml" Target="../ink/ink41.xml"/><Relationship Id="rId49" Type="http://schemas.openxmlformats.org/officeDocument/2006/relationships/image" Target="../media/image59.png"/><Relationship Id="rId114" Type="http://schemas.openxmlformats.org/officeDocument/2006/relationships/customXml" Target="../ink/ink86.xml"/><Relationship Id="rId119" Type="http://schemas.openxmlformats.org/officeDocument/2006/relationships/image" Target="../media/image92.png"/><Relationship Id="rId44" Type="http://schemas.openxmlformats.org/officeDocument/2006/relationships/customXml" Target="../ink/ink49.xml"/><Relationship Id="rId60" Type="http://schemas.openxmlformats.org/officeDocument/2006/relationships/customXml" Target="../ink/ink57.xml"/><Relationship Id="rId65" Type="http://schemas.openxmlformats.org/officeDocument/2006/relationships/customXml" Target="../ink/ink60.xml"/><Relationship Id="rId81" Type="http://schemas.openxmlformats.org/officeDocument/2006/relationships/image" Target="../media/image74.png"/><Relationship Id="rId86" Type="http://schemas.openxmlformats.org/officeDocument/2006/relationships/customXml" Target="../ink/ink71.xml"/><Relationship Id="rId13" Type="http://schemas.openxmlformats.org/officeDocument/2006/relationships/image" Target="../media/image41.png"/><Relationship Id="rId18" Type="http://schemas.openxmlformats.org/officeDocument/2006/relationships/customXml" Target="../ink/ink36.xml"/><Relationship Id="rId39" Type="http://schemas.openxmlformats.org/officeDocument/2006/relationships/image" Target="../media/image54.png"/><Relationship Id="rId109" Type="http://schemas.openxmlformats.org/officeDocument/2006/relationships/image" Target="../media/image87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62.png"/><Relationship Id="rId76" Type="http://schemas.openxmlformats.org/officeDocument/2006/relationships/customXml" Target="../ink/ink66.xml"/><Relationship Id="rId97" Type="http://schemas.openxmlformats.org/officeDocument/2006/relationships/customXml" Target="../ink/ink77.xml"/><Relationship Id="rId104" Type="http://schemas.openxmlformats.org/officeDocument/2006/relationships/image" Target="../media/image85.png"/><Relationship Id="rId120" Type="http://schemas.openxmlformats.org/officeDocument/2006/relationships/customXml" Target="../ink/ink89.xml"/><Relationship Id="rId125" Type="http://schemas.openxmlformats.org/officeDocument/2006/relationships/image" Target="../media/image95.png"/><Relationship Id="rId7" Type="http://schemas.openxmlformats.org/officeDocument/2006/relationships/image" Target="../media/image38.png"/><Relationship Id="rId71" Type="http://schemas.openxmlformats.org/officeDocument/2006/relationships/customXml" Target="../ink/ink63.xml"/><Relationship Id="rId92" Type="http://schemas.openxmlformats.org/officeDocument/2006/relationships/image" Target="../media/image79.png"/><Relationship Id="rId2" Type="http://schemas.openxmlformats.org/officeDocument/2006/relationships/customXml" Target="../ink/ink28.xml"/><Relationship Id="rId29" Type="http://schemas.openxmlformats.org/officeDocument/2006/relationships/image" Target="../media/image49.png"/><Relationship Id="rId24" Type="http://schemas.openxmlformats.org/officeDocument/2006/relationships/customXml" Target="../ink/ink39.xml"/><Relationship Id="rId40" Type="http://schemas.openxmlformats.org/officeDocument/2006/relationships/customXml" Target="../ink/ink47.xml"/><Relationship Id="rId45" Type="http://schemas.openxmlformats.org/officeDocument/2006/relationships/image" Target="../media/image57.png"/><Relationship Id="rId66" Type="http://schemas.openxmlformats.org/officeDocument/2006/relationships/image" Target="../media/image67.png"/><Relationship Id="rId87" Type="http://schemas.openxmlformats.org/officeDocument/2006/relationships/customXml" Target="../ink/ink72.xml"/><Relationship Id="rId110" Type="http://schemas.openxmlformats.org/officeDocument/2006/relationships/customXml" Target="../ink/ink84.xml"/><Relationship Id="rId115" Type="http://schemas.openxmlformats.org/officeDocument/2006/relationships/image" Target="../media/image90.png"/><Relationship Id="rId61" Type="http://schemas.openxmlformats.org/officeDocument/2006/relationships/image" Target="../media/image65.png"/><Relationship Id="rId82" Type="http://schemas.openxmlformats.org/officeDocument/2006/relationships/customXml" Target="../ink/ink69.xml"/><Relationship Id="rId19" Type="http://schemas.openxmlformats.org/officeDocument/2006/relationships/image" Target="../media/image44.png"/><Relationship Id="rId14" Type="http://schemas.openxmlformats.org/officeDocument/2006/relationships/customXml" Target="../ink/ink34.xml"/><Relationship Id="rId30" Type="http://schemas.openxmlformats.org/officeDocument/2006/relationships/customXml" Target="../ink/ink42.xml"/><Relationship Id="rId35" Type="http://schemas.openxmlformats.org/officeDocument/2006/relationships/image" Target="../media/image52.png"/><Relationship Id="rId56" Type="http://schemas.openxmlformats.org/officeDocument/2006/relationships/customXml" Target="../ink/ink55.xml"/><Relationship Id="rId77" Type="http://schemas.openxmlformats.org/officeDocument/2006/relationships/image" Target="../media/image72.png"/><Relationship Id="rId100" Type="http://schemas.openxmlformats.org/officeDocument/2006/relationships/image" Target="../media/image83.png"/><Relationship Id="rId105" Type="http://schemas.openxmlformats.org/officeDocument/2006/relationships/customXml" Target="../ink/ink81.xml"/><Relationship Id="rId126" Type="http://schemas.openxmlformats.org/officeDocument/2006/relationships/customXml" Target="../ink/ink92.xml"/><Relationship Id="rId8" Type="http://schemas.openxmlformats.org/officeDocument/2006/relationships/customXml" Target="../ink/ink31.xml"/><Relationship Id="rId51" Type="http://schemas.openxmlformats.org/officeDocument/2006/relationships/image" Target="../media/image60.png"/><Relationship Id="rId72" Type="http://schemas.openxmlformats.org/officeDocument/2006/relationships/customXml" Target="../ink/ink64.xml"/><Relationship Id="rId93" Type="http://schemas.openxmlformats.org/officeDocument/2006/relationships/customXml" Target="../ink/ink75.xml"/><Relationship Id="rId98" Type="http://schemas.openxmlformats.org/officeDocument/2006/relationships/image" Target="../media/image82.png"/><Relationship Id="rId121" Type="http://schemas.openxmlformats.org/officeDocument/2006/relationships/image" Target="../media/image93.png"/><Relationship Id="rId3" Type="http://schemas.openxmlformats.org/officeDocument/2006/relationships/image" Target="../media/image36.png"/><Relationship Id="rId25" Type="http://schemas.openxmlformats.org/officeDocument/2006/relationships/image" Target="../media/image47.png"/><Relationship Id="rId46" Type="http://schemas.openxmlformats.org/officeDocument/2006/relationships/customXml" Target="../ink/ink50.xml"/><Relationship Id="rId67" Type="http://schemas.openxmlformats.org/officeDocument/2006/relationships/customXml" Target="../ink/ink61.xml"/><Relationship Id="rId116" Type="http://schemas.openxmlformats.org/officeDocument/2006/relationships/customXml" Target="../ink/ink87.xml"/><Relationship Id="rId20" Type="http://schemas.openxmlformats.org/officeDocument/2006/relationships/customXml" Target="../ink/ink37.xml"/><Relationship Id="rId41" Type="http://schemas.openxmlformats.org/officeDocument/2006/relationships/image" Target="../media/image55.png"/><Relationship Id="rId62" Type="http://schemas.openxmlformats.org/officeDocument/2006/relationships/customXml" Target="../ink/ink58.xml"/><Relationship Id="rId83" Type="http://schemas.openxmlformats.org/officeDocument/2006/relationships/image" Target="../media/image75.png"/><Relationship Id="rId88" Type="http://schemas.openxmlformats.org/officeDocument/2006/relationships/image" Target="../media/image77.png"/><Relationship Id="rId111" Type="http://schemas.openxmlformats.org/officeDocument/2006/relationships/image" Target="../media/image88.png"/><Relationship Id="rId15" Type="http://schemas.openxmlformats.org/officeDocument/2006/relationships/image" Target="../media/image42.png"/><Relationship Id="rId36" Type="http://schemas.openxmlformats.org/officeDocument/2006/relationships/customXml" Target="../ink/ink45.xml"/><Relationship Id="rId57" Type="http://schemas.openxmlformats.org/officeDocument/2006/relationships/image" Target="../media/image63.png"/><Relationship Id="rId106" Type="http://schemas.openxmlformats.org/officeDocument/2006/relationships/customXml" Target="../ink/ink82.xml"/><Relationship Id="rId127" Type="http://schemas.openxmlformats.org/officeDocument/2006/relationships/image" Target="../media/image96.png"/><Relationship Id="rId10" Type="http://schemas.openxmlformats.org/officeDocument/2006/relationships/customXml" Target="../ink/ink32.xml"/><Relationship Id="rId31" Type="http://schemas.openxmlformats.org/officeDocument/2006/relationships/image" Target="../media/image50.png"/><Relationship Id="rId52" Type="http://schemas.openxmlformats.org/officeDocument/2006/relationships/customXml" Target="../ink/ink53.xml"/><Relationship Id="rId73" Type="http://schemas.openxmlformats.org/officeDocument/2006/relationships/image" Target="../media/image70.png"/><Relationship Id="rId78" Type="http://schemas.openxmlformats.org/officeDocument/2006/relationships/customXml" Target="../ink/ink67.xml"/><Relationship Id="rId94" Type="http://schemas.openxmlformats.org/officeDocument/2006/relationships/image" Target="../media/image80.png"/><Relationship Id="rId99" Type="http://schemas.openxmlformats.org/officeDocument/2006/relationships/customXml" Target="../ink/ink78.xml"/><Relationship Id="rId101" Type="http://schemas.openxmlformats.org/officeDocument/2006/relationships/customXml" Target="../ink/ink79.xml"/><Relationship Id="rId122" Type="http://schemas.openxmlformats.org/officeDocument/2006/relationships/customXml" Target="../ink/ink90.xml"/><Relationship Id="rId4" Type="http://schemas.openxmlformats.org/officeDocument/2006/relationships/customXml" Target="../ink/ink29.xml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CD3-7272-A66B-D05A-F5C716C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688825"/>
          </a:xfrm>
        </p:spPr>
        <p:txBody>
          <a:bodyPr>
            <a:noAutofit/>
          </a:bodyPr>
          <a:lstStyle/>
          <a:p>
            <a:r>
              <a:rPr lang="en-US" sz="1200" dirty="0"/>
              <a:t>Acknowledgement: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 Materials adopted from  - Intro to Computer Vision (Cornell Tech); Noah Snavely, </a:t>
            </a:r>
            <a:r>
              <a:rPr lang="en-US" sz="1200" dirty="0">
                <a:solidFill>
                  <a:srgbClr val="FF0000"/>
                </a:solidFill>
              </a:rPr>
              <a:t>prepared by the lead instructor Prof S P Vimal , modified (added some content) by Aakash Goel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777765" y="19075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8: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RANSAC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841D-F99F-D78B-D2B7-FA972321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6DBBD3-97ED-7CBA-1779-311E3C0C9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32878-E36D-0BEA-2986-B1850E13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78" y="1698202"/>
            <a:ext cx="712569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2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03E3F-B8D1-6E54-F9DC-12923EF2E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6FA9-82E9-51CE-96C5-192899D3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Idea: RANSAC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4E120-CEFB-31A3-B9B2-AFAE8C2BB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9863E-172E-34EB-C630-0A5DAB71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476367"/>
            <a:ext cx="751627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6E6E-C9A8-D41C-ED63-CBC2F3E5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RANSAC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79717-D780-F334-4945-2ED4DD217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55168-9799-18F8-69B7-62F32E25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595181"/>
            <a:ext cx="5658640" cy="366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5F6EB-B2A4-133F-DCF3-3267E113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11" y="2871708"/>
            <a:ext cx="4829849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0A104-7C89-7064-AF92-33ECEA80D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00" y="4970425"/>
            <a:ext cx="592803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8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B620-E863-A7DC-DB74-D9CA08EE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01: Choose </a:t>
            </a:r>
            <a:r>
              <a:rPr lang="en-US" dirty="0" err="1"/>
              <a:t>Paramters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1594F-391E-DE78-C911-D4EDCBCC5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0ECC-3797-07EC-12B4-AC1B24C8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607987"/>
            <a:ext cx="4877481" cy="1371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CBE78-FC2D-1DD8-D10B-ED54B57D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9" y="3429000"/>
            <a:ext cx="463932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2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8B38-9FF3-4343-7C88-6CABDD9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52" y="115678"/>
            <a:ext cx="11360700" cy="7635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02: Count inliers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1FA44-FDDA-7E98-72BC-5F9FA5036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3A28F-E372-8881-07E7-17FC6735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8" y="1050177"/>
            <a:ext cx="6336385" cy="569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0C033-2517-1A82-6C25-07A7771E0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62BBF-F84A-9BFA-910B-57888C326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35" y="1938872"/>
            <a:ext cx="6344535" cy="4115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E7D04-8BA7-A893-9241-D682A480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356" y="2443767"/>
            <a:ext cx="3734321" cy="1552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4693092-987F-1C2E-57A4-6C28A0A34BD8}"/>
                  </a:ext>
                </a:extLst>
              </p14:cNvPr>
              <p14:cNvContentPartPr/>
              <p14:nvPr/>
            </p14:nvContentPartPr>
            <p14:xfrm>
              <a:off x="8555396" y="4298367"/>
              <a:ext cx="861840" cy="52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4693092-987F-1C2E-57A4-6C28A0A34B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0716" y="4294047"/>
                <a:ext cx="87048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6D9BDCF-01C0-5B37-4324-7EFC1B693AB7}"/>
              </a:ext>
            </a:extLst>
          </p:cNvPr>
          <p:cNvGrpSpPr/>
          <p:nvPr/>
        </p:nvGrpSpPr>
        <p:grpSpPr>
          <a:xfrm>
            <a:off x="7926116" y="3214767"/>
            <a:ext cx="3463920" cy="3039480"/>
            <a:chOff x="7926116" y="3214767"/>
            <a:chExt cx="3463920" cy="30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93AE36-8CF6-F16E-8103-0EFC3CE573FC}"/>
                    </a:ext>
                  </a:extLst>
                </p14:cNvPr>
                <p14:cNvContentPartPr/>
                <p14:nvPr/>
              </p14:nvContentPartPr>
              <p14:xfrm>
                <a:off x="8355596" y="4697967"/>
                <a:ext cx="94680" cy="69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93AE36-8CF6-F16E-8103-0EFC3CE573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51276" y="4693647"/>
                  <a:ext cx="10332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1DF47E-869B-A5CF-18F0-F2F51918FC6F}"/>
                    </a:ext>
                  </a:extLst>
                </p14:cNvPr>
                <p14:cNvContentPartPr/>
                <p14:nvPr/>
              </p14:nvContentPartPr>
              <p14:xfrm>
                <a:off x="8349116" y="4655487"/>
                <a:ext cx="838080" cy="770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1DF47E-869B-A5CF-18F0-F2F51918FC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44796" y="4651167"/>
                  <a:ext cx="84672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4389F6-0D9C-19B9-2109-4BC0AEE18AC6}"/>
                    </a:ext>
                  </a:extLst>
                </p14:cNvPr>
                <p14:cNvContentPartPr/>
                <p14:nvPr/>
              </p14:nvContentPartPr>
              <p14:xfrm>
                <a:off x="8587076" y="503456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4389F6-0D9C-19B9-2109-4BC0AEE18A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82756" y="50302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C920B9-03E6-AD54-22E1-2E51ED6079E8}"/>
                    </a:ext>
                  </a:extLst>
                </p14:cNvPr>
                <p14:cNvContentPartPr/>
                <p14:nvPr/>
              </p14:nvContentPartPr>
              <p14:xfrm>
                <a:off x="9059396" y="496076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C920B9-03E6-AD54-22E1-2E51ED6079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55076" y="49564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1987AC-778E-0A7A-CDCD-E47CE82DC56F}"/>
                    </a:ext>
                  </a:extLst>
                </p14:cNvPr>
                <p14:cNvContentPartPr/>
                <p14:nvPr/>
              </p14:nvContentPartPr>
              <p14:xfrm>
                <a:off x="8754836" y="530744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1987AC-778E-0A7A-CDCD-E47CE82DC5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0516" y="53031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7CC4CB-43E0-F2B7-0C5D-9FDF2F17DEFC}"/>
                    </a:ext>
                  </a:extLst>
                </p14:cNvPr>
                <p14:cNvContentPartPr/>
                <p14:nvPr/>
              </p14:nvContentPartPr>
              <p14:xfrm>
                <a:off x="10026716" y="4117647"/>
                <a:ext cx="1363320" cy="948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7CC4CB-43E0-F2B7-0C5D-9FDF2F17DE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22396" y="4113327"/>
                  <a:ext cx="137196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97D6B6-20CB-43DB-3E38-B45A4478DC6E}"/>
                    </a:ext>
                  </a:extLst>
                </p14:cNvPr>
                <p14:cNvContentPartPr/>
                <p14:nvPr/>
              </p14:nvContentPartPr>
              <p14:xfrm>
                <a:off x="10341716" y="4624527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97D6B6-20CB-43DB-3E38-B45A4478DC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37396" y="462020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15442A-427F-7A02-2B77-DFF728570C52}"/>
                    </a:ext>
                  </a:extLst>
                </p14:cNvPr>
                <p14:cNvContentPartPr/>
                <p14:nvPr/>
              </p14:nvContentPartPr>
              <p14:xfrm>
                <a:off x="10773356" y="442436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15442A-427F-7A02-2B77-DFF728570C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69036" y="44200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86BAFB-1F10-1A7F-A9FA-4E51ECA8B363}"/>
                    </a:ext>
                  </a:extLst>
                </p14:cNvPr>
                <p14:cNvContentPartPr/>
                <p14:nvPr/>
              </p14:nvContentPartPr>
              <p14:xfrm>
                <a:off x="10572836" y="4813527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86BAFB-1F10-1A7F-A9FA-4E51ECA8B3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8516" y="480920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DA7410-5954-8AA6-1767-ACFFDC6AF95D}"/>
                    </a:ext>
                  </a:extLst>
                </p14:cNvPr>
                <p14:cNvContentPartPr/>
                <p14:nvPr/>
              </p14:nvContentPartPr>
              <p14:xfrm>
                <a:off x="10405076" y="4891287"/>
                <a:ext cx="4680" cy="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DA7410-5954-8AA6-1767-ACFFDC6AF9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00756" y="4886967"/>
                  <a:ext cx="13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DFD0E5-7D5E-4687-E1C7-8010F9789836}"/>
                    </a:ext>
                  </a:extLst>
                </p14:cNvPr>
                <p14:cNvContentPartPr/>
                <p14:nvPr/>
              </p14:nvContentPartPr>
              <p14:xfrm>
                <a:off x="10804316" y="4697967"/>
                <a:ext cx="210600" cy="11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DFD0E5-7D5E-4687-E1C7-8010F97898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99996" y="4693647"/>
                  <a:ext cx="219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0AA885-FE50-6F72-C9FB-AD732BA355BA}"/>
                    </a:ext>
                  </a:extLst>
                </p14:cNvPr>
                <p14:cNvContentPartPr/>
                <p14:nvPr/>
              </p14:nvContentPartPr>
              <p14:xfrm>
                <a:off x="10678316" y="441428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0AA885-FE50-6F72-C9FB-AD732BA355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73996" y="44099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812C25-AE3E-293F-B708-4672654FFF31}"/>
                    </a:ext>
                  </a:extLst>
                </p14:cNvPr>
                <p14:cNvContentPartPr/>
                <p14:nvPr/>
              </p14:nvContentPartPr>
              <p14:xfrm>
                <a:off x="8607956" y="4434447"/>
                <a:ext cx="1667520" cy="65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812C25-AE3E-293F-B708-4672654FFF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03636" y="4430127"/>
                  <a:ext cx="16761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F709E0-BE67-45CE-6325-AC02172942DD}"/>
                    </a:ext>
                  </a:extLst>
                </p14:cNvPr>
                <p14:cNvContentPartPr/>
                <p14:nvPr/>
              </p14:nvContentPartPr>
              <p14:xfrm>
                <a:off x="8807396" y="4508247"/>
                <a:ext cx="1689120" cy="73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F709E0-BE67-45CE-6325-AC02172942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076" y="4503927"/>
                  <a:ext cx="16977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AEB5DB-18CE-8477-13FF-7AC2746DE357}"/>
                    </a:ext>
                  </a:extLst>
                </p14:cNvPr>
                <p14:cNvContentPartPr/>
                <p14:nvPr/>
              </p14:nvContentPartPr>
              <p14:xfrm>
                <a:off x="7926116" y="3362367"/>
                <a:ext cx="2111400" cy="43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AEB5DB-18CE-8477-13FF-7AC2746DE3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21796" y="3358047"/>
                  <a:ext cx="21200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1BAB9A-E506-3AFA-3700-285DD14A94D7}"/>
                    </a:ext>
                  </a:extLst>
                </p14:cNvPr>
                <p14:cNvContentPartPr/>
                <p14:nvPr/>
              </p14:nvContentPartPr>
              <p14:xfrm>
                <a:off x="10100516" y="3214767"/>
                <a:ext cx="963000" cy="485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1BAB9A-E506-3AFA-3700-285DD14A94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96196" y="3210447"/>
                  <a:ext cx="971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92F873F-A296-2878-1221-EAE243A43D31}"/>
                    </a:ext>
                  </a:extLst>
                </p14:cNvPr>
                <p14:cNvContentPartPr/>
                <p14:nvPr/>
              </p14:nvContentPartPr>
              <p14:xfrm>
                <a:off x="10310036" y="3289647"/>
                <a:ext cx="870120" cy="601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92F873F-A296-2878-1221-EAE243A43D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5716" y="3285327"/>
                  <a:ext cx="8787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33634C-2FF3-BD53-BA73-5300B9AEBD91}"/>
                    </a:ext>
                  </a:extLst>
                </p14:cNvPr>
                <p14:cNvContentPartPr/>
                <p14:nvPr/>
              </p14:nvContentPartPr>
              <p14:xfrm>
                <a:off x="9395996" y="3846207"/>
                <a:ext cx="335520" cy="35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33634C-2FF3-BD53-BA73-5300B9AEBD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91676" y="3841887"/>
                  <a:ext cx="344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0B2C9F-E51D-5434-9413-05F3227637CB}"/>
                    </a:ext>
                  </a:extLst>
                </p14:cNvPr>
                <p14:cNvContentPartPr/>
                <p14:nvPr/>
              </p14:nvContentPartPr>
              <p14:xfrm>
                <a:off x="9479516" y="3794007"/>
                <a:ext cx="274320" cy="552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0B2C9F-E51D-5434-9413-05F3227637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75196" y="3789687"/>
                  <a:ext cx="282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DE2657-9A42-13A3-CB5C-C306ED65E4C9}"/>
                    </a:ext>
                  </a:extLst>
                </p14:cNvPr>
                <p14:cNvContentPartPr/>
                <p14:nvPr/>
              </p14:nvContentPartPr>
              <p14:xfrm>
                <a:off x="8891276" y="4183167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DE2657-9A42-13A3-CB5C-C306ED65E4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86956" y="41788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71A146-A1D9-A10E-3B5C-38DEF5B57920}"/>
                    </a:ext>
                  </a:extLst>
                </p14:cNvPr>
                <p14:cNvContentPartPr/>
                <p14:nvPr/>
              </p14:nvContentPartPr>
              <p14:xfrm>
                <a:off x="8628476" y="4098927"/>
                <a:ext cx="543240" cy="1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171A146-A1D9-A10E-3B5C-38DEF5B5792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24156" y="4094607"/>
                  <a:ext cx="551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7C4F3CB-4CA6-F6D1-44B2-6C406BEBF50D}"/>
                    </a:ext>
                  </a:extLst>
                </p14:cNvPr>
                <p14:cNvContentPartPr/>
                <p14:nvPr/>
              </p14:nvContentPartPr>
              <p14:xfrm>
                <a:off x="8555396" y="5118087"/>
                <a:ext cx="925920" cy="74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7C4F3CB-4CA6-F6D1-44B2-6C406BEBF50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51076" y="5113767"/>
                  <a:ext cx="9345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632EB8-4B5A-43F5-5288-568E86582237}"/>
                    </a:ext>
                  </a:extLst>
                </p14:cNvPr>
                <p14:cNvContentPartPr/>
                <p14:nvPr/>
              </p14:nvContentPartPr>
              <p14:xfrm>
                <a:off x="8628476" y="5329407"/>
                <a:ext cx="1002960" cy="9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632EB8-4B5A-43F5-5288-568E8658223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24156" y="5325087"/>
                  <a:ext cx="101160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563C91-0995-1A8E-9F54-AF7548ECFC40}"/>
                    </a:ext>
                  </a:extLst>
                </p14:cNvPr>
                <p14:cNvContentPartPr/>
                <p14:nvPr/>
              </p14:nvContentPartPr>
              <p14:xfrm>
                <a:off x="8891276" y="5318247"/>
                <a:ext cx="593640" cy="83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563C91-0995-1A8E-9F54-AF7548ECFC4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86956" y="5313927"/>
                  <a:ext cx="60228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E0BC34-270B-9C0B-20C8-22973381E056}"/>
                    </a:ext>
                  </a:extLst>
                </p14:cNvPr>
                <p14:cNvContentPartPr/>
                <p14:nvPr/>
              </p14:nvContentPartPr>
              <p14:xfrm>
                <a:off x="9174956" y="5234007"/>
                <a:ext cx="395640" cy="55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E0BC34-270B-9C0B-20C8-22973381E05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70636" y="5229687"/>
                  <a:ext cx="4042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95F4E7-8DC2-4CEC-6F1F-58BA553DA43C}"/>
                    </a:ext>
                  </a:extLst>
                </p14:cNvPr>
                <p14:cNvContentPartPr/>
                <p14:nvPr/>
              </p14:nvContentPartPr>
              <p14:xfrm>
                <a:off x="9707396" y="6180447"/>
                <a:ext cx="99000" cy="21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95F4E7-8DC2-4CEC-6F1F-58BA553DA43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076" y="6176127"/>
                  <a:ext cx="107640" cy="3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05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E95D-FA5B-3B39-B99C-02E01BE3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78F89-E252-30B5-102C-D8EBE970C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50A08-B005-CC51-5806-CF6DB9FE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52" y="1821774"/>
            <a:ext cx="695422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3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478-8B24-D064-E7EC-DBBFC2F0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</a:t>
            </a:r>
            <a:r>
              <a:rPr lang="en-US"/>
              <a:t>of iterations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8D857-644A-26CC-D08A-ACF6883C1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38D48-D1F2-CBB3-5F48-A7A5F9FD1151}"/>
              </a:ext>
            </a:extLst>
          </p:cNvPr>
          <p:cNvGrpSpPr/>
          <p:nvPr/>
        </p:nvGrpSpPr>
        <p:grpSpPr>
          <a:xfrm>
            <a:off x="2090156" y="1976007"/>
            <a:ext cx="1177200" cy="632520"/>
            <a:chOff x="2090156" y="1976007"/>
            <a:chExt cx="117720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FCB6F4-3ADE-1185-6AE2-9EA91B2B3A24}"/>
                    </a:ext>
                  </a:extLst>
                </p14:cNvPr>
                <p14:cNvContentPartPr/>
                <p14:nvPr/>
              </p14:nvContentPartPr>
              <p14:xfrm>
                <a:off x="2090156" y="1976007"/>
                <a:ext cx="296280" cy="632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FCB6F4-3ADE-1185-6AE2-9EA91B2B3A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5836" y="1971687"/>
                  <a:ext cx="30492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E92DF9-6D0E-6ED5-EE61-F207CC3E48B4}"/>
                    </a:ext>
                  </a:extLst>
                </p14:cNvPr>
                <p14:cNvContentPartPr/>
                <p14:nvPr/>
              </p14:nvContentPartPr>
              <p14:xfrm>
                <a:off x="2711516" y="2226927"/>
                <a:ext cx="555840" cy="85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E92DF9-6D0E-6ED5-EE61-F207CC3E48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07196" y="2222607"/>
                  <a:ext cx="564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49AC64-F3EC-E002-14C5-BB87A5B39DB5}"/>
                    </a:ext>
                  </a:extLst>
                </p14:cNvPr>
                <p14:cNvContentPartPr/>
                <p14:nvPr/>
              </p14:nvContentPartPr>
              <p14:xfrm>
                <a:off x="2827076" y="2574327"/>
                <a:ext cx="403920" cy="32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49AC64-F3EC-E002-14C5-BB87A5B39D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2756" y="2570007"/>
                  <a:ext cx="41256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3E5423-F3BB-7824-1476-760DD9AA4F5A}"/>
                  </a:ext>
                </a:extLst>
              </p14:cNvPr>
              <p14:cNvContentPartPr/>
              <p14:nvPr/>
            </p14:nvContentPartPr>
            <p14:xfrm>
              <a:off x="3806636" y="2206047"/>
              <a:ext cx="353160" cy="35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3E5423-F3BB-7824-1476-760DD9AA4F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2316" y="2201727"/>
                <a:ext cx="361800" cy="36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29B7D9D-B3B4-2286-A2E1-B30D233CF4BE}"/>
              </a:ext>
            </a:extLst>
          </p:cNvPr>
          <p:cNvGrpSpPr/>
          <p:nvPr/>
        </p:nvGrpSpPr>
        <p:grpSpPr>
          <a:xfrm>
            <a:off x="4634996" y="1996167"/>
            <a:ext cx="1387440" cy="1108440"/>
            <a:chOff x="4634996" y="1996167"/>
            <a:chExt cx="1387440" cy="11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B55EE0-F2F4-97E9-2ACC-EFBFF71DCA89}"/>
                    </a:ext>
                  </a:extLst>
                </p14:cNvPr>
                <p14:cNvContentPartPr/>
                <p14:nvPr/>
              </p14:nvContentPartPr>
              <p14:xfrm>
                <a:off x="4634996" y="2473887"/>
                <a:ext cx="360" cy="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B55EE0-F2F4-97E9-2ACC-EFBFF71DCA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0676" y="2469567"/>
                  <a:ext cx="9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B82AD4-5850-0C71-EEDC-E4322F7927FF}"/>
                    </a:ext>
                  </a:extLst>
                </p14:cNvPr>
                <p14:cNvContentPartPr/>
                <p14:nvPr/>
              </p14:nvContentPartPr>
              <p14:xfrm>
                <a:off x="4904636" y="1996167"/>
                <a:ext cx="508320" cy="796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B82AD4-5850-0C71-EEDC-E4322F7927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00316" y="1991847"/>
                  <a:ext cx="51696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D98550-47BD-810E-7DEE-34F2839CB89F}"/>
                    </a:ext>
                  </a:extLst>
                </p14:cNvPr>
                <p14:cNvContentPartPr/>
                <p14:nvPr/>
              </p14:nvContentPartPr>
              <p14:xfrm>
                <a:off x="5685476" y="2016687"/>
                <a:ext cx="336960" cy="108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D98550-47BD-810E-7DEE-34F2839CB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81156" y="2012367"/>
                  <a:ext cx="345600" cy="10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74636C-EEF3-E088-EA96-483AC1DCCFDB}"/>
              </a:ext>
            </a:extLst>
          </p:cNvPr>
          <p:cNvGrpSpPr/>
          <p:nvPr/>
        </p:nvGrpSpPr>
        <p:grpSpPr>
          <a:xfrm>
            <a:off x="2070356" y="3204327"/>
            <a:ext cx="581400" cy="748080"/>
            <a:chOff x="2070356" y="3204327"/>
            <a:chExt cx="58140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E10031-7BF0-A21E-AA6D-113BFB13FC8C}"/>
                    </a:ext>
                  </a:extLst>
                </p14:cNvPr>
                <p14:cNvContentPartPr/>
                <p14:nvPr/>
              </p14:nvContentPartPr>
              <p14:xfrm>
                <a:off x="2091236" y="3204327"/>
                <a:ext cx="521280" cy="11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E10031-7BF0-A21E-AA6D-113BFB13FC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6916" y="3200007"/>
                  <a:ext cx="529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EB4CD1-B7C6-D7DB-93A9-55BDF9890647}"/>
                    </a:ext>
                  </a:extLst>
                </p14:cNvPr>
                <p14:cNvContentPartPr/>
                <p14:nvPr/>
              </p14:nvContentPartPr>
              <p14:xfrm>
                <a:off x="2343236" y="3236727"/>
                <a:ext cx="95400" cy="59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EB4CD1-B7C6-D7DB-93A9-55BDF98906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8916" y="3232407"/>
                  <a:ext cx="1040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933B19-BDAC-FE38-6304-ADC7CACA632A}"/>
                    </a:ext>
                  </a:extLst>
                </p14:cNvPr>
                <p14:cNvContentPartPr/>
                <p14:nvPr/>
              </p14:nvContentPartPr>
              <p14:xfrm>
                <a:off x="2070356" y="3892647"/>
                <a:ext cx="581400" cy="59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933B19-BDAC-FE38-6304-ADC7CACA63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6036" y="3888327"/>
                  <a:ext cx="59004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BE839-64DE-2889-4BB0-3980D0228203}"/>
              </a:ext>
            </a:extLst>
          </p:cNvPr>
          <p:cNvGrpSpPr/>
          <p:nvPr/>
        </p:nvGrpSpPr>
        <p:grpSpPr>
          <a:xfrm>
            <a:off x="3079436" y="3362727"/>
            <a:ext cx="2595600" cy="933480"/>
            <a:chOff x="3079436" y="3362727"/>
            <a:chExt cx="2595600" cy="93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3863F9-E6CE-0CBE-9E8A-9A7D2D17A25A}"/>
                    </a:ext>
                  </a:extLst>
                </p14:cNvPr>
                <p14:cNvContentPartPr/>
                <p14:nvPr/>
              </p14:nvContentPartPr>
              <p14:xfrm>
                <a:off x="3079436" y="3478647"/>
                <a:ext cx="50868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3863F9-E6CE-0CBE-9E8A-9A7D2D17A2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75116" y="3474327"/>
                  <a:ext cx="517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555317-1DD7-E67F-2F34-A1041A1C22B4}"/>
                    </a:ext>
                  </a:extLst>
                </p14:cNvPr>
                <p14:cNvContentPartPr/>
                <p14:nvPr/>
              </p14:nvContentPartPr>
              <p14:xfrm>
                <a:off x="3099956" y="3824967"/>
                <a:ext cx="504360" cy="21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555317-1DD7-E67F-2F34-A1041A1C22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5636" y="3820647"/>
                  <a:ext cx="513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CC8BDE-DEB7-AE89-5F5D-AFA3B5D806AA}"/>
                    </a:ext>
                  </a:extLst>
                </p14:cNvPr>
                <p14:cNvContentPartPr/>
                <p14:nvPr/>
              </p14:nvContentPartPr>
              <p14:xfrm>
                <a:off x="3959996" y="3498807"/>
                <a:ext cx="507960" cy="45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CC8BDE-DEB7-AE89-5F5D-AFA3B5D806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55676" y="3494487"/>
                  <a:ext cx="5166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9ED7F3-8011-CCE5-84ED-374104C20FB6}"/>
                    </a:ext>
                  </a:extLst>
                </p14:cNvPr>
                <p14:cNvContentPartPr/>
                <p14:nvPr/>
              </p14:nvContentPartPr>
              <p14:xfrm>
                <a:off x="4792316" y="3741447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9ED7F3-8011-CCE5-84ED-374104C20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87996" y="37371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38F3D7-5A78-D637-EAEF-56DFD4BBB9B0}"/>
                    </a:ext>
                  </a:extLst>
                </p14:cNvPr>
                <p14:cNvContentPartPr/>
                <p14:nvPr/>
              </p14:nvContentPartPr>
              <p14:xfrm>
                <a:off x="5286236" y="3362727"/>
                <a:ext cx="388800" cy="74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38F3D7-5A78-D637-EAEF-56DFD4BBB9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81916" y="3358407"/>
                  <a:ext cx="397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480CC2-9FB1-5382-7BA8-CB5E6DCB86F8}"/>
                    </a:ext>
                  </a:extLst>
                </p14:cNvPr>
                <p14:cNvContentPartPr/>
                <p14:nvPr/>
              </p14:nvContentPartPr>
              <p14:xfrm>
                <a:off x="5118476" y="3446967"/>
                <a:ext cx="543600" cy="84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480CC2-9FB1-5382-7BA8-CB5E6DCB86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14156" y="3442647"/>
                  <a:ext cx="552240" cy="85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04F083-0C12-6E2D-C7D4-05384CD3FAB1}"/>
              </a:ext>
            </a:extLst>
          </p:cNvPr>
          <p:cNvGrpSpPr/>
          <p:nvPr/>
        </p:nvGrpSpPr>
        <p:grpSpPr>
          <a:xfrm>
            <a:off x="7769876" y="3521127"/>
            <a:ext cx="1742760" cy="773280"/>
            <a:chOff x="7769876" y="3521127"/>
            <a:chExt cx="1742760" cy="77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7890AA-9DDD-1622-0466-787547ACA90A}"/>
                    </a:ext>
                  </a:extLst>
                </p14:cNvPr>
                <p14:cNvContentPartPr/>
                <p14:nvPr/>
              </p14:nvContentPartPr>
              <p14:xfrm>
                <a:off x="7769876" y="3521127"/>
                <a:ext cx="586440" cy="491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7890AA-9DDD-1622-0466-787547ACA9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65556" y="3516807"/>
                  <a:ext cx="5950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A78532-D1AC-BD02-82E1-E7FA5F6ECC3B}"/>
                    </a:ext>
                  </a:extLst>
                </p14:cNvPr>
                <p14:cNvContentPartPr/>
                <p14:nvPr/>
              </p14:nvContentPartPr>
              <p14:xfrm>
                <a:off x="8512916" y="3814167"/>
                <a:ext cx="300240" cy="2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A78532-D1AC-BD02-82E1-E7FA5F6ECC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08596" y="3809847"/>
                  <a:ext cx="308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C96B79-2CB4-264F-00CC-31FE54EE4E00}"/>
                    </a:ext>
                  </a:extLst>
                </p14:cNvPr>
                <p14:cNvContentPartPr/>
                <p14:nvPr/>
              </p14:nvContentPartPr>
              <p14:xfrm>
                <a:off x="8439836" y="4098567"/>
                <a:ext cx="354960" cy="74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C96B79-2CB4-264F-00CC-31FE54EE4E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5516" y="4094247"/>
                  <a:ext cx="363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41AEEB-DBF9-7076-BE51-A9C288204FE0}"/>
                    </a:ext>
                  </a:extLst>
                </p14:cNvPr>
                <p14:cNvContentPartPr/>
                <p14:nvPr/>
              </p14:nvContentPartPr>
              <p14:xfrm>
                <a:off x="9152636" y="3646767"/>
                <a:ext cx="360000" cy="647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41AEEB-DBF9-7076-BE51-A9C288204F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48316" y="3642447"/>
                  <a:ext cx="368640" cy="65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F1FDE4-77D8-20DD-F5A3-39CD4C42F7F7}"/>
              </a:ext>
            </a:extLst>
          </p:cNvPr>
          <p:cNvGrpSpPr/>
          <p:nvPr/>
        </p:nvGrpSpPr>
        <p:grpSpPr>
          <a:xfrm>
            <a:off x="1923116" y="4740087"/>
            <a:ext cx="974520" cy="746640"/>
            <a:chOff x="1923116" y="4740087"/>
            <a:chExt cx="974520" cy="74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EF3081-F115-AE2E-69B0-6229B198CC86}"/>
                    </a:ext>
                  </a:extLst>
                </p14:cNvPr>
                <p14:cNvContentPartPr/>
                <p14:nvPr/>
              </p14:nvContentPartPr>
              <p14:xfrm>
                <a:off x="1923116" y="4740087"/>
                <a:ext cx="369000" cy="63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EF3081-F115-AE2E-69B0-6229B198CC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18796" y="4735767"/>
                  <a:ext cx="3776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9A700F-E0C7-3D11-8243-3EAC5E94E27E}"/>
                    </a:ext>
                  </a:extLst>
                </p14:cNvPr>
                <p14:cNvContentPartPr/>
                <p14:nvPr/>
              </p14:nvContentPartPr>
              <p14:xfrm>
                <a:off x="2028236" y="5097207"/>
                <a:ext cx="241200" cy="322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9A700F-E0C7-3D11-8243-3EAC5E94E2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23916" y="5092887"/>
                  <a:ext cx="2498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6B9C08-C446-29EE-3125-D683CFCE5E27}"/>
                    </a:ext>
                  </a:extLst>
                </p14:cNvPr>
                <p14:cNvContentPartPr/>
                <p14:nvPr/>
              </p14:nvContentPartPr>
              <p14:xfrm>
                <a:off x="2501276" y="5201967"/>
                <a:ext cx="286920" cy="1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6B9C08-C446-29EE-3125-D683CFCE5E2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96956" y="5197647"/>
                  <a:ext cx="295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322D2D-B10D-3446-0B56-61CA18ED1BB3}"/>
                    </a:ext>
                  </a:extLst>
                </p14:cNvPr>
                <p14:cNvContentPartPr/>
                <p14:nvPr/>
              </p14:nvContentPartPr>
              <p14:xfrm>
                <a:off x="2490476" y="5475207"/>
                <a:ext cx="407160" cy="1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322D2D-B10D-3446-0B56-61CA18ED1B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86156" y="5470887"/>
                  <a:ext cx="4158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B9A41F0-AF75-8B32-72A0-2FE438B39222}"/>
              </a:ext>
            </a:extLst>
          </p:cNvPr>
          <p:cNvGrpSpPr/>
          <p:nvPr/>
        </p:nvGrpSpPr>
        <p:grpSpPr>
          <a:xfrm>
            <a:off x="3499916" y="4466847"/>
            <a:ext cx="5553720" cy="2482560"/>
            <a:chOff x="3499916" y="4466847"/>
            <a:chExt cx="5553720" cy="248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D92ADC-C2B1-99B7-D80B-2C13940A8755}"/>
                    </a:ext>
                  </a:extLst>
                </p14:cNvPr>
                <p14:cNvContentPartPr/>
                <p14:nvPr/>
              </p14:nvContentPartPr>
              <p14:xfrm>
                <a:off x="3563276" y="4697967"/>
                <a:ext cx="193680" cy="688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D92ADC-C2B1-99B7-D80B-2C13940A87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58956" y="4693647"/>
                  <a:ext cx="2023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B4AF60-FF95-119D-6E8A-C9CFD65FCE9A}"/>
                    </a:ext>
                  </a:extLst>
                </p14:cNvPr>
                <p14:cNvContentPartPr/>
                <p14:nvPr/>
              </p14:nvContentPartPr>
              <p14:xfrm>
                <a:off x="3949916" y="4816407"/>
                <a:ext cx="560880" cy="545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B4AF60-FF95-119D-6E8A-C9CFD65FCE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45596" y="4812087"/>
                  <a:ext cx="569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12A744-5726-4994-FB19-0F2C53EB235E}"/>
                    </a:ext>
                  </a:extLst>
                </p14:cNvPr>
                <p14:cNvContentPartPr/>
                <p14:nvPr/>
              </p14:nvContentPartPr>
              <p14:xfrm>
                <a:off x="4359956" y="5312487"/>
                <a:ext cx="334800" cy="489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12A744-5726-4994-FB19-0F2C53EB23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55636" y="5308167"/>
                  <a:ext cx="3434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102045-5744-6815-7282-DA79049E725E}"/>
                    </a:ext>
                  </a:extLst>
                </p14:cNvPr>
                <p14:cNvContentPartPr/>
                <p14:nvPr/>
              </p14:nvContentPartPr>
              <p14:xfrm>
                <a:off x="5054036" y="4466847"/>
                <a:ext cx="298440" cy="110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102045-5744-6815-7282-DA79049E72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9716" y="4462527"/>
                  <a:ext cx="30708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04AFDF-6699-E754-8476-820898AD76B4}"/>
                    </a:ext>
                  </a:extLst>
                </p14:cNvPr>
                <p14:cNvContentPartPr/>
                <p14:nvPr/>
              </p14:nvContentPartPr>
              <p14:xfrm>
                <a:off x="5580356" y="4834407"/>
                <a:ext cx="42840" cy="628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04AFDF-6699-E754-8476-820898AD76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6036" y="4830087"/>
                  <a:ext cx="514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C45ED8-7A05-C2E3-BBDD-6B9A98A5C196}"/>
                    </a:ext>
                  </a:extLst>
                </p14:cNvPr>
                <p14:cNvContentPartPr/>
                <p14:nvPr/>
              </p14:nvContentPartPr>
              <p14:xfrm>
                <a:off x="5979956" y="5169207"/>
                <a:ext cx="288000" cy="54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C45ED8-7A05-C2E3-BBDD-6B9A98A5C1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75636" y="5164887"/>
                  <a:ext cx="296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6F7085-D106-FA2F-3292-48D08592F584}"/>
                    </a:ext>
                  </a:extLst>
                </p14:cNvPr>
                <p14:cNvContentPartPr/>
                <p14:nvPr/>
              </p14:nvContentPartPr>
              <p14:xfrm>
                <a:off x="6580436" y="5088207"/>
                <a:ext cx="262080" cy="269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6F7085-D106-FA2F-3292-48D08592F58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76116" y="5083887"/>
                  <a:ext cx="270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F3A15F-A8FD-3CE4-902D-7DD6B1439F24}"/>
                    </a:ext>
                  </a:extLst>
                </p14:cNvPr>
                <p14:cNvContentPartPr/>
                <p14:nvPr/>
              </p14:nvContentPartPr>
              <p14:xfrm>
                <a:off x="7178396" y="5181087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F3A15F-A8FD-3CE4-902D-7DD6B1439F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4076" y="51767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366E017-2EFD-8728-A59C-13346698A408}"/>
                    </a:ext>
                  </a:extLst>
                </p14:cNvPr>
                <p14:cNvContentPartPr/>
                <p14:nvPr/>
              </p14:nvContentPartPr>
              <p14:xfrm>
                <a:off x="7399076" y="4739727"/>
                <a:ext cx="420840" cy="605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366E017-2EFD-8728-A59C-13346698A4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94756" y="4735407"/>
                  <a:ext cx="42948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41ED9C-41F1-D001-3E78-7AA4DA07F484}"/>
                    </a:ext>
                  </a:extLst>
                </p14:cNvPr>
                <p14:cNvContentPartPr/>
                <p14:nvPr/>
              </p14:nvContentPartPr>
              <p14:xfrm>
                <a:off x="7997036" y="4804527"/>
                <a:ext cx="295920" cy="519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41ED9C-41F1-D001-3E78-7AA4DA07F4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92716" y="4800207"/>
                  <a:ext cx="3045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F21CFC-99C3-77CE-52B5-5EFC66BB8177}"/>
                    </a:ext>
                  </a:extLst>
                </p14:cNvPr>
                <p14:cNvContentPartPr/>
                <p14:nvPr/>
              </p14:nvContentPartPr>
              <p14:xfrm>
                <a:off x="8121596" y="4666287"/>
                <a:ext cx="317880" cy="933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F21CFC-99C3-77CE-52B5-5EFC66BB817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17276" y="4661967"/>
                  <a:ext cx="32652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8C388D-B632-3444-6CAC-2B53DAE30A25}"/>
                    </a:ext>
                  </a:extLst>
                </p14:cNvPr>
                <p14:cNvContentPartPr/>
                <p14:nvPr/>
              </p14:nvContentPartPr>
              <p14:xfrm>
                <a:off x="7903436" y="5654127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8C388D-B632-3444-6CAC-2B53DAE30A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9116" y="564980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3A353E-0A43-B15E-45AC-437D50949842}"/>
                    </a:ext>
                  </a:extLst>
                </p14:cNvPr>
                <p14:cNvContentPartPr/>
                <p14:nvPr/>
              </p14:nvContentPartPr>
              <p14:xfrm>
                <a:off x="3499916" y="5645847"/>
                <a:ext cx="5041440" cy="166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3A353E-0A43-B15E-45AC-437D509498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95596" y="5641527"/>
                  <a:ext cx="5050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F84471-4180-B0F7-5FA8-9354A0010A64}"/>
                    </a:ext>
                  </a:extLst>
                </p14:cNvPr>
                <p14:cNvContentPartPr/>
                <p14:nvPr/>
              </p14:nvContentPartPr>
              <p14:xfrm>
                <a:off x="3846236" y="6001167"/>
                <a:ext cx="146880" cy="414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F84471-4180-B0F7-5FA8-9354A0010A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41916" y="5996847"/>
                  <a:ext cx="1555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5D73EDC-6351-9E99-D4EF-D5EF88869EDA}"/>
                    </a:ext>
                  </a:extLst>
                </p14:cNvPr>
                <p14:cNvContentPartPr/>
                <p14:nvPr/>
              </p14:nvContentPartPr>
              <p14:xfrm>
                <a:off x="4192556" y="6077847"/>
                <a:ext cx="649800" cy="771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D73EDC-6351-9E99-D4EF-D5EF88869E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88236" y="6073527"/>
                  <a:ext cx="65844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70E46D-1861-06D2-40DF-B776BCEAEC6D}"/>
                    </a:ext>
                  </a:extLst>
                </p14:cNvPr>
                <p14:cNvContentPartPr/>
                <p14:nvPr/>
              </p14:nvContentPartPr>
              <p14:xfrm>
                <a:off x="5255276" y="5790567"/>
                <a:ext cx="152640" cy="115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70E46D-1861-06D2-40DF-B776BCEAEC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0956" y="5786247"/>
                  <a:ext cx="161280" cy="11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B27A828-672D-6CE9-49E0-BC55F791D7F7}"/>
                    </a:ext>
                  </a:extLst>
                </p14:cNvPr>
                <p14:cNvContentPartPr/>
                <p14:nvPr/>
              </p14:nvContentPartPr>
              <p14:xfrm>
                <a:off x="5705996" y="6127527"/>
                <a:ext cx="127080" cy="54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B27A828-672D-6CE9-49E0-BC55F791D7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01676" y="6123207"/>
                  <a:ext cx="1357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59386E-DDBA-51F4-2EE8-9BFE1A7B084E}"/>
                    </a:ext>
                  </a:extLst>
                </p14:cNvPr>
                <p14:cNvContentPartPr/>
                <p14:nvPr/>
              </p14:nvContentPartPr>
              <p14:xfrm>
                <a:off x="6106316" y="6515967"/>
                <a:ext cx="302760" cy="32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59386E-DDBA-51F4-2EE8-9BFE1A7B08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01996" y="6511647"/>
                  <a:ext cx="311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18A9450-EED6-3ED4-6F04-6E8F8BCD5A24}"/>
                    </a:ext>
                  </a:extLst>
                </p14:cNvPr>
                <p14:cNvContentPartPr/>
                <p14:nvPr/>
              </p14:nvContentPartPr>
              <p14:xfrm>
                <a:off x="6842156" y="6274767"/>
                <a:ext cx="179280" cy="273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18A9450-EED6-3ED4-6F04-6E8F8BCD5A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37836" y="6270447"/>
                  <a:ext cx="187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8BE2BE-3C1E-7EF6-8144-356A8EBFC316}"/>
                    </a:ext>
                  </a:extLst>
                </p14:cNvPr>
                <p14:cNvContentPartPr/>
                <p14:nvPr/>
              </p14:nvContentPartPr>
              <p14:xfrm>
                <a:off x="7209716" y="6421647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8BE2BE-3C1E-7EF6-8144-356A8EBFC3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05396" y="64173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7776E7-C973-4B6B-6D25-57E52E7A14A0}"/>
                    </a:ext>
                  </a:extLst>
                </p14:cNvPr>
                <p14:cNvContentPartPr/>
                <p14:nvPr/>
              </p14:nvContentPartPr>
              <p14:xfrm>
                <a:off x="7360196" y="6168927"/>
                <a:ext cx="285840" cy="53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7776E7-C973-4B6B-6D25-57E52E7A14A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55876" y="6164607"/>
                  <a:ext cx="2944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FE5E8D0-7896-3922-4AC8-8A193901BAA8}"/>
                    </a:ext>
                  </a:extLst>
                </p14:cNvPr>
                <p14:cNvContentPartPr/>
                <p14:nvPr/>
              </p14:nvContentPartPr>
              <p14:xfrm>
                <a:off x="7612556" y="5991087"/>
                <a:ext cx="367920" cy="799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FE5E8D0-7896-3922-4AC8-8A193901BAA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08236" y="5986767"/>
                  <a:ext cx="37656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43EE8A-6AB7-401B-8AAF-30536C2E35F0}"/>
                    </a:ext>
                  </a:extLst>
                </p14:cNvPr>
                <p14:cNvContentPartPr/>
                <p14:nvPr/>
              </p14:nvContentPartPr>
              <p14:xfrm>
                <a:off x="6697436" y="6116727"/>
                <a:ext cx="177480" cy="657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43EE8A-6AB7-401B-8AAF-30536C2E35F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93116" y="6112407"/>
                  <a:ext cx="18612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CFA80C-BAED-82BE-E1EC-B1EA611FE8F5}"/>
                    </a:ext>
                  </a:extLst>
                </p14:cNvPr>
                <p14:cNvContentPartPr/>
                <p14:nvPr/>
              </p14:nvContentPartPr>
              <p14:xfrm>
                <a:off x="8228876" y="5864727"/>
                <a:ext cx="96480" cy="29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CFA80C-BAED-82BE-E1EC-B1EA611FE8F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24556" y="5860407"/>
                  <a:ext cx="105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D4A799-34AF-A393-2D2D-DE15B1C2A667}"/>
                    </a:ext>
                  </a:extLst>
                </p14:cNvPr>
                <p14:cNvContentPartPr/>
                <p14:nvPr/>
              </p14:nvContentPartPr>
              <p14:xfrm>
                <a:off x="8472596" y="5812167"/>
                <a:ext cx="155880" cy="779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D4A799-34AF-A393-2D2D-DE15B1C2A66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68276" y="5807847"/>
                  <a:ext cx="16452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66EA68-A6BF-1967-D371-E7BB56BAD4AD}"/>
                    </a:ext>
                  </a:extLst>
                </p14:cNvPr>
                <p14:cNvContentPartPr/>
                <p14:nvPr/>
              </p14:nvContentPartPr>
              <p14:xfrm>
                <a:off x="8744396" y="5179287"/>
                <a:ext cx="309240" cy="55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66EA68-A6BF-1967-D371-E7BB56BAD4A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40076" y="5174967"/>
                  <a:ext cx="317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1D6A0A-85A9-457C-88DF-F90BD60AB80E}"/>
                    </a:ext>
                  </a:extLst>
                </p14:cNvPr>
                <p14:cNvContentPartPr/>
                <p14:nvPr/>
              </p14:nvContentPartPr>
              <p14:xfrm>
                <a:off x="8628476" y="5474847"/>
                <a:ext cx="424800" cy="6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1D6A0A-85A9-457C-88DF-F90BD60AB80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24156" y="5470527"/>
                  <a:ext cx="433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5BD6521-4769-ACD4-FED9-6167102E5316}"/>
              </a:ext>
            </a:extLst>
          </p:cNvPr>
          <p:cNvGrpSpPr/>
          <p:nvPr/>
        </p:nvGrpSpPr>
        <p:grpSpPr>
          <a:xfrm>
            <a:off x="9501116" y="1157367"/>
            <a:ext cx="2071080" cy="5413680"/>
            <a:chOff x="9501116" y="1157367"/>
            <a:chExt cx="2071080" cy="541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9343BA-22C0-4576-84F2-70F25F98E5E4}"/>
                    </a:ext>
                  </a:extLst>
                </p14:cNvPr>
                <p14:cNvContentPartPr/>
                <p14:nvPr/>
              </p14:nvContentPartPr>
              <p14:xfrm>
                <a:off x="9501116" y="5191527"/>
                <a:ext cx="228240" cy="64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9343BA-22C0-4576-84F2-70F25F98E5E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96796" y="5187207"/>
                  <a:ext cx="236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2F9ED2D-E173-FE79-0354-40F8F0E421F1}"/>
                    </a:ext>
                  </a:extLst>
                </p14:cNvPr>
                <p14:cNvContentPartPr/>
                <p14:nvPr/>
              </p14:nvContentPartPr>
              <p14:xfrm>
                <a:off x="10088636" y="4687167"/>
                <a:ext cx="243720" cy="635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2F9ED2D-E173-FE79-0354-40F8F0E421F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84316" y="4682847"/>
                  <a:ext cx="2523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E6B2CFA-8914-325F-E507-99C26C137437}"/>
                    </a:ext>
                  </a:extLst>
                </p14:cNvPr>
                <p14:cNvContentPartPr/>
                <p14:nvPr/>
              </p14:nvContentPartPr>
              <p14:xfrm>
                <a:off x="10468076" y="5171007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E6B2CFA-8914-325F-E507-99C26C1374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63756" y="516668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ADE8BB-34C0-6B80-E3B2-1E0569974DD0}"/>
                    </a:ext>
                  </a:extLst>
                </p14:cNvPr>
                <p14:cNvContentPartPr/>
                <p14:nvPr/>
              </p14:nvContentPartPr>
              <p14:xfrm>
                <a:off x="10825916" y="4773207"/>
                <a:ext cx="346680" cy="534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ADE8BB-34C0-6B80-E3B2-1E0569974D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21596" y="4768887"/>
                  <a:ext cx="35532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1283733-DAC6-9515-5DFE-4935B1BED2D3}"/>
                    </a:ext>
                  </a:extLst>
                </p14:cNvPr>
                <p14:cNvContentPartPr/>
                <p14:nvPr/>
              </p14:nvContentPartPr>
              <p14:xfrm>
                <a:off x="9700556" y="5538207"/>
                <a:ext cx="1576080" cy="147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1283733-DAC6-9515-5DFE-4935B1BED2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96236" y="5533887"/>
                  <a:ext cx="1584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EA224E-C37D-277C-A601-E806D37F75C4}"/>
                    </a:ext>
                  </a:extLst>
                </p14:cNvPr>
                <p14:cNvContentPartPr/>
                <p14:nvPr/>
              </p14:nvContentPartPr>
              <p14:xfrm>
                <a:off x="9501116" y="6431367"/>
                <a:ext cx="249840" cy="64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EA224E-C37D-277C-A601-E806D37F75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96796" y="6427047"/>
                  <a:ext cx="258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9C9C97-E884-93D3-6297-208BE196C47E}"/>
                    </a:ext>
                  </a:extLst>
                </p14:cNvPr>
                <p14:cNvContentPartPr/>
                <p14:nvPr/>
              </p14:nvContentPartPr>
              <p14:xfrm>
                <a:off x="10079276" y="6192327"/>
                <a:ext cx="231840" cy="378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9C9C97-E884-93D3-6297-208BE196C4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74956" y="6188007"/>
                  <a:ext cx="240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842B8B-8284-00AD-BAD5-EF202C8D160B}"/>
                    </a:ext>
                  </a:extLst>
                </p14:cNvPr>
                <p14:cNvContentPartPr/>
                <p14:nvPr/>
              </p14:nvContentPartPr>
              <p14:xfrm>
                <a:off x="10642676" y="6211407"/>
                <a:ext cx="468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842B8B-8284-00AD-BAD5-EF202C8D160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38356" y="6207087"/>
                  <a:ext cx="133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6F542F-FC75-3882-93BA-F988B8A3D4A0}"/>
                    </a:ext>
                  </a:extLst>
                </p14:cNvPr>
                <p14:cNvContentPartPr/>
                <p14:nvPr/>
              </p14:nvContentPartPr>
              <p14:xfrm>
                <a:off x="10843916" y="5875527"/>
                <a:ext cx="256680" cy="47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6F542F-FC75-3882-93BA-F988B8A3D4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39596" y="5871207"/>
                  <a:ext cx="26532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8D5E6B-A771-BA18-58EB-EDA7B6A59390}"/>
                    </a:ext>
                  </a:extLst>
                </p14:cNvPr>
                <p14:cNvContentPartPr/>
                <p14:nvPr/>
              </p14:nvContentPartPr>
              <p14:xfrm>
                <a:off x="11301836" y="5601927"/>
                <a:ext cx="270360" cy="591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8D5E6B-A771-BA18-58EB-EDA7B6A593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97516" y="5597607"/>
                  <a:ext cx="2790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3D36C66-A304-7A88-0071-A33A17390AC1}"/>
                    </a:ext>
                  </a:extLst>
                </p14:cNvPr>
                <p14:cNvContentPartPr/>
                <p14:nvPr/>
              </p14:nvContentPartPr>
              <p14:xfrm>
                <a:off x="10386356" y="2615727"/>
                <a:ext cx="540720" cy="2229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3D36C66-A304-7A88-0071-A33A17390A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82036" y="2611407"/>
                  <a:ext cx="54936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2177D5B-ED8A-D383-4B02-5867765349F2}"/>
                    </a:ext>
                  </a:extLst>
                </p14:cNvPr>
                <p14:cNvContentPartPr/>
                <p14:nvPr/>
              </p14:nvContentPartPr>
              <p14:xfrm>
                <a:off x="9806036" y="1637607"/>
                <a:ext cx="493920" cy="660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2177D5B-ED8A-D383-4B02-5867765349F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01716" y="1633287"/>
                  <a:ext cx="5025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EBDB79-F73B-4E17-243C-89622CB63DF5}"/>
                    </a:ext>
                  </a:extLst>
                </p14:cNvPr>
                <p14:cNvContentPartPr/>
                <p14:nvPr/>
              </p14:nvContentPartPr>
              <p14:xfrm>
                <a:off x="10646996" y="1649847"/>
                <a:ext cx="19080" cy="797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EBDB79-F73B-4E17-243C-89622CB63D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42676" y="1645527"/>
                  <a:ext cx="2772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BB185A-5AF2-2EE5-5F7E-CA7C9990A965}"/>
                    </a:ext>
                  </a:extLst>
                </p14:cNvPr>
                <p14:cNvContentPartPr/>
                <p14:nvPr/>
              </p14:nvContentPartPr>
              <p14:xfrm>
                <a:off x="9589316" y="1157367"/>
                <a:ext cx="1583280" cy="1471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BB185A-5AF2-2EE5-5F7E-CA7C9990A96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84996" y="1153047"/>
                  <a:ext cx="1591920" cy="148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3597AB9-1B27-AF59-EB7E-97F612E84216}"/>
                  </a:ext>
                </a:extLst>
              </p14:cNvPr>
              <p14:cNvContentPartPr/>
              <p14:nvPr/>
            </p14:nvContentPartPr>
            <p14:xfrm>
              <a:off x="2249276" y="1219287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3597AB9-1B27-AF59-EB7E-97F612E842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4956" y="1214967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7099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86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Aakash Goel https://www.linkedin.com/in/goelaakash123/</vt:lpstr>
      <vt:lpstr>Motivation</vt:lpstr>
      <vt:lpstr>Core Idea: RANSAC</vt:lpstr>
      <vt:lpstr>RANSAC Example</vt:lpstr>
      <vt:lpstr>STEP 01: Choose Paramters</vt:lpstr>
      <vt:lpstr>STEP 02: Count inliers</vt:lpstr>
      <vt:lpstr>PowerPoint Presentation</vt:lpstr>
      <vt:lpstr>Summary</vt:lpstr>
      <vt:lpstr>No of iterations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Vimal S P</dc:creator>
  <cp:lastModifiedBy>Aakash Goel (MSTIC DS&amp;AI)</cp:lastModifiedBy>
  <cp:revision>60</cp:revision>
  <dcterms:created xsi:type="dcterms:W3CDTF">2023-01-18T09:26:06Z</dcterms:created>
  <dcterms:modified xsi:type="dcterms:W3CDTF">2025-06-23T15:26:08Z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