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E76-9773-6D20-14DB-FDAFC6BE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6EA30-03FF-C375-30E9-7DE2EA6A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B262-CBF1-4FE0-1AAE-BF2D222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8664-7089-22BD-ED51-E3A528D1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A593-ACA5-8D0B-D8C2-1174128F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D7B1-124A-CF6A-3214-FDA48814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D36A-FDC0-987F-DDEB-5A0312E0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9971-26F6-42EA-9679-C72CF0FE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FA12-4215-B1B9-01CC-E24A2BD0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5056-BC05-8979-24B0-1CA7B31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3B1D1-2BDF-3750-C8DE-5041CCCFE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484B3-FE58-2CC0-EFE4-2F853042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1FB1-5385-B5D4-A2A8-04B2741E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A2CC-044A-24B9-F618-62A5E9A2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E515-53A5-FDF4-865E-0451DBF9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A09E-32A1-E27B-6CEE-453253D1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27D2-D119-19E1-8D65-DD21A433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56E0-AFDC-C191-3AAF-EF1B588A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64B9-A665-B07E-0748-651F0C00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EAED-C171-3E47-5D9E-832FD694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515A-2D36-8AA9-F634-31F1A50F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EC87-1797-D243-89FC-13E09017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128A-45BC-C448-6AA2-B6B1056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BD38-DCE2-B8EC-8EAA-3FE7566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D1B8-15B8-A316-C42F-C2FEDA4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8D79-2243-B972-BCE5-770ED550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F976-DF77-AA38-EA2A-5F9135855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0148-E5A2-F0CC-54A3-2F96270E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85CF2-C406-62FB-C04B-95657A5F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9CD74-5445-B239-D815-667987A4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CEAA-0C23-E0C9-88A3-92048049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7F5F-7D95-3694-D4AB-3F91CE7B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ED3F-C618-0270-01E9-BC47E63C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A3EE-1BCA-DB4C-3595-EB2B9120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F742A-D4E1-9F60-187C-1AF9DA4A1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80744-B7CB-47E9-4AD0-53491C803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1F1F2-D544-30C8-9F51-EFD72469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9604-74D8-137D-A652-540CEDD3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1D6EC-2438-3AD9-1005-F7BDA1A0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CFE-C5ED-1303-9572-4DB7C3C3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1E812-F7B5-BFDB-A0F0-8933F854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EEC6D-A42B-196F-A40A-75EE3FCD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44E9F-877B-5052-4DC7-42EB312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88562-9A96-BA2E-25DD-CB36472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303F1-8A0A-1C62-EBC7-4DCF0E86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385F-551A-C86B-CB86-515ACCA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ECC-4C15-4031-0E5D-7F1CA562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1175-D0B5-EA66-E59B-F4E301E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82DF2-D666-F1CF-7A8A-30F06B172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EEAD-CE7C-71CA-0C1C-A4FBD895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FA18-96FA-F723-3441-AE25B51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C024-F865-4E94-CED3-303EBAA3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B26D-D801-E565-4F37-B81D36DB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8928B-089D-5630-76CD-9648A4FB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C3F5-B75E-F936-0B78-80ECBA42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6459B-59DC-ED54-5695-512F38D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469F-385C-7162-6F77-318BD23F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9EB16-029F-71D9-5E18-018CD326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DE43-B817-5BCE-78C8-7730A645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3AB7-9336-7238-8F49-8D2BDA8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8EC9-B756-71AC-35AC-8F172EC4F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FA15F-85DF-4C78-82FC-602D4A2AB7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6A02-1711-593D-C23F-A4A1AE13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70B-214F-4C32-FCE6-356F0E55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6D80C-5FFC-4FAD-AFBA-BC2E40140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B4F2-318A-85E2-30AB-E8AF36C6D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Syllabus/Topics covered in each class – Computer Programming – Smart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8DE37-B062-3737-A65D-DD9B394DD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Aakash Goel</a:t>
            </a:r>
          </a:p>
        </p:txBody>
      </p:sp>
    </p:spTree>
    <p:extLst>
      <p:ext uri="{BB962C8B-B14F-4D97-AF65-F5344CB8AC3E}">
        <p14:creationId xmlns:p14="http://schemas.microsoft.com/office/powerpoint/2010/main" val="1081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D7DE-B277-F4D8-2339-31640516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01: Introduction/Basic Programming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1A6DEF-48BA-EFB9-B4F0-8D6AA7922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508748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Variables and data types (integers, floats, strings,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booleans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Basic input/output operations using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print()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Conditional statements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else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Loops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while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Lists and iteration over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Dictionaries and accessing key-value pairs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Basic simulation using loops and time delays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Introduction to libraries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pandas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datetime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uuid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CF13-856B-F66A-DA73-DDC5A7F34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18F-1E09-0945-2CC0-A364ED8F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02: Simulation and Visualization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7F6DBE-2560-57C4-F2B4-2496B7A4B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62548"/>
            <a:ext cx="4828758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Defining and using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Simulating data (e.g., temperature) using random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Conditional logic for simulation (e.g., cooling system)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logging and visualization using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matplotlib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Introduction to data analysis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pandas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Plotting production data and calculating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rolling windows for predictive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0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A2FF-3184-79FC-24C9-ED189707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47B-D5B7-82F6-D377-D5FF5A5F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03: Basics Theory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F756-2CC1-CB96-2C7C-CF4F4572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programming and its purpose</a:t>
            </a:r>
          </a:p>
          <a:p>
            <a:r>
              <a:rPr lang="en-US" dirty="0"/>
              <a:t>Different programming languages and their applications</a:t>
            </a:r>
          </a:p>
          <a:p>
            <a:r>
              <a:rPr lang="en-US" dirty="0"/>
              <a:t>High-level vs. low-level programming languages</a:t>
            </a:r>
          </a:p>
          <a:p>
            <a:r>
              <a:rPr lang="en-US" dirty="0"/>
              <a:t>Variables and data types (primitive and complex)</a:t>
            </a:r>
          </a:p>
          <a:p>
            <a:r>
              <a:rPr lang="en-US" dirty="0"/>
              <a:t>Lists and their operations (length, indexing, slicing)</a:t>
            </a:r>
          </a:p>
          <a:p>
            <a:r>
              <a:rPr lang="en-US" dirty="0"/>
              <a:t>Dictionaries and their usage</a:t>
            </a:r>
          </a:p>
          <a:p>
            <a:r>
              <a:rPr lang="en-US" dirty="0"/>
              <a:t>Basic simulation of machine data</a:t>
            </a:r>
          </a:p>
          <a:p>
            <a:r>
              <a:rPr lang="en-US" dirty="0"/>
              <a:t>Input from users and storing data in complex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DC517-B285-8694-E1F6-623BBB75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99BC-341D-08FB-6729-9E66DD11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04: Iteration and Loops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4B7B8-9C7D-0DB1-DFD5-46C8C424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525214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Importance of loops in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while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loops for iteration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Looping through lists and dictionaries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zip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parallel iteration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Calculating totals and summaries using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 operations and functions (length, min, max, sum, sorting)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generating sequences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Simulating real-time processes with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1F90B-DEE5-6F6C-824F-8D4AB913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DE09-B4E2-3E22-DF66-2F331533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05: Libraries and Conditional Logic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CCA33F-129F-AF16-A385-080E06AEC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62548"/>
            <a:ext cx="4846391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Introduction to various libraries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random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datetime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Generating random numbers and choices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Time manipulation and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Defining and using functions with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Conditional logic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elif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else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Multi-condition logic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and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or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Saving data to Excel using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pandas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2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2D6D5-7E6C-266B-8392-75B6C500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5006-6810-8008-0AB1-6B99D32D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Class 06: </a:t>
            </a:r>
            <a:r>
              <a:rPr lang="en-US" sz="3000" b="1" dirty="0" err="1"/>
              <a:t>Numpy</a:t>
            </a:r>
            <a:br>
              <a:rPr lang="en-US" sz="3000" b="1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480271-77D1-7DF6-5614-033546601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1715"/>
            <a:ext cx="4734438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Introduction to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numpy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numerical computing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and manipulating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Basic arithmetic operations on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Matrix multiplication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Statistical operations (mean, min, 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array operations (axis-based calculations)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Vectorization vs.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Solving linear and non-linear equations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Simulating physical phenomena (e.g., potential energy)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2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Segoe UI</vt:lpstr>
      <vt:lpstr>Office Theme</vt:lpstr>
      <vt:lpstr>Syllabus/Topics covered in each class – Computer Programming – Smart Manufacturing</vt:lpstr>
      <vt:lpstr>Class 01: Introduction/Basic Programming  </vt:lpstr>
      <vt:lpstr>Class 02: Simulation and Visualization  </vt:lpstr>
      <vt:lpstr>Class 03: Basics Theory  </vt:lpstr>
      <vt:lpstr>Class 04: Iteration and Loops  </vt:lpstr>
      <vt:lpstr>Class 05: Libraries and Conditional Logic  </vt:lpstr>
      <vt:lpstr>Class 06: Numpy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7</cp:revision>
  <dcterms:created xsi:type="dcterms:W3CDTF">2025-06-17T11:46:43Z</dcterms:created>
  <dcterms:modified xsi:type="dcterms:W3CDTF">2025-06-17T11:50:05Z</dcterms:modified>
</cp:coreProperties>
</file>