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3" Type="http://schemas.openxmlformats.org/officeDocument/2006/relationships/presProps" Target="presProps.xml"/><Relationship Id="rId52" Type="http://customschemas.google.com/relationships/presentationmetadata" Target="meta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58" r:id="rId6"/>
    <p:sldLayoutId id="2147483662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8: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Aakash Goel https://www.linkedin.com/in/goelaakash123/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55</cp:revision>
  <dcterms:created xsi:type="dcterms:W3CDTF">2023-01-18T09:26:06Z</dcterms:created>
  <dcterms:modified xsi:type="dcterms:W3CDTF">2025-06-23T12:55:26Z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