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318" r:id="rId2"/>
    <p:sldId id="319" r:id="rId3"/>
    <p:sldId id="320" r:id="rId4"/>
    <p:sldId id="321" r:id="rId5"/>
    <p:sldId id="322" r:id="rId6"/>
    <p:sldId id="323" r:id="rId7"/>
    <p:sldId id="324" r:id="rId8"/>
    <p:sldId id="325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jyDp/TXpgp/6mAk5w+Yx3MTd0S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56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05:55.2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0 147 24049,'2393'-146'0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05:29.0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05:29.2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18 24575,'0'0'0,"0"0"0,0-5 0,5-1 0,2 0-8191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05:29.3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0 321 24575,'0'0'0,"5"0"0,2-5 0,4-1 0,6-1 0,5 2 0,3 1 0,-2 2-8191</inkml:trace>
  <inkml:trace contextRef="#ctx0" brushRef="#br0" timeOffset="1">584 0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05:29.5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24575,'0'0'0,"0"0"0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05:32.1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1813 24575,'24'-19'0,"-7"2"0,32-13 0,2 2 0,0 3 0,65-24 0,-73 32 0,881-393-2712,-377 162 1474,296-70 1238,-656 261 0,196-66 0,-342 107 0,453-160 0,92-54 0,-571 223 77,11-4 994,27-10 1,-43 18-825,1 1 0,-1 0 0,1 0 1,0 1-1,-1 0 0,13 1 0,61 2-1612,-73-2-5461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05:33.4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2045 24575,'24'-1'0,"1"-1"0,-1-1 0,1-1 0,-1-2 0,29-9 0,113-52 0,259-139 0,25-10 0,712-260 0,-405 165 0,-326 112 0,-279 131 0,-17 10 0,134-67 0,-44 16 0,-75 39 0,-62 19 0,-51 27 0,-20 13 205,-14 8-348,0 1 0,0-1 1,1 1-1,-1 0 0,1 0 0,0 1 1,-1-1-1,1 1 0,0 0 1,5-1-1,-1 1-6683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05:44.5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5865 469 24575,'0'-1'0,"-1"0"0,1 0 0,0 0 0,-1 0 0,1 0 0,-1 0 0,1 0 0,-1 0 0,0 0 0,1 0 0,-1 1 0,0-1 0,0 0 0,1 0 0,-1 1 0,0-1 0,-2-1 0,-18-8 0,-1 0 0,0 1 0,0 2 0,-43-10 0,29 8 0,-96-23 0,-253-28 0,-170 26 0,341 24 0,-335-58 0,-82-50 0,208 61 0,-117 47 0,419 11 0,-269 32 0,217-12 0,-213 27 0,7 32 0,-80 68 0,435-138 0,2 1 0,-1 1 0,1 1 0,1 1 0,1 1 0,0 0 0,1 2 0,0 0 0,-16 22 0,22-24 0,0 1 0,2 0 0,0 0 0,1 1 0,1 1 0,0 0 0,-6 21 0,12-31 0,1 0 0,0 1 0,1-1 0,0 1 0,0-1 0,1 1 0,0-1 0,0 1 0,1-1 0,0 1 0,1-1 0,0 1 0,0-1 0,1 0 0,0 0 0,0 0 0,1 0 0,9 13 0,-3-5 0,2-1 0,0 0 0,1-1 0,0-1 0,1 0 0,28 20 0,-19-18 0,0-1 0,2-1 0,0-2 0,28 10 0,68 19 0,1-6 0,2-5 0,240 23 0,32-27 0,1-29 0,-379 2 0,912-85 0,-647 26 0,-6-23 0,115-29 0,-330 98 0,242-50 0,-220 51 0,139-5 0,221 22 0,-318 12 0,26 0 0,-103-14 0,0-2 0,79-11 0,149-55 0,-254 61 0,-16 5 0,0-1 0,0 1 0,-1-2 0,1 1 0,9-5 0,-14 5 0,-1 1 0,1 0 0,-1 0 0,1-1 0,-1 1 0,1-1 0,-1 1 0,0-1 0,1 1 0,-1-1 0,0 0 0,0 0 0,0 0 0,-1 1 0,1-1 0,0 0 0,-1 0 0,1 0 0,-1 0 0,0 0 0,1 0 0,-1 0 0,0-4 0,-1 3 0,1 0 0,-1 0 0,0 0 0,0 0 0,0 0 0,-1 0 0,1 0 0,-1 1 0,1-1 0,-1 0 0,0 1 0,0-1 0,0 1 0,0 0 0,-5-4 0,-41-30 0,39 30 0,-96-59-1365,85 53-5461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05:45.6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0 851 24575,'1'3'0,"0"0"0,-1 0 0,1 0 0,1 0 0,-1-1 0,0 1 0,1 0 0,-1-1 0,3 4 0,5 8 0,11 30 0,72 144 0,-77-162 0,2-1 0,0-1 0,1 0 0,43 41 0,-54-58 0,0-2 0,1 1 0,-1-1 0,1 0 0,1-1 0,-1 0 0,0 0 0,1-1 0,0 0 0,0 0 0,0-1 0,0 0 0,0-1 0,1 0 0,-1 0 0,0-1 0,0-1 0,1 1 0,14-4 0,6-3 0,0-1 0,0-2 0,-1 0 0,44-24 0,288-170 0,-14-30 0,-213 141 0,541-389 0,-596 430 0,1 4 0,115-50 0,-152 72 0,-34 20 0,-1 1 0,0 0 0,1 0 0,0 1 0,14-5 0,-18 8-146,1 0 0,0 1-1,-1 0 1,12 1 0,-13-1-488,5 0-6192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05:46.4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1431 24575,'0'10'0,"1"-1"0,1 0 0,-1 1 0,1-1 0,1 0 0,0 0 0,0 0 0,1-1 0,7 14 0,2 0 0,1-2 0,24 28 0,-35-44 0,1 0 0,0 0 0,0-1 0,0 0 0,0 0 0,0 0 0,1 0 0,0 0 0,-1-1 0,1 0 0,0 0 0,8 2 0,-4-2 0,0-1 0,0 0 0,0 0 0,0-1 0,0 0 0,15-3 0,2-2 0,-1-1 0,0-1 0,0-1 0,27-14 0,9-7 0,-1-4 0,63-44 0,105-90 0,675-580 0,-773 632 0,114-104 0,-119 114 0,-23 22 0,-86 67 288,-13 12-563,0 1-1,1-1 1,-1 1-1,1 0 0,5-4 1,-1 3-6551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05:53.2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24575,'4'3'0,"0"0"0,0 1 0,0 0 0,0-1 0,-1 1 0,1 0 0,-1 1 0,0-1 0,3 7 0,5 6 0,-4-7 0,30 43 0,2-2 0,66 66 0,-11-27 0,230 203 0,-283-257 0,-1 1 0,-2 3 0,-2 0 0,38 58 0,-34-42-1365,-34-49-5461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05:24.9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262 0 24575,'0'19'0,"-43"201"0,8-46 0,7 1 0,-63 321 0,67-364 0,-12 214 0,31-83 22,6-172-1409,-1-84-5439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05:53.7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762 0 24575,'-5'30'0,"-17"50"0,-3-2 0,-3 0 0,-59 112 0,-206 329 0,202-361 0,-31 55 0,100-176 0,14-24 0,0 0 0,-9 21 0,3-10 0,12-22 0,0 1 0,0-1 0,1 1 0,-1 0 0,1-1 0,-1 1 0,1 0 0,0 0 0,-1 4 0,-1 19-1365,3-15-5461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05:54.0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05:54.4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24575,'18'0'0,"10"1"0,50 9 0,-1 1 0,457-3 0,-333-10 0,360 2-1365,-550 0-5461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05:56.3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1899 24575,'0'23'0,"1"-19"0,-1-1 0,1 1 0,0 0 0,0 0 0,0-1 0,1 1 0,-1-1 0,1 1 0,0-1 0,0 1 0,0-1 0,4 4 0,33 36 0,-33-38 0,-1 0 0,1 0 0,1 0 0,-1-1 0,1 0 0,-1 0 0,1 0 0,0-1 0,1 0 0,-1-1 0,0 1 0,1-1 0,0-1 0,-1 1 0,1-1 0,0-1 0,0 1 0,-1-2 0,14 0 0,0-3 0,0 0 0,-1-1 0,0 0 0,0-2 0,34-16 0,11-11 13,-1-3-1,71-54 0,111-105-197,348-363-573,-243 218 774,341-357-71,-643 640-1153,-45 53-4830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05:56.7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2568 24575,'1'-4'0,"0"1"0,1-1 0,0 1 0,-1-1 0,1 1 0,0 0 0,1 0 0,-1 0 0,0 0 0,1 0 0,0 0 0,0 1 0,5-4 0,5-7 0,206-228-218,12-13-214,634-586-1000,231-100 1432,-831 744 0,-204 159 2082,-224 159-3447,128-97-5461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05:57.0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24575,'1'18'0,"3"-2"0,1-1 0,1 1 0,1-1 0,0 0 0,16 24 0,-12-19 0,534 802-318,66-45-46,-546-696 359,10 9 5,-16-20 0,69 104 0,-42-45-1251,-72-110-5002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05:57.3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24575,'0'0'0,"0"0"0,10 10 0,13 13 0,18 17 0,17 23 0,18 24 0,11 28 0,5 19 0,8 17 0,6 6 0,0-2 0,-3-3 0,-9-8 0,-11-19 0,-14-20 0,-19-27-8191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05:58.0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275 57 24575,'-3'-1'0,"0"1"0,0-1 0,0 1 0,1 0 0,-1 0 0,0 0 0,-4 1 0,-1 0 0,-43 0 0,26 1 0,0-2 0,-38-4 0,60 3 20,1 0 0,-1 0 0,0 0 0,1 0-1,-1 0 1,1 0 0,0-1 0,-1 1 0,1-1 0,0 0 0,0 0-1,0 0 1,0 0 0,0 0 0,-2-4 0,2 3-207,0 0 0,-1 1 0,1-1 0,-1 1 0,0 0 0,1-1 0,-1 1 0,-3-2 0,-4 0-6639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05:25.8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19 294 24575,'4'-1'0,"0"1"0,1-1 0,-1 0 0,0-1 0,0 1 0,0 0 0,8-5 0,11-4 0,274-66 0,-217 58 0,889-137 0,-845 141 0,1 6 0,131 9 0,-239 0 0,0 1 0,0 1 0,0 1 0,-1 0 0,1 1 0,22 9 0,-33-10 0,1-1 0,0 1 0,-1 0 0,1 0 0,-1 1 0,0 0 0,-1 0 0,1 0 0,-1 0 0,0 1 0,-1 0 0,1 0 0,-1 1 0,0-1 0,-1 1 0,6 12 0,11 48 0,21 125 0,-7 74 0,-21-149 0,1 61 0,-7-77 0,6-6 0,-7-65 0,-2 0 0,1 38 0,-4-22 0,0-21 0,-2 1 0,-2 25 0,2-47 0,-1 1 0,1-1 0,-1 1 0,0-1 0,0 0 0,-1 0 0,1 0 0,-1 0 0,0 0 0,0-1 0,-4 5 0,-43 37 0,43-39 0,-46 35 0,-95 55 0,-69 19 0,-263 89 0,358-164 0,-1-5 0,-139 19 0,175-42 0,-98-2 0,-89-12 0,70-1 0,134 3-1365,59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05:26.4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05:26.6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24575,'0'0'0,"0"0"0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05:26.8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24575,'0'0'0,"0"0"0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05:28.5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1116 24575,'5'18'0,"20"41"0,48 139 0,146 567 0,-192-665 0,19 57 0,-8-75 0,-37-81 0,3 6 0,-1-20 0,15-331 0,-15 232 0,-2 67 0,1 20 0,-1 0 0,-1 0 0,-1 0 0,-8-41 0,7 62 0,1 0 0,0 0 0,-1 0 0,0 0 0,0 0 0,0 0 0,0 0 0,-1 0 0,0 1 0,0 0 0,1-1 0,-2 1 0,-3-4 0,-4-1 0,-1 1 0,-23-12 0,-2-2 0,17 8 0,-37-30 0,49 36 0,0-1 0,1-1 0,-1 0 0,2 0 0,-1 0 0,-7-15 0,7 10 0,1 0 0,0 0 0,1-1 0,0 0 0,1 0 0,1 0 0,0 0 0,2-1 0,-1 1 0,2 0 0,0-1 0,1 1 0,0-1 0,1 1 0,1-1 0,0 1 0,1 0 0,1 1 0,1-1 0,7-14 0,5-5 0,1 1 0,1 1 0,35-39 0,84-82 0,-51 70 0,179-133 0,123-38 0,-34 63 0,-258 147 0,181-55 0,-242 88 0,1 2 0,1 2 0,0 1 0,78-2 0,-101 8 0,0 2 0,0-1 0,0 2 0,0 0 0,-1 1 0,1 1 0,-1 0 0,0 1 0,-1 1 0,1 0 0,-1 1 0,-1 0 0,1 1 0,22 21 0,-6 0 0,-2 1 0,-1 1 0,33 52 0,58 118 0,-101-172 0,40 73-179,362 608-3731,-273-496 3910,60 53 0,-191-251 0,-5-4 0,1 1 0,1-2 0,1 1 0,0-2 0,0 0 0,1 0 0,17 10 0,-26-18 0,0 0 0,0 1 0,-1 0 0,0 0 0,0 0 0,0 1 0,0-1 0,4 8 0,23 43 0,-23-39 0,-2-5-10,-1 0 0,0 0 0,-1 0 0,0 0 0,3 13 0,-7-20 46,1 0-1,-1-1 0,0 1 1,1-1-1,-2 1 0,1 0 1,0-1-1,-1 1 0,0 0 0,1-1 1,-1 1-1,-1-1 0,1 1 1,-1-1-1,1 0 0,-1 0 1,0 0-1,0 0 0,0 0 0,-5 5 1,-8 6 505,-1-2 1,-1 0-1,0 0 1,0-2-1,-38 17 1,25-13-384,-91 45-158,-2-6 0,-3-6 0,-2-5 0,-1-5 0,-2-6 0,-157 16 0,120-34 0,-1-7 0,0-8 0,-181-24 0,61-29 0,156 26 0,106 24 0,-21-6 0,-1 3 0,-77-4 0,-115 14-1365,231-2-5461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05:28.7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24575,'0'0'0,"0"0"0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05:28.9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2e19ac2a355_0_168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6" name="Google Shape;16;g2e19ac2a355_0_168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7" name="Google Shape;17;g2e19ac2a355_0_16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e19ac2a355_0_17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2e19ac2a355_0_17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2e19ac2a355_0_179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2e19ac2a355_0_17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2e19ac2a355_0_18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g2e19ac2a355_0_18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e19ac2a355_0_18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5" name="Google Shape;35;g2e19ac2a355_0_18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g2e19ac2a355_0_18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e19ac2a355_0_20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2e19ac2a355_0_20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g2e19ac2a355_0_200"/>
          <p:cNvSpPr txBox="1"/>
          <p:nvPr/>
        </p:nvSpPr>
        <p:spPr>
          <a:xfrm>
            <a:off x="9192000" y="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</a:rPr>
              <a:t>CV 1: </a:t>
            </a:r>
            <a:r>
              <a:rPr lang="en-US" sz="800"/>
              <a:t>Digital Image Fundamentals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19ac2a355_0_203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2" name="Google Shape;52;g2e19ac2a355_0_203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g2e19ac2a355_0_20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type="obj">
  <p:cSld name="OBJECT">
    <p:bg>
      <p:bgPr>
        <a:solidFill>
          <a:schemeClr val="dk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g2e19ac2a355_0_221"/>
          <p:cNvPicPr preferRelativeResize="0"/>
          <p:nvPr/>
        </p:nvPicPr>
        <p:blipFill rotWithShape="1">
          <a:blip r:embed="rId2">
            <a:alphaModFix/>
          </a:blip>
          <a:srcRect t="18298" r="28341" b="23071"/>
          <a:stretch/>
        </p:blipFill>
        <p:spPr>
          <a:xfrm>
            <a:off x="5488815" y="0"/>
            <a:ext cx="6703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g2e19ac2a355_0_221"/>
          <p:cNvSpPr txBox="1">
            <a:spLocks noGrp="1"/>
          </p:cNvSpPr>
          <p:nvPr>
            <p:ph type="title"/>
          </p:nvPr>
        </p:nvSpPr>
        <p:spPr>
          <a:xfrm>
            <a:off x="1333500" y="1020445"/>
            <a:ext cx="289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g2e19ac2a355_0_221"/>
          <p:cNvSpPr txBox="1">
            <a:spLocks noGrp="1"/>
          </p:cNvSpPr>
          <p:nvPr>
            <p:ph type="body" idx="1"/>
          </p:nvPr>
        </p:nvSpPr>
        <p:spPr>
          <a:xfrm>
            <a:off x="1333500" y="2924175"/>
            <a:ext cx="2895600" cy="25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g2e19ac2a355_0_221"/>
          <p:cNvSpPr txBox="1">
            <a:spLocks noGrp="1"/>
          </p:cNvSpPr>
          <p:nvPr>
            <p:ph type="ftr" idx="11"/>
          </p:nvPr>
        </p:nvSpPr>
        <p:spPr>
          <a:xfrm>
            <a:off x="2669886" y="6356349"/>
            <a:ext cx="248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g2e19ac2a355_0_221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19ac2a355_0_2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2e19ac2a355_0_2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g2e19ac2a355_0_2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7" name="Google Shape;87;g2e19ac2a355_0_233" descr="Birla Institute of Technology and Science, Pilani | Logopedia | Fandom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8575"/>
            <a:ext cx="704850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2e19ac2a355_0_233"/>
          <p:cNvSpPr txBox="1">
            <a:spLocks noGrp="1"/>
          </p:cNvSpPr>
          <p:nvPr>
            <p:ph type="body" idx="1"/>
          </p:nvPr>
        </p:nvSpPr>
        <p:spPr>
          <a:xfrm>
            <a:off x="838200" y="1894114"/>
            <a:ext cx="10515600" cy="41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g2e19ac2a355_0_2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558165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2e19ac2a355_0_239"/>
          <p:cNvSpPr txBox="1">
            <a:spLocks noGrp="1"/>
          </p:cNvSpPr>
          <p:nvPr>
            <p:ph type="title"/>
          </p:nvPr>
        </p:nvSpPr>
        <p:spPr>
          <a:xfrm>
            <a:off x="4657724" y="2809875"/>
            <a:ext cx="6696000" cy="19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g2e19ac2a355_0_239"/>
          <p:cNvSpPr txBox="1">
            <a:spLocks noGrp="1"/>
          </p:cNvSpPr>
          <p:nvPr>
            <p:ph type="subTitle" idx="1"/>
          </p:nvPr>
        </p:nvSpPr>
        <p:spPr>
          <a:xfrm>
            <a:off x="4657725" y="5028803"/>
            <a:ext cx="6696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070"/>
              </a:buClr>
              <a:buSzPts val="1600"/>
              <a:buNone/>
              <a:defRPr sz="1600">
                <a:solidFill>
                  <a:srgbClr val="757070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3" name="Google Shape;93;g2e19ac2a355_0_239"/>
          <p:cNvSpPr txBox="1">
            <a:spLocks noGrp="1"/>
          </p:cNvSpPr>
          <p:nvPr>
            <p:ph type="ftr" idx="11"/>
          </p:nvPr>
        </p:nvSpPr>
        <p:spPr>
          <a:xfrm>
            <a:off x="6743699" y="6356350"/>
            <a:ext cx="2543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2e19ac2a355_0_239"/>
          <p:cNvSpPr txBox="1">
            <a:spLocks noGrp="1"/>
          </p:cNvSpPr>
          <p:nvPr>
            <p:ph type="sldNum" idx="12"/>
          </p:nvPr>
        </p:nvSpPr>
        <p:spPr>
          <a:xfrm>
            <a:off x="9658350" y="6356350"/>
            <a:ext cx="16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5" name="Google Shape;95;g2e19ac2a355_0_239" descr="BITS Pilani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36705" y="192510"/>
            <a:ext cx="3338739" cy="865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e19ac2a355_0_16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2e19ac2a355_0_16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2e19ac2a355_0_16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g2e19ac2a355_0_164"/>
          <p:cNvSpPr txBox="1"/>
          <p:nvPr/>
        </p:nvSpPr>
        <p:spPr>
          <a:xfrm>
            <a:off x="9192000" y="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</a:rPr>
              <a:t>CV </a:t>
            </a:r>
            <a:r>
              <a:rPr lang="en-US" sz="800"/>
              <a:t>2</a:t>
            </a:r>
            <a:r>
              <a:rPr lang="en-US" sz="800">
                <a:solidFill>
                  <a:srgbClr val="000000"/>
                </a:solidFill>
              </a:rPr>
              <a:t>: </a:t>
            </a:r>
            <a:r>
              <a:rPr lang="en-US" sz="800"/>
              <a:t>Digital Image Fundamentals</a:t>
            </a:r>
            <a:endParaRPr sz="8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7" r:id="rId5"/>
    <p:sldLayoutId id="2147483658" r:id="rId6"/>
    <p:sldLayoutId id="2147483662" r:id="rId7"/>
    <p:sldLayoutId id="2147483664" r:id="rId8"/>
    <p:sldLayoutId id="2147483665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goelaakash123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customXml" Target="../ink/ink10.xml"/><Relationship Id="rId26" Type="http://schemas.openxmlformats.org/officeDocument/2006/relationships/customXml" Target="../ink/ink15.xml"/><Relationship Id="rId39" Type="http://schemas.openxmlformats.org/officeDocument/2006/relationships/customXml" Target="../ink/ink22.xml"/><Relationship Id="rId21" Type="http://schemas.openxmlformats.org/officeDocument/2006/relationships/customXml" Target="../ink/ink12.xml"/><Relationship Id="rId34" Type="http://schemas.openxmlformats.org/officeDocument/2006/relationships/customXml" Target="../ink/ink19.xml"/><Relationship Id="rId42" Type="http://schemas.openxmlformats.org/officeDocument/2006/relationships/image" Target="../media/image30.png"/><Relationship Id="rId47" Type="http://schemas.openxmlformats.org/officeDocument/2006/relationships/customXml" Target="../ink/ink26.xml"/><Relationship Id="rId50" Type="http://schemas.openxmlformats.org/officeDocument/2006/relationships/image" Target="../media/image3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6" Type="http://schemas.openxmlformats.org/officeDocument/2006/relationships/customXml" Target="../ink/ink8.xml"/><Relationship Id="rId29" Type="http://schemas.openxmlformats.org/officeDocument/2006/relationships/image" Target="../media/image24.png"/><Relationship Id="rId11" Type="http://schemas.openxmlformats.org/officeDocument/2006/relationships/image" Target="../media/image18.png"/><Relationship Id="rId24" Type="http://schemas.openxmlformats.org/officeDocument/2006/relationships/customXml" Target="../ink/ink14.xml"/><Relationship Id="rId32" Type="http://schemas.openxmlformats.org/officeDocument/2006/relationships/customXml" Target="../ink/ink18.xml"/><Relationship Id="rId37" Type="http://schemas.openxmlformats.org/officeDocument/2006/relationships/image" Target="../media/image28.png"/><Relationship Id="rId40" Type="http://schemas.openxmlformats.org/officeDocument/2006/relationships/image" Target="../media/image29.png"/><Relationship Id="rId45" Type="http://schemas.openxmlformats.org/officeDocument/2006/relationships/customXml" Target="../ink/ink25.xml"/><Relationship Id="rId5" Type="http://schemas.openxmlformats.org/officeDocument/2006/relationships/image" Target="../media/image15.png"/><Relationship Id="rId15" Type="http://schemas.openxmlformats.org/officeDocument/2006/relationships/image" Target="../media/image19.png"/><Relationship Id="rId23" Type="http://schemas.openxmlformats.org/officeDocument/2006/relationships/customXml" Target="../ink/ink13.xml"/><Relationship Id="rId28" Type="http://schemas.openxmlformats.org/officeDocument/2006/relationships/customXml" Target="../ink/ink16.xml"/><Relationship Id="rId36" Type="http://schemas.openxmlformats.org/officeDocument/2006/relationships/customXml" Target="../ink/ink20.xml"/><Relationship Id="rId49" Type="http://schemas.openxmlformats.org/officeDocument/2006/relationships/customXml" Target="../ink/ink27.xml"/><Relationship Id="rId10" Type="http://schemas.openxmlformats.org/officeDocument/2006/relationships/customXml" Target="../ink/ink4.xml"/><Relationship Id="rId19" Type="http://schemas.openxmlformats.org/officeDocument/2006/relationships/customXml" Target="../ink/ink11.xml"/><Relationship Id="rId31" Type="http://schemas.openxmlformats.org/officeDocument/2006/relationships/image" Target="../media/image25.png"/><Relationship Id="rId44" Type="http://schemas.openxmlformats.org/officeDocument/2006/relationships/image" Target="../media/image31.png"/><Relationship Id="rId4" Type="http://schemas.openxmlformats.org/officeDocument/2006/relationships/customXml" Target="../ink/ink1.xml"/><Relationship Id="rId9" Type="http://schemas.openxmlformats.org/officeDocument/2006/relationships/image" Target="../media/image17.png"/><Relationship Id="rId14" Type="http://schemas.openxmlformats.org/officeDocument/2006/relationships/customXml" Target="../ink/ink7.xml"/><Relationship Id="rId22" Type="http://schemas.openxmlformats.org/officeDocument/2006/relationships/image" Target="../media/image21.png"/><Relationship Id="rId27" Type="http://schemas.openxmlformats.org/officeDocument/2006/relationships/image" Target="../media/image23.png"/><Relationship Id="rId30" Type="http://schemas.openxmlformats.org/officeDocument/2006/relationships/customXml" Target="../ink/ink17.xml"/><Relationship Id="rId35" Type="http://schemas.openxmlformats.org/officeDocument/2006/relationships/image" Target="../media/image27.png"/><Relationship Id="rId43" Type="http://schemas.openxmlformats.org/officeDocument/2006/relationships/customXml" Target="../ink/ink24.xml"/><Relationship Id="rId48" Type="http://schemas.openxmlformats.org/officeDocument/2006/relationships/image" Target="../media/image33.png"/><Relationship Id="rId8" Type="http://schemas.openxmlformats.org/officeDocument/2006/relationships/customXml" Target="../ink/ink3.xml"/><Relationship Id="rId3" Type="http://schemas.openxmlformats.org/officeDocument/2006/relationships/image" Target="../media/image14.png"/><Relationship Id="rId12" Type="http://schemas.openxmlformats.org/officeDocument/2006/relationships/customXml" Target="../ink/ink5.xml"/><Relationship Id="rId17" Type="http://schemas.openxmlformats.org/officeDocument/2006/relationships/customXml" Target="../ink/ink9.xml"/><Relationship Id="rId25" Type="http://schemas.openxmlformats.org/officeDocument/2006/relationships/image" Target="../media/image22.png"/><Relationship Id="rId33" Type="http://schemas.openxmlformats.org/officeDocument/2006/relationships/image" Target="../media/image26.png"/><Relationship Id="rId38" Type="http://schemas.openxmlformats.org/officeDocument/2006/relationships/customXml" Target="../ink/ink21.xml"/><Relationship Id="rId46" Type="http://schemas.openxmlformats.org/officeDocument/2006/relationships/image" Target="../media/image32.png"/><Relationship Id="rId20" Type="http://schemas.openxmlformats.org/officeDocument/2006/relationships/image" Target="../media/image20.png"/><Relationship Id="rId41" Type="http://schemas.openxmlformats.org/officeDocument/2006/relationships/customXml" Target="../ink/ink23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D0C69-C9ED-17AF-8127-828113E1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Aakash Goel</a:t>
            </a:r>
            <a:b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https://www.linkedin.com/in/goelaakash123/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DECD3-7272-A66B-D05A-F5C716C54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688825"/>
          </a:xfrm>
        </p:spPr>
        <p:txBody>
          <a:bodyPr>
            <a:noAutofit/>
          </a:bodyPr>
          <a:lstStyle/>
          <a:p>
            <a:r>
              <a:rPr lang="en-US" sz="1200" dirty="0"/>
              <a:t>Acknowledgement: </a:t>
            </a:r>
            <a:r>
              <a:rPr lang="en-US" sz="12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Slide Materials adopted from  - Intro to Computer Vision (Cornell Tech); Noah Snavely, </a:t>
            </a:r>
            <a:r>
              <a:rPr lang="en-US" sz="1200" dirty="0">
                <a:solidFill>
                  <a:srgbClr val="FF0000"/>
                </a:solidFill>
              </a:rPr>
              <a:t>prepared by the lead instructor Prof S P Vimal , modified (added some content) by Aakash Goel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7BA-7C01-3743-F6C5-F758957501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B6B0C6-F660-E59C-6C87-5A6540BC8E38}"/>
              </a:ext>
            </a:extLst>
          </p:cNvPr>
          <p:cNvSpPr txBox="1"/>
          <p:nvPr/>
        </p:nvSpPr>
        <p:spPr>
          <a:xfrm>
            <a:off x="777765" y="190753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b="1" u="sng" dirty="0"/>
              <a:t>Session 8: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b="1" dirty="0"/>
              <a:t>RANSAC</a:t>
            </a:r>
          </a:p>
        </p:txBody>
      </p:sp>
    </p:spTree>
    <p:extLst>
      <p:ext uri="{BB962C8B-B14F-4D97-AF65-F5344CB8AC3E}">
        <p14:creationId xmlns:p14="http://schemas.microsoft.com/office/powerpoint/2010/main" val="599536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E841D-F99F-D78B-D2B7-FA972321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6DBBD3-97ED-7CBA-1779-311E3C0C9D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432878-E36D-0BEA-2986-B1850E131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78" y="1698202"/>
            <a:ext cx="7125694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20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03E3F-B8D1-6E54-F9DC-12923EF2E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B6FA9-82E9-51CE-96C5-192899D3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Core Idea: RANSAC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B4E120-CEFB-31A3-B9B2-AFAE8C2BBF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A9863E-172E-34EB-C630-0A5DAB716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63" y="2476367"/>
            <a:ext cx="7516274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732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46E6E-C9A8-D41C-ED63-CBC2F3E56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RANSAC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979717-D780-F334-4945-2ED4DD217A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55168-9799-18F8-69B7-62F32E251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0" y="1595181"/>
            <a:ext cx="5658640" cy="3667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55F6EB-B2A4-133F-DCF3-3267E1137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611" y="2871708"/>
            <a:ext cx="4829849" cy="1114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80A104-7C89-7064-AF92-33ECEA80D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700" y="4970425"/>
            <a:ext cx="5928031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87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EB620-E863-A7DC-DB74-D9CA08EE7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01: Choose </a:t>
            </a:r>
            <a:r>
              <a:rPr lang="en-US" dirty="0" err="1"/>
              <a:t>Paramters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D1594F-391E-DE78-C911-D4EDCBCC52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50ECC-3797-07EC-12B4-AC1B24C8E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0" y="1607987"/>
            <a:ext cx="4877481" cy="1371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4CBE78-FC2D-1DD8-D10B-ED54B57D7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39" y="3429000"/>
            <a:ext cx="4639322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325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F8B38-9FF3-4343-7C88-6CABDD95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52" y="115678"/>
            <a:ext cx="11360700" cy="763500"/>
          </a:xfrm>
        </p:spPr>
        <p:txBody>
          <a:bodyPr>
            <a:normAutofit fontScale="90000"/>
          </a:bodyPr>
          <a:lstStyle/>
          <a:p>
            <a:r>
              <a:rPr lang="en-US" dirty="0"/>
              <a:t>STEP 02: Count inliers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D1FA44-FDDA-7E98-72BC-5F9FA5036A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03A28F-E372-8881-07E7-17FC67357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38" y="1050177"/>
            <a:ext cx="6336385" cy="569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19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40C033-2517-1A82-6C25-07A7771E0F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462BBF-F84A-9BFA-910B-57888C326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235" y="1938872"/>
            <a:ext cx="6344535" cy="41153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0E7D04-8BA7-A893-9241-D682A4807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356" y="2443767"/>
            <a:ext cx="3734321" cy="155279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4693092-987F-1C2E-57A4-6C28A0A34BD8}"/>
                  </a:ext>
                </a:extLst>
              </p14:cNvPr>
              <p14:cNvContentPartPr/>
              <p14:nvPr/>
            </p14:nvContentPartPr>
            <p14:xfrm>
              <a:off x="8555396" y="4298367"/>
              <a:ext cx="861840" cy="529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4693092-987F-1C2E-57A4-6C28A0A34B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50716" y="4294047"/>
                <a:ext cx="870480" cy="6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56D9BDCF-01C0-5B37-4324-7EFC1B693AB7}"/>
              </a:ext>
            </a:extLst>
          </p:cNvPr>
          <p:cNvGrpSpPr/>
          <p:nvPr/>
        </p:nvGrpSpPr>
        <p:grpSpPr>
          <a:xfrm>
            <a:off x="7926116" y="3214767"/>
            <a:ext cx="3463920" cy="3039480"/>
            <a:chOff x="7926116" y="3214767"/>
            <a:chExt cx="3463920" cy="303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793AE36-8CF6-F16E-8103-0EFC3CE573FC}"/>
                    </a:ext>
                  </a:extLst>
                </p14:cNvPr>
                <p14:cNvContentPartPr/>
                <p14:nvPr/>
              </p14:nvContentPartPr>
              <p14:xfrm>
                <a:off x="8355596" y="4697967"/>
                <a:ext cx="94680" cy="692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793AE36-8CF6-F16E-8103-0EFC3CE573F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351276" y="4693647"/>
                  <a:ext cx="103320" cy="70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91DF47E-869B-A5CF-18F0-F2F51918FC6F}"/>
                    </a:ext>
                  </a:extLst>
                </p14:cNvPr>
                <p14:cNvContentPartPr/>
                <p14:nvPr/>
              </p14:nvContentPartPr>
              <p14:xfrm>
                <a:off x="8349116" y="4655487"/>
                <a:ext cx="838080" cy="770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91DF47E-869B-A5CF-18F0-F2F51918FC6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344796" y="4651167"/>
                  <a:ext cx="846720" cy="77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C4389F6-0D9C-19B9-2109-4BC0AEE18AC6}"/>
                    </a:ext>
                  </a:extLst>
                </p14:cNvPr>
                <p14:cNvContentPartPr/>
                <p14:nvPr/>
              </p14:nvContentPartPr>
              <p14:xfrm>
                <a:off x="8587076" y="5034567"/>
                <a:ext cx="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C4389F6-0D9C-19B9-2109-4BC0AEE18AC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582756" y="503024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2C920B9-03E6-AD54-22E1-2E51ED6079E8}"/>
                    </a:ext>
                  </a:extLst>
                </p14:cNvPr>
                <p14:cNvContentPartPr/>
                <p14:nvPr/>
              </p14:nvContentPartPr>
              <p14:xfrm>
                <a:off x="9059396" y="4960767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2C920B9-03E6-AD54-22E1-2E51ED6079E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055076" y="495644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F1987AC-778E-0A7A-CDCD-E47CE82DC56F}"/>
                    </a:ext>
                  </a:extLst>
                </p14:cNvPr>
                <p14:cNvContentPartPr/>
                <p14:nvPr/>
              </p14:nvContentPartPr>
              <p14:xfrm>
                <a:off x="8754836" y="5307447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F1987AC-778E-0A7A-CDCD-E47CE82DC56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50516" y="530312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C7CC4CB-43E0-F2B7-0C5D-9FDF2F17DEFC}"/>
                    </a:ext>
                  </a:extLst>
                </p14:cNvPr>
                <p14:cNvContentPartPr/>
                <p14:nvPr/>
              </p14:nvContentPartPr>
              <p14:xfrm>
                <a:off x="10026716" y="4117647"/>
                <a:ext cx="1363320" cy="948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C7CC4CB-43E0-F2B7-0C5D-9FDF2F17DEF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022396" y="4113327"/>
                  <a:ext cx="1371960" cy="9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997D6B6-20CB-43DB-3E38-B45A4478DC6E}"/>
                    </a:ext>
                  </a:extLst>
                </p14:cNvPr>
                <p14:cNvContentPartPr/>
                <p14:nvPr/>
              </p14:nvContentPartPr>
              <p14:xfrm>
                <a:off x="10341716" y="4624527"/>
                <a:ext cx="36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997D6B6-20CB-43DB-3E38-B45A4478DC6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337396" y="462020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F15442A-427F-7A02-2B77-DFF728570C52}"/>
                    </a:ext>
                  </a:extLst>
                </p14:cNvPr>
                <p14:cNvContentPartPr/>
                <p14:nvPr/>
              </p14:nvContentPartPr>
              <p14:xfrm>
                <a:off x="10773356" y="4424367"/>
                <a:ext cx="36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F15442A-427F-7A02-2B77-DFF728570C5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769036" y="442004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486BAFB-1F10-1A7F-A9FA-4E51ECA8B363}"/>
                    </a:ext>
                  </a:extLst>
                </p14:cNvPr>
                <p14:cNvContentPartPr/>
                <p14:nvPr/>
              </p14:nvContentPartPr>
              <p14:xfrm>
                <a:off x="10572836" y="4813527"/>
                <a:ext cx="36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486BAFB-1F10-1A7F-A9FA-4E51ECA8B36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68516" y="480920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1DA7410-5954-8AA6-1767-ACFFDC6AF95D}"/>
                    </a:ext>
                  </a:extLst>
                </p14:cNvPr>
                <p14:cNvContentPartPr/>
                <p14:nvPr/>
              </p14:nvContentPartPr>
              <p14:xfrm>
                <a:off x="10405076" y="4891287"/>
                <a:ext cx="4680" cy="6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1DA7410-5954-8AA6-1767-ACFFDC6AF95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400756" y="4886967"/>
                  <a:ext cx="1332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6DFD0E5-7D5E-4687-E1C7-8010F9789836}"/>
                    </a:ext>
                  </a:extLst>
                </p14:cNvPr>
                <p14:cNvContentPartPr/>
                <p14:nvPr/>
              </p14:nvContentPartPr>
              <p14:xfrm>
                <a:off x="10804316" y="4697967"/>
                <a:ext cx="210600" cy="115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6DFD0E5-7D5E-4687-E1C7-8010F978983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799996" y="4693647"/>
                  <a:ext cx="2192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C0AA885-FE50-6F72-C9FB-AD732BA355BA}"/>
                    </a:ext>
                  </a:extLst>
                </p14:cNvPr>
                <p14:cNvContentPartPr/>
                <p14:nvPr/>
              </p14:nvContentPartPr>
              <p14:xfrm>
                <a:off x="10678316" y="4414287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C0AA885-FE50-6F72-C9FB-AD732BA355B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673996" y="440996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9812C25-AE3E-293F-B708-4672654FFF31}"/>
                    </a:ext>
                  </a:extLst>
                </p14:cNvPr>
                <p14:cNvContentPartPr/>
                <p14:nvPr/>
              </p14:nvContentPartPr>
              <p14:xfrm>
                <a:off x="8607956" y="4434447"/>
                <a:ext cx="1667520" cy="653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9812C25-AE3E-293F-B708-4672654FFF3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603636" y="4430127"/>
                  <a:ext cx="1676160" cy="66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4F709E0-BE67-45CE-6325-AC02172942DD}"/>
                    </a:ext>
                  </a:extLst>
                </p14:cNvPr>
                <p14:cNvContentPartPr/>
                <p14:nvPr/>
              </p14:nvContentPartPr>
              <p14:xfrm>
                <a:off x="8807396" y="4508247"/>
                <a:ext cx="1689120" cy="736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4F709E0-BE67-45CE-6325-AC02172942D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03076" y="4503927"/>
                  <a:ext cx="1697760" cy="74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FAEB5DB-18CE-8477-13FF-7AC2746DE357}"/>
                    </a:ext>
                  </a:extLst>
                </p14:cNvPr>
                <p14:cNvContentPartPr/>
                <p14:nvPr/>
              </p14:nvContentPartPr>
              <p14:xfrm>
                <a:off x="7926116" y="3362367"/>
                <a:ext cx="2111400" cy="430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FAEB5DB-18CE-8477-13FF-7AC2746DE35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921796" y="3358047"/>
                  <a:ext cx="212004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41BAB9A-E506-3AFA-3700-285DD14A94D7}"/>
                    </a:ext>
                  </a:extLst>
                </p14:cNvPr>
                <p14:cNvContentPartPr/>
                <p14:nvPr/>
              </p14:nvContentPartPr>
              <p14:xfrm>
                <a:off x="10100516" y="3214767"/>
                <a:ext cx="963000" cy="485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41BAB9A-E506-3AFA-3700-285DD14A94D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096196" y="3210447"/>
                  <a:ext cx="97164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92F873F-A296-2878-1221-EAE243A43D31}"/>
                    </a:ext>
                  </a:extLst>
                </p14:cNvPr>
                <p14:cNvContentPartPr/>
                <p14:nvPr/>
              </p14:nvContentPartPr>
              <p14:xfrm>
                <a:off x="10310036" y="3289647"/>
                <a:ext cx="870120" cy="601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92F873F-A296-2878-1221-EAE243A43D3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305716" y="3285327"/>
                  <a:ext cx="87876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833634C-2FF3-BD53-BA73-5300B9AEBD91}"/>
                    </a:ext>
                  </a:extLst>
                </p14:cNvPr>
                <p14:cNvContentPartPr/>
                <p14:nvPr/>
              </p14:nvContentPartPr>
              <p14:xfrm>
                <a:off x="9395996" y="3846207"/>
                <a:ext cx="335520" cy="356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833634C-2FF3-BD53-BA73-5300B9AEBD9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391676" y="3841887"/>
                  <a:ext cx="3441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60B2C9F-E51D-5434-9413-05F3227637CB}"/>
                    </a:ext>
                  </a:extLst>
                </p14:cNvPr>
                <p14:cNvContentPartPr/>
                <p14:nvPr/>
              </p14:nvContentPartPr>
              <p14:xfrm>
                <a:off x="9479516" y="3794007"/>
                <a:ext cx="274320" cy="552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60B2C9F-E51D-5434-9413-05F3227637C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475196" y="3789687"/>
                  <a:ext cx="28296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6DE2657-9A42-13A3-CB5C-C306ED65E4C9}"/>
                    </a:ext>
                  </a:extLst>
                </p14:cNvPr>
                <p14:cNvContentPartPr/>
                <p14:nvPr/>
              </p14:nvContentPartPr>
              <p14:xfrm>
                <a:off x="8891276" y="4183167"/>
                <a:ext cx="360" cy="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6DE2657-9A42-13A3-CB5C-C306ED65E4C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886956" y="417884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171A146-A1D9-A10E-3B5C-38DEF5B57920}"/>
                    </a:ext>
                  </a:extLst>
                </p14:cNvPr>
                <p14:cNvContentPartPr/>
                <p14:nvPr/>
              </p14:nvContentPartPr>
              <p14:xfrm>
                <a:off x="8628476" y="4098927"/>
                <a:ext cx="543240" cy="11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171A146-A1D9-A10E-3B5C-38DEF5B5792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624156" y="4094607"/>
                  <a:ext cx="5518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7C4F3CB-4CA6-F6D1-44B2-6C406BEBF50D}"/>
                    </a:ext>
                  </a:extLst>
                </p14:cNvPr>
                <p14:cNvContentPartPr/>
                <p14:nvPr/>
              </p14:nvContentPartPr>
              <p14:xfrm>
                <a:off x="8555396" y="5118087"/>
                <a:ext cx="925920" cy="744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7C4F3CB-4CA6-F6D1-44B2-6C406BEBF50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551076" y="5113767"/>
                  <a:ext cx="934560" cy="75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3632EB8-4B5A-43F5-5288-568E86582237}"/>
                    </a:ext>
                  </a:extLst>
                </p14:cNvPr>
                <p14:cNvContentPartPr/>
                <p14:nvPr/>
              </p14:nvContentPartPr>
              <p14:xfrm>
                <a:off x="8628476" y="5329407"/>
                <a:ext cx="1002960" cy="924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3632EB8-4B5A-43F5-5288-568E8658223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624156" y="5325087"/>
                  <a:ext cx="1011600" cy="9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0563C91-0995-1A8E-9F54-AF7548ECFC40}"/>
                    </a:ext>
                  </a:extLst>
                </p14:cNvPr>
                <p14:cNvContentPartPr/>
                <p14:nvPr/>
              </p14:nvContentPartPr>
              <p14:xfrm>
                <a:off x="8891276" y="5318247"/>
                <a:ext cx="593640" cy="834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0563C91-0995-1A8E-9F54-AF7548ECFC4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886956" y="5313927"/>
                  <a:ext cx="602280" cy="84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DE0BC34-270B-9C0B-20C8-22973381E056}"/>
                    </a:ext>
                  </a:extLst>
                </p14:cNvPr>
                <p14:cNvContentPartPr/>
                <p14:nvPr/>
              </p14:nvContentPartPr>
              <p14:xfrm>
                <a:off x="9174956" y="5234007"/>
                <a:ext cx="395640" cy="554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DE0BC34-270B-9C0B-20C8-22973381E05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70636" y="5229687"/>
                  <a:ext cx="40428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C95F4E7-8DC2-4CEC-6F1F-58BA553DA43C}"/>
                    </a:ext>
                  </a:extLst>
                </p14:cNvPr>
                <p14:cNvContentPartPr/>
                <p14:nvPr/>
              </p14:nvContentPartPr>
              <p14:xfrm>
                <a:off x="9707396" y="6180447"/>
                <a:ext cx="99000" cy="21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C95F4E7-8DC2-4CEC-6F1F-58BA553DA43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703076" y="6176127"/>
                  <a:ext cx="107640" cy="30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1058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1E95D-FA5B-3B39-B99C-02E01BE3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578F89-E252-30B5-102C-D8EBE970C1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E50A08-B005-CC51-5806-CF6DB9FE6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52" y="1821774"/>
            <a:ext cx="6954220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334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82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Simple Light</vt:lpstr>
      <vt:lpstr>Aakash Goel https://www.linkedin.com/in/goelaakash123/</vt:lpstr>
      <vt:lpstr>Motivation</vt:lpstr>
      <vt:lpstr>Core Idea: RANSAC</vt:lpstr>
      <vt:lpstr>RANSAC Example</vt:lpstr>
      <vt:lpstr>STEP 01: Choose Paramters</vt:lpstr>
      <vt:lpstr>STEP 02: Count inliers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Vimal S P</dc:creator>
  <cp:lastModifiedBy>Aakash Goel (MSTIC DS&amp;AI)</cp:lastModifiedBy>
  <cp:revision>58</cp:revision>
  <dcterms:created xsi:type="dcterms:W3CDTF">2023-01-18T09:26:06Z</dcterms:created>
  <dcterms:modified xsi:type="dcterms:W3CDTF">2025-06-23T15:07:01Z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