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4.0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1867 24575,'0'-25'0,"1"-11"0,2 0 0,13-62 0,28-72 0,-34 135 0,78-244 0,12 3 0,137-261 0,-183 417 0,48-92 0,-96 201 0,-4 8 0,-1 0 0,1-1 0,0 1 0,0 0 0,0 0 0,0 0 0,4-3 0,-6 5 0,1 1 0,0 0 0,0-1 0,0 1 0,-1 0 0,1-1 0,0 1 0,0 0 0,0 0 0,0 0 0,0 0 0,-1 0 0,1 0 0,0 0 0,0 0 0,0 0 0,0 0 0,0 0 0,-1 1 0,1-1 0,0 0 0,0 1 0,0-1 0,-1 0 0,1 1 0,0-1 0,0 1 0,-1-1 0,1 1 0,0 0 0,-1-1 0,1 1 0,-1-1 0,1 1 0,-1 0 0,2 1 0,9 14 0,-1-1 0,0 2 0,-1 0 0,-1 0 0,0 0 0,9 35 0,-10-33 0,44 141 0,31 173 0,-1 174 0,-36-124 0,-42-336-542,-3 46 0,0-88 261,0 2-6545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2.6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1 24575,'-6'17'0,"-2"7"0,2 0 0,0 0 0,-3 27 0,3-12 0,-37 248 0,41-269 0,2 1 0,0 0 0,5 36 0,-4-46 0,1 0 0,0 0 0,1 0 0,0 0 0,0-1 0,1 1 0,0-1 0,1 0 0,9 14 0,-10-18 0,0 0 0,1-1 0,-1 1 0,0-1 0,1 0 0,0-1 0,0 1 0,0-1 0,0 0 0,0 0 0,0-1 0,0 1 0,1-1 0,-1 0 0,0 0 0,1-1 0,10 0 0,9-1 0,0-1 0,37-8 0,-53 8 0,28-6 0,-1-1 0,0-2 0,-1-2 0,0-1 0,-1-2 0,0-1 0,44-31 0,-25 9 0,-1-1 0,-2-4 0,62-69 0,-96 96 0,8-9 0,-1 0 0,36-55 0,-58 81 0,-1-1 0,0 0 0,0 1 0,0-1 0,1 0 0,-1 1 0,0-1 0,1 0 0,-1 1 0,1-1 0,-1 1 0,1-1 0,-1 1 0,1-1 0,-1 1 0,1-1 0,-1 1 0,1 0 0,0-1 0,-1 1 0,1 0 0,0-1 0,-1 1 0,1 0 0,0 0 0,-1-1 0,1 1 0,0 0 0,0 0 0,-1 0 0,1 0 0,0 0 0,-1 0 0,2 1 0,-1 0 0,1 0 0,-1 0 0,0 1 0,0-1 0,1 1 0,-1-1 0,-1 1 0,1-1 0,0 1 0,0 0 0,0-1 0,-1 1 0,2 3 0,1 8 0,0 0 0,-1 0 0,0 0 0,0 27 0,-8 57 0,4-81 0,-18 139 0,-6 0 0,-72 229 0,-81 369 0,171-712-341,2 1 0,2 0-1,1 55 1,3-83-6485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2.66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1180 269 24575,'0'-23'0,"-1"17"0,1 0 0,-1 0 0,-1 0 0,1 1 0,-1-1 0,0 0 0,-1 1 0,1-1 0,-1 1 0,0 0 0,0 0 0,-1 0 0,1 0 0,-1 1 0,0-1 0,0 1 0,-1 0 0,-5-4 0,-5-4 0,-2 1 0,1 0 0,-2 1 0,-21-9 0,3 3 0,-1 2 0,0 2 0,-1 1 0,-75-12 0,89 21 0,0 0 0,0 1 0,1 2 0,-1 0 0,0 2 0,1 0 0,-1 2 0,1 0 0,-33 13 0,27-5 0,1 1 0,0 1 0,1 2 0,1 1 0,-35 30 0,17-8 0,-75 90 0,103-111 0,1 2 0,1 0 0,1 0 0,1 1 0,1 1 0,-11 30 0,17-36 0,0-1 0,1 1 0,1 1 0,0-1 0,2 0 0,0 1 0,0-1 0,2 1 0,5 32 0,-2-28 0,1 0 0,1-1 0,1 0 0,1 0 0,18 35 0,-21-47 0,1 0 0,0-1 0,0 0 0,1 0 0,0 0 0,0-1 0,1 0 0,-1 0 0,2-1 0,-1 0 0,1-1 0,-1 1 0,2-2 0,17 8 0,-3-6 0,1 0 0,-1-1 0,2-1 0,-1-2 0,0 0 0,0-2 0,47-5 0,-31-1 0,0-2 0,-1-1 0,0-2 0,39-17 0,-49 16 0,-1-1 0,-1-1 0,0-1 0,32-25 0,-50 33 0,0-1 0,-1-1 0,0 1 0,0-1 0,-1-1 0,0 0 0,-1 0 0,0 0 0,-1-1 0,0 0 0,0 0 0,-1 0 0,6-24 0,-6 13 0,-1 0 0,-2 0 0,0 0 0,-1-1 0,-1 1 0,-1 0 0,-7-39 0,5 46 0,-1-1 0,0 1 0,-2 0 0,0 1 0,0-1 0,-1 1 0,-1 0 0,0 1 0,-1 0 0,0 0 0,-20-19 0,10 14 0,-1 1 0,-1 0 0,-1 2 0,0 1 0,-1 0 0,-36-15 0,39 21 0,0 0 0,0 2 0,-1 1 0,0 0 0,0 1 0,0 2 0,0 0 0,-35 1 0,21 5-341,0 1 0,0 1-1,-56 18 1,44-6-6485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02.2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7533 505 24575,'-12'-24'0,"8"19"0,0 1 0,-1-1 0,0 1 0,0 0 0,0 0 0,0 0 0,0 1 0,-1 0 0,-6-3 0,-58-20 0,67 25 0,-140-37-21,-185-26-1,265 53-39,-1669-205-458,451 165 577,971 61-298,2 15 0,-348 71-1,224 2-3107,-557 206 3382,563-128-1445,337-131 941,3 3 0,-131 98 0,173-113 470,1 3 0,1 1 0,-49 58 0,78-79 0,1 1 0,0 0 0,1 1 0,1 0 0,1 0 0,1 1 0,0 0 0,1 1 0,2 0 0,0 0 0,0 0 0,-1 28 0,5-21 0,1 0 0,1 1 0,2-1 0,0 0 0,15 52 0,-7-43 0,3 1 0,0-2 0,34 57 0,-10-31 0,3-2 0,3-2 0,2-2 0,59 54 0,-32-41 0,3-4 0,115 74 0,186 83 0,-181-122-76,317 112-1,232-3-259,-367-138 173,1-17-1,402 3 1,-14-67 163,-3-57 0,315-98 0,-893 124 0,-2-8 0,-2-8 0,297-139 0,-381 148 469,-3-4 0,-1-5 0,99-80-1,-150 102-145,-3-2-1,-1-1 0,37-49 1,-52 55-206,0-1 0,-2-1 0,-2-1 1,29-71-1,-42 85-103,0-1 0,-1 1 0,-1-1 0,-1 0 0,-1 0 1,-2 0-1,0 0 0,-3-34 0,-2 27 33,-1 1-1,-1-1 1,-1 1-1,-2 1 1,-24-54-1,7 34 13,-2 0-1,-1 2 0,-3 2 0,-2 0 0,-1 3 0,-75-69 0,-9 10 580,-4 5 0,-268-155 0,212 154-405,-3 9 1,-307-103-1,230 112-259,-388-65-1,-202 24 27,-7 66 0,-136 90 0,111 95 0,611-74 0,-319 114 0,412-108 0,3 8 0,-173 100 0,290-138 0,2 2 0,1 3 0,2 2 0,2 2 0,1 3 0,3 1 0,2 2 0,-68 98 0,90-111 77,1 1 0,2 1-1,2 1 1,1 0 0,2 1-1,1 1 1,-10 62-1,20-75-76,2 0 0,0 1 0,2-1 0,1 0 0,1 0 0,1 0 0,2 0 0,15 47 0,0-19 0,2 0 0,3-1 0,34 53 0,-7-23 0,5-3 0,3-3 0,3-2 0,144 132 0,42-3 0,-180-156 0,135 72 0,130 51 662,-298-156-662,1-1 0,1-1 0,0-3 0,1-1 0,44 6 0,-54-12 40,218 23-1445,-214-28-5421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03.82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2307 387 24575,'-19'5'0,"-91"34"-42,2 5 1,2 4-1,2 5 0,3 4 0,2 5 0,-150 122 1,126-76-18,4 5 1,5 5-1,6 5 1,-109 159-1,133-155 59,6 4 0,-121 279 0,-44 309 0,206-578-40,6 1 1,-17 218-1,41-239-729,5 0 1,6-1-1,26 169 0,0-129 769,70 216 0,94 140 0,-131-377-225,5-3 0,7-3-1,5-3 1,6-4-1,5-4 1,6-4 0,115 109-1,-153-171-142,2-3 0,101 69 0,-131-102 297,0-1 1,2-2-1,0-1 1,1-2-1,0-1 1,1-1-1,69 12 1,-79-22 70,-1 0 0,1-2 0,-1-1 0,0-1 0,1-1 0,-1-1 0,0-1 0,-1-1 0,1-1 0,-1-1 0,0-1 0,38-22 0,-16 4 0,-1-2 0,-1-2 0,-2-2 0,71-72 0,-51 38 0,-4-2 0,-2-3 0,77-134 0,-57 65 0,72-187 0,20-193 0,-55-17 0,-79 303 227,-10-1-1,-12-377 1,-31 290 113,-82-435 0,-54-1-340,108 578 0,-7 1 0,-89-193 0,119 317 0,-3 2 0,-3 2 0,-1 1 0,-3 1 0,-2 2 0,-2 1 0,-2 2 0,-2 2 0,-2 2 0,-2 2 0,-92-60 0,62 55-15,-3 3 0,-2 4-1,-145-46 1,95 47 169,-237-35-1,263 60 792,-123 3 0,83 10 2668,109-2-4837,27 0-5602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5.60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0 241 24575,'6'-12'0,"9"-2"0,0 0 0,0 2 0,1-1 0,0 2 0,33-17 0,96-35 0,-127 56 0,24-9 0,0 1 0,47-8 0,-66 19 0,0 0 0,0 2 0,0 0 0,0 1 0,43 6 0,-59-4 0,1 0 0,-1 0 0,1 1 0,-1 1 0,0-1 0,0 1 0,9 5 0,-13-6 0,0 0 0,-1 0 0,1 0 0,-1 0 0,1 0 0,-1 1 0,0-1 0,0 1 0,0-1 0,-1 1 0,1 0 0,0 0 0,-1 0 0,0 0 0,0 0 0,0 0 0,0 0 0,0 0 0,0 6 0,0 1 0,-1 0 0,0 1 0,-1-1 0,0 0 0,0 0 0,-1 0 0,-6 16 0,-30 68 0,29-75 0,-272 513 0,13-25 0,266-503 0,-39 93 0,36-85 0,1 1 0,1-1 0,1 1 0,-1 0 0,0 23 0,4-32 0,-1 1 0,0 0 0,1-1 0,0 1 0,0-1 0,0 1 0,1-1 0,0 1 0,0-1 0,0 0 0,0 0 0,0 0 0,6 7 0,-2-4 0,0-1 0,0 0 0,1-1 0,-1 1 0,1-1 0,1-1 0,7 5 0,11 3 0,1-1 0,0-1 0,39 9 0,-65-19 0,301 61 0,12 4 0,-286-58 0,-1 1 0,-1 1 0,49 25 0,-69-31 0,1 1 0,-1 0 0,0 0 0,0 1 0,0 0 0,0 0 0,-1 0 0,0 0 0,0 1 0,-1 0 0,1 0 0,-1 0 0,-1 1 0,1-1 0,-1 1 0,0 0 0,0 0 0,-1 0 0,3 14 0,-4-5 0,-1 1 0,0-1 0,-2 0 0,1 0 0,-2 0 0,0 0 0,-1 0 0,-8 19 0,2-7 0,-2 0 0,-2 0 0,-25 39 0,16-35 0,-1-2 0,-2-1 0,0-1 0,-48 39 0,-132 82 0,20-34 0,148-95 0,-1-1 0,0-2 0,-44 12 0,50-19 0,-1-1 0,0-2 0,-1-1 0,1-2 0,-53 0 0,86-4-29,0 0-1,0 0 0,0 0 1,0 0-1,0 0 0,0 0 0,0 0 1,0 0-1,0 0 0,0-1 1,0 1-1,0 0 0,0-1 1,0 1-1,0-1 0,0 1 1,0-1-1,0 1 0,1-1 1,-1 0-1,0 0 0,0 1 1,1-1-1,-1 0 0,0 0 1,1 0-1,-1 1 0,1-1 1,-1 0-1,1 0 0,0 0 0,-1 0 1,1 0-1,0 0 0,-1 0 1,1 0-1,0 0 0,0 0 1,0 0-1,0 0 0,0 0 1,0 0-1,0 0 0,1 0 1,-1-2-1,5-9-6796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5.9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24575,'6'18'0,"71"97"0,-16-27 0,172 259 0,-49-75 0,139 195 0,-300-437 114,2-1 0,44 42 0,-54-59-358,0 0 0,0-1 0,2 0 0,-1-2 1,1 0-1,36 14 0,-25-14-6582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6.21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1176 0 24575,'-7'12'0,"-488"541"0,384-415 0,-103 165 0,98-126 0,-58 94 0,127-174 0,41-86-1365,0-5-5461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6.53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1 263 24575,'17'0'0,"-14"0"0,394-17 0,-203-15 0,-2-8 0,196-68 0,-205 65 201,-93 25-1767,-69 14-5260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6.88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681 1 24575,'0'7'0,"-3"19"0,0 0 0,-2 0 0,0-1 0,-2 1 0,-11 25 0,-4 20 0,-158 602 0,82-313 0,-94 331 0,116-380 0,60-235 0,-4 2 0,9-35 0,1 0 0,-4 55 0,13-95-151,1 1-1,0 0 0,0-1 0,0 1 1,1 0-1,-1 0 0,1-1 1,2 7-1,4 2-6674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7.188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0 257 24575,'19'0'0,"14"1"0,36 7 0,8 1 0,41-4 0,128-11 0,118-31 0,248-91 0,-514 104 0,-46 8-559,85-37-1,-131 51 314,25-11-6580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17.475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1108 0 24575,'-6'7'0,"-11"19"0,2 0 0,-23 50 0,11-19 0,-340 803 0,72-5-446,70-195 145,205-607-72,-2-1 0,-36 60 1,40-82-5954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3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343 27 24575,'7'0'0,"214"-15"0,-147 8 0,0 2 0,82 6 0,-113 3 0,0 1 0,0 3 0,0 1 0,51 19 0,-74-21 0,0 2 0,-1 0 0,0 1 0,-1 1 0,0 0 0,0 2 0,-2 0 0,1 1 0,-2 0 0,24 28 0,-24-22 0,-1 1 0,-1 1 0,0 0 0,-2 0 0,-1 1 0,8 26 0,-8-16 0,-1 2 0,-2-1 0,4 62 0,-9-18 0,-4 0 0,-3 0 0,-20 95 0,-100 415 0,47-244 0,-56 414 0,110-551 0,6 355 0,47-155 0,3 97 0,-32-491 0,-1 1 0,0-1 0,0 0 0,-1 0 0,-5 17 0,5-24 0,0-1 0,-1 0 0,1 1 0,-1-1 0,0 0 0,0-1 0,0 1 0,-1 0 0,0-1 0,0 0 0,0 0 0,0 0 0,-1 0 0,-8 5 0,-7 1 0,1 0 0,-2-1 0,1-1 0,-1-1 0,-29 6 0,-112 12 0,142-22 0,-36 2 69,-1-2-1,0-3 0,0-2 0,-67-12 1,40-1-638,1-3 0,-92-34 0,130 36-6257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5.09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1441 181 24575,'-20'-1'0,"-1"1"0,1 1 0,-1 1 0,1 1 0,-1 1 0,1 0 0,0 2 0,-28 11 0,19-2 0,1 1 0,0 1 0,-50 42 0,-66 74 0,125-114 0,-118 125 0,-205 278 0,276-328 0,4 2 0,-64 136 0,91-157 0,4 2 0,4 1 0,-35 159 0,56-198 0,1 1 0,2 0 0,1 0 0,3 0 0,6 48 0,-4-64 0,1 0 0,1-1 0,2 0 0,0 0 0,1 0 0,1-1 0,2 0 0,0-1 0,26 38 0,-33-54 0,0 0 0,0 0 0,0-1 0,1 0 0,0 1 0,0-1 0,0-1 0,0 1 0,1-1 0,-1 0 0,1 0 0,0-1 0,0 0 0,0 0 0,0 0 0,12 1 0,-9-2 0,0-1 0,0 0 0,1-1 0,-1 0 0,0-1 0,0 0 0,0 0 0,0-1 0,0 0 0,16-8 0,15-10 0,-2-2 0,0-2 0,-2-1 0,57-53 0,-36 23 0,88-113 0,-78 76-324,-5-3 1,-3-2-1,52-125 0,-37 49-324,56-206 0,-96 262 442,26-160-1,-53 232 179,-3 0 0,-1 0 0,-3 0 0,-1 0 0,-3 0 0,-16-80 0,17 112 141,-1 0 1,-1 0 0,0 0 0,-1 1-1,0 0 1,-1 0 0,-1 1 0,0-1-1,0 2 1,-18-19 0,17 21-18,-1 1 0,0 0 1,-1 0-1,0 1 0,0 1 0,-1 0 1,1 0-1,-1 1 0,0 0 0,-1 1 1,1 1-1,-16-3 0,-18 0-96,-1 1 0,1 3 0,-1 2 0,-56 7 0,27 2 0,-135 36 0,149-27-624,-111 49-1,119-40-5619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6.06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24575,'5'277'0,"25"-5"0,3-105 0,92 269 0,-112-398 0,2-1 0,2 0 0,40 64 0,-56-98 0,1-1 0,-1 0 0,1 0 0,0 0 0,0-1 0,0 1 0,0 0 0,0-1 0,0 1 0,0-1 0,0 1 0,1-1 0,-1 0 0,1 0 0,-1 0 0,0-1 0,1 1 0,0 0 0,-1-1 0,1 0 0,-1 0 0,1 1 0,0-2 0,-1 1 0,5-1 0,4-1 0,0-1 0,-1-1 0,1 0 0,18-10 0,-19 9 0,56-31 0,-2-2 0,-2-2 0,-2-4 0,74-68 0,194-228 0,-156 136 0,-171 202 0,0 1 0,0 0 0,0-1 0,1 1 0,-1 0 0,0 0 0,1 0 0,-1 0 0,0 0 0,1 0 0,-1 0 0,3-1 0,-4 2 0,1 0 0,-1 0 0,1 0 0,-1 0 0,0 0 0,1 0 0,-1 0 0,1 0 0,-1 0 0,0 1 0,1-1 0,-1 0 0,0 0 0,1 0 0,-1 0 0,0 1 0,1-1 0,-1 0 0,0 0 0,1 1 0,-1-1 0,0 0 0,0 0 0,1 1 0,-1-1 0,0 0 0,0 1 0,1-1 0,-1 0 0,0 1 0,0-1 0,0 1 0,2 5 0,-1 0 0,0 0 0,0 0 0,-1 0 0,0 9 0,-12 224 0,5-134 0,-135 1265 0,115-1149 0,22-179 0,-32 299 0,27 0 0,10-318-195,1 0 0,2 0 0,0-1 0,1 1 0,1-1 0,8 23 0,-2-23-6631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6.38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0 24575,'13'12'0,"-7"-5"0,495 517 0,74 59 0,-452-477 267,-48-43-1899,-55-45-5194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6.6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1448 0 24575,'0'2'0,"-1"0"0,1-1 0,-1 1 0,1 0 0,-1-1 0,0 1 0,0-1 0,0 1 0,0-1 0,0 1 0,0-1 0,-1 2 0,-5 6 0,-74 110 0,-82 133 0,-430 844-1071,450-820 1071,-45 91 0,22 8 0,75-111 0,90-263-55,1 0 21,-1 0-1,1 0 1,-1 0 0,1 0-1,0 0 1,-1 0 0,1 0 0,0 0-1,0 0 1,-1 0 0,1 0-1,0 0 1,0 0 0,0 0 0,0 0-1,0 0 1,1 0 0,-1 0-1,0 0 1,0 0 0,1 0-1,-1 0 1,1 0 0,-1 0 0,0 0-1,1 0 1,0-1 0,-1 1-1,1 0 1,0 0 0,-1 0 0,2 0-1,5 1-5898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7.38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 24575,'7'1'0,"-1"0"0,1-1 0,0 0 0,-1 0 0,12-1 0,8 0 0,92 5 0,0 6 0,179 38 0,-261-40 0,0 1 0,59 24 0,-76-24 0,-1 0 0,0 1 0,0 1 0,-1 0 0,0 2 0,20 18 0,-31-25 0,-1 0 0,1 0 0,-1 1 0,-1 0 0,1 0 0,-1 1 0,0-1 0,-1 1 0,0-1 0,4 14 0,-4-8 0,-1 1 0,0-1 0,-1 1 0,0 0 0,-2 24 0,-5 3 0,-1 1 0,-3-2 0,-16 47 0,-3-6 0,-3-1 0,-59 105 0,-105 140 0,59-104 0,126-202 0,-3 2 0,2 1 0,0-1 0,1 2 0,2 0 0,-11 35 0,19-53 0,1-1 0,-1 1 0,1-1 0,0 1 0,0-1 0,0 1 0,0-1 0,1 1 0,0-1 0,0 1 0,0-1 0,1 0 0,-1 0 0,1 0 0,0 1 0,0-2 0,1 1 0,-1 0 0,1 0 0,0-1 0,0 1 0,0-1 0,0 0 0,0 0 0,5 3 0,8 4 0,0 0 0,1 0 0,0-2 0,31 11 0,-23-9 0,77 25 0,181 39 0,-36-13 0,-212-51 0,61 20 0,-84-25 0,1 0 0,-1 1 0,-1 0 0,1 1 0,13 10 0,-23-14 0,0-1 0,0 1 0,1-1 0,-1 1 0,-1 0 0,1-1 0,0 1 0,-1 0 0,1 0 0,-1 0 0,0 0 0,0 1 0,0-1 0,-1 0 0,1 0 0,-1 1 0,1-1 0,-1 0 0,0 1 0,-1-1 0,1 0 0,0 1 0,-1-1 0,0 0 0,-1 4 0,-2 7 0,-1 0 0,-1-1 0,0 1 0,-10 16 0,-5 2 0,-1 0 0,-2-1 0,0-2 0,-2-1 0,-2 0 0,0-2 0,-37 25 0,10-11 0,-3-3 0,-1-3 0,-74 32 0,59-36 0,-1-4 0,-1-3 0,-1-4 0,-83 11 0,127-26 114,-1 0 0,-58-3 0,78-1-285,1-2 0,0 1 1,0-2-1,-1 0 0,2 0 1,-1-1-1,0-1 0,1 0 1,-20-12-1,11 2-6655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7.76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0 180 24575,'5'0'0,"0"-1"0,0 1 0,0-1 0,0 2 0,6-1 0,7 1 0,289-16 0,-193 6 0,139-9 0,318-65 0,-484 62 287,58-10-1939,-124 28-5174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8.06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0 713 24575,'3'0'0,"-1"0"0,0 0 0,0 0 0,0-1 0,0 1 0,0-1 0,0 0 0,0 1 0,0-1 0,0 0 0,2-1 0,5-3 0,232-104 0,-109 46 0,342-133 0,-148 65 0,-223 87 0,233-89 0,-318 127-227,0 1-1,0 0 1,1 2-1,0 0 1,22 0-1,-18 3-6598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9.44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594 1 24575,'-1'0'0,"0"1"0,0 0 0,0 0 0,1 0 0,-1-1 0,0 1 0,0 0 0,1 0 0,-1 0 0,1 0 0,-1 0 0,1 0 0,-1 0 0,1 1 0,0-1 0,-1 2 0,-1 2 0,-136 444 0,97-299 0,0-5-26,-116 428-380,34 8 100,100-447 296,-21 148 31,36-208-85,3 133 0,6-189-143,0 1 0,2-1 0,0 0 0,1 0 0,8 21 0,1-10-5887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29.96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346 153 24575,'25'-13'0,"8"-8"0,1 2 0,2 1 0,-1 2 0,2 2 0,0 1 0,75-16 0,-87 25 0,0 1 0,0 1 0,1 1 0,-1 2 0,25 3 0,-32-1 0,0 0 0,-1 1 0,0 1 0,0 1 0,0 0 0,-1 1 0,28 17 0,-36-19 0,0 1 0,0 0 0,0 0 0,-1 1 0,0 0 0,0 1 0,-1 0 0,0 0 0,0 0 0,-1 0 0,0 1 0,-1 0 0,0 0 0,0 0 0,-1 1 0,0-1 0,0 1 0,-1 0 0,0-1 0,-1 1 0,0 16 0,-2 0 0,-1 0 0,-1-1 0,-1 1 0,-1-1 0,-1 0 0,-2 0 0,-13 31 0,-34 67-54,-6-3 0,-130 195 0,-191 198-242,27-39 153,340-453 143,11-18 0,1 1 0,-1 0 0,1 0 0,1 0 0,-1 0 0,1 0 0,-1 1 0,1-1 0,0 1 0,1 0 0,-3 8 0,4-11 0,1-1 0,-1 0 0,1 0 0,-1 1-1,1-1 1,-1 0 0,1 0 0,0 0 0,-1 0 0,1 0 0,0 0 0,0 0-1,0 0 1,0 0 0,0 0 0,0-1 0,0 1 0,0 0 0,0-1 0,0 1-1,1 0 1,-1-1 0,0 0 0,0 1 0,1-1 0,-1 0 0,2 1 0,37 6 96,-39-7-89,36 2 97,1-1 0,52-6 0,79-18 83,-154 21-185,132-25-2,207-67 0,135-77 0,-351 121 0,-108 38-682,35-19-1,-46 21-6143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46.69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1927 1 24575,'-2'0'0,"-1"1"0,0-1 0,1 1 0,-1-1 0,0 0 0,1 0 0,-1 0 0,-4-1 0,-6 0 0,-53 3 0,-1 3 0,1 3 0,0 3 0,1 2 0,0 4 0,-121 48 0,104-30 0,3 4 0,0 3 0,3 4 0,2 3 0,2 3 0,3 3 0,2 3 0,-111 125 0,102-92 0,4 3 0,-69 121 0,100-143 0,3 3 0,3 1 0,-47 152 0,69-177 0,2 1 0,3 1 0,2 0 0,2 0 0,3 0 0,5 63 0,-3-106 0,0 0 0,1-1 0,0 1 0,0-1 0,1 1 0,0-1 0,1 0 0,0 0 0,0 0 0,6 8 0,-7-13 0,0-1 0,1 1 0,-1 0 0,1-1 0,-1 0 0,1 0 0,0 0 0,0 0 0,0-1 0,1 0 0,-1 1 0,0-1 0,1-1 0,0 1 0,-1-1 0,1 0 0,0 0 0,0 0 0,0-1 0,-1 1 0,1-1 0,5-1 0,12-1 0,0-1 0,0-1 0,0-2 0,-1 0 0,0-1 0,21-10 0,119-66 0,-102 48 0,-2-3 0,-2-2 0,79-75 0,-96 78 0,-2-2 0,-1-1 0,-3-2 0,-1-1 0,29-56 0,-46 72 0,-1 0 0,16-49 0,-28 74 0,-1 0 0,1 1 0,-1-1 0,0 0 0,1 0 0,-1 0 0,0 1 0,0-1 0,0 0 0,-1 0 0,1 0 0,0 1 0,-1-1 0,1 0 0,-1 0 0,1 1 0,-1-1 0,0 0 0,0 1 0,0-1 0,0 1 0,0-1 0,0 1 0,0 0 0,0-1 0,0 1 0,-1 0 0,1 0 0,-1 0 0,1 0 0,-1 0 0,1 0 0,-1 0 0,0 0 0,1 1 0,-1-1 0,0 0 0,1 1 0,-3-1 0,-9-2 0,0 1 0,-1 0 0,1 1 0,-18 1 0,14 0 0,-288 1 0,275 2 0,1 1 0,-1 2 0,-37 12 0,-83 37 0,39-13 0,-64 28 0,163-65-1365,3-2-5461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5.2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23 568 24575,'0'633'0,"-12"-845"0,5 129 0,4-97 0,7 113 0,20-106 0,-17 140 0,2 1 0,1 1 0,1-1 0,2 2 0,21-37 0,-19 40 0,2 0 0,1 1 0,1 1 0,41-43 0,-50 59 0,1 0 0,-1 1 0,2 0 0,-1 1 0,1 0 0,0 1 0,0 0 0,0 1 0,1 0 0,0 1 0,0 1 0,0 0 0,0 0 0,14 0 0,-22 3 0,7-1 0,-1 0 0,1 1 0,-1 1 0,1-1 0,16 5 0,-26-5 0,0 1 0,0-1 0,0 1 0,0 0 0,-1 0 0,1 0 0,0 0 0,-1 0 0,1 0 0,0 1 0,-1-1 0,1 0 0,-1 1 0,0-1 0,1 1 0,0 1 0,-1-1 0,0 1 0,-1-1 0,1 0 0,-1 0 0,1 1 0,-1-1 0,0 0 0,0 1 0,0-1 0,0 1 0,0-1 0,0 0 0,-1 0 0,1 1 0,-1-1 0,1 0 0,-2 3 0,-16 39 0,-2-1 0,-2-1 0,-38 54 0,17-27 0,32-50 0,-32 53 0,-75 95 0,99-149 0,16-15 0,0-1 0,0 0 0,0 1 0,1 0 0,-1 0 0,1-1 0,0 1 0,0 1 0,-4 5 0,7-9 0,-1 1 0,0-1 0,0 1 0,0-1 0,0 1 0,0-1 0,1 1 0,-1-1 0,0 1 0,0-1 0,1 1 0,-1-1 0,0 1 0,1-1 0,-1 0 0,1 1 0,-1-1 0,0 0 0,1 1 0,-1-1 0,1 0 0,-1 1 0,1-1 0,-1 0 0,1 0 0,-1 0 0,1 0 0,-1 1 0,1-1 0,-1 0 0,1 0 0,-1 0 0,1 0 0,-1 0 0,2 0 0,24 2 0,-23-2 0,103 4 0,-28-2 0,95 15 0,2 18 0,-149-28 0,0 1 0,-1 2 0,0 0 0,37 22 0,-58-30 0,0 0 0,-1 1 0,1-1 0,-1 1 0,1 0 0,-1 0 0,0 0 0,0 1 0,0-1 0,0 1 0,-1 0 0,1-1 0,-1 1 0,0 0 0,0 0 0,-1 1 0,1-1 0,-1 0 0,0 1 0,0-1 0,0 0 0,-1 1 0,1-1 0,-1 1 0,0-1 0,-1 1 0,1-1 0,-1 1 0,0-1 0,0 0 0,0 1 0,0-1 0,-1 0 0,-2 6 0,-7 11 0,-1-1 0,-1 0 0,-1-1 0,0-1 0,-2 0 0,0-1 0,0 0 0,-2-2 0,-22 17 0,-5-1 0,-1-2 0,-93 42 0,107-57 0,0-1 0,-2-2 0,1-1 0,-2-1 0,1-2 0,-1-2 0,0-1 0,0-2 0,0-1 0,-62-6 0,32-4-1365,44 5-5461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31.78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0 24575,'18'0'0,"195"13"0,-60-2 0,113 1 0,302 10 0,-50-19-1365,-507-3-5461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32.350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1064 1 24575,'-1'19'0,"-6"15"0,-1 0 0,-2 0 0,-15 33 0,6-15 0,-670 2141-5991,589-1773 5453,-49 454 0,113-525 581,16 616 1,29-811-44,43 225 0,-50-366-4,49 222 17,-36-178-51,3-1-1,26 56 0,-18-55-37,3-1 1,2-1-1,2-2 0,57 69 0,-71-100 58,1-1 0,0 0 0,2-2-1,0-1 1,1 0 0,1-2 0,0-1-1,1 0 1,1-2 0,0-1-1,53 16 1,-24-16 18,1-1 0,0-3 0,107 0 0,174-24 0,-281 12 0,850-107 3438,-126-74-2751,-746 175-602,287-80-325,-217 66 1138,118-13 0,-150 25-1308,-49 6-5452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45.53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149 1 24575,'-1'5'0,"1"-1"0,-1 1 0,0 0 0,0-1 0,-1 1 0,-2 5 0,-5 17 0,-14 71 0,-45 210 0,52-212 0,-6 121 0,21 40 0,3-163 0,-3-93 0,1 0 0,0 1 0,0-1 0,0 1 0,1-1 0,-1 1 0,0-1 0,0 0 0,1 1 0,-1-1 0,1 0 0,-1 1 0,1-1 0,-1 0 0,1 0 0,0 1 0,0-1 0,0 0 0,1 2 0,-1-3 0,1 1 0,-1-1 0,1 0 0,-1 1 0,1-1 0,0 0 0,-1 0 0,1 0 0,-1 0 0,1 0 0,-1 0 0,1 0 0,-1 0 0,1-1 0,-1 1 0,1-1 0,-1 1 0,1-1 0,2-1 0,24-11 0,0-1 0,46-32 0,49-45 0,-119 88 0,65-54 0,-3-2 0,-2-3 0,-3-3 0,-4-2 0,-2-3 0,-3-2 0,78-145 0,-79 98 0,-51 119 0,0 0 0,0-1 0,0 1 0,0 0 0,0 0 0,0-1 0,0 1 0,0 0 0,0 0 0,0 0 0,0-1 0,0 1 0,1 0 0,-1 0 0,0 0 0,0-1 0,0 1 0,0 0 0,0 0 0,1 0 0,-1 0 0,0 0 0,0-1 0,0 1 0,1 0 0,-1 0 0,0 0 0,0 0 0,1 0 0,-1 0 0,0 0 0,0 0 0,0 0 0,1 0 0,-1 0 0,0 0 0,0 0 0,1 0 0,-1 0 0,0 0 0,4 11 0,-2 18 0,-24 172 0,8-90 0,-45 315 0,-117 430 0,48-407 0,47-178 0,63-214 133,-13 53 23,28-96-432,1 1 1,0 0-1,1 0 0,0 0 1,3 21-1,-1-30-6550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47.967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91 1 24575,'0'17'0,"15"291"0,-1-48 0,-54 346 0,32-526 0,-17 207 0,9-18 0,4-52 0,-6 79-1365,18-270-5461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48.82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937 177 24575,'-30'2'0,"9"5"0,-1 2 0,1 1 0,0 1 0,1 0 0,-26 20 0,19-13 0,-16 10 0,1 2 0,1 2 0,-64 66 0,89-80 0,0 0 0,2 1 0,0 1 0,1 0 0,0 1 0,2 0 0,1 1 0,1 0 0,0 1 0,-7 35 0,8-15 0,2 0 0,2 0 0,3 64 0,2-77 0,2 0 0,1 0 0,2 0 0,0 0 0,20 51 0,-17-60 0,1-1 0,0-1 0,2 1 0,0-2 0,1 0 0,1 0 0,0-2 0,2 1 0,27 22 0,-20-22 0,1-1 0,0 0 0,1-2 0,1-1 0,0-1 0,50 15 0,-29-15 0,0-2 0,1-2 0,-1-2 0,2-2 0,-1-3 0,0-1 0,0-3 0,80-14 0,-80 6 0,-1-2 0,-1-2 0,88-41 0,120-84 0,-246 135 0,94-54 0,148-114 0,-221 150 0,-2-2 0,0-1 0,-1-1 0,-2-1 0,-1-2 0,-1 0 0,-1-1 0,-2-1 0,19-43 0,-27 49 0,-1 0 0,-1-1 0,-2-1 0,6-34 0,-11 51 0,-1 1 0,-1-1 0,0 1 0,0-1 0,-1 1 0,0-1 0,-1 1 0,0 0 0,-1-1 0,0 1 0,0 0 0,-1 1 0,-1-1 0,-10-17 0,1 9 0,-1-1 0,-1 2 0,-1 0 0,-1 1 0,0 1 0,-1 1 0,-23-15 0,-10-1 0,-92-40 0,64 39 0,-2 4 0,0 3 0,-2 4 0,0 4 0,-124-8 0,19 15 0,-261 22 0,-233 82 0,655-90-455,0-1 0,-32 0 0,44-4-6371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7:14.094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0 2041 24575,'2'0'0,"0"0"0,0 0 0,0 0 0,0 1 0,0-1 0,0 1 0,0 0 0,0-1 0,4 3 0,0 3 0,1 0 0,-1 0 0,0 1 0,-1 0 0,0 0 0,0 0 0,7 14 0,13 19 0,-11-23 0,0-1 0,1 0 0,18 15 0,-27-26 0,1 0 0,0 0 0,0-1 0,0 0 0,0 0 0,1-1 0,0 1 0,-1-2 0,1 1 0,0-1 0,12 1 0,3-2-273,0-1 0,1-1 0,-1-1 0,0-1-1,0-1 1,0-1 0,-1-1 0,1-1 0,-1-1 0,-1-1-1,23-13 1,12-9-819,-1-3-1,90-74 0,-46 23-390,-4-5 0,109-133 0,144-224 12,-284 363 209,106-147 1165,89-116-1685,15 18 2537,-240 294-610,69-57 0,-75 61-225,-26 28 247,0 0 0,1-1 0,-1 1 0,1 0 0,0 0 0,0 1 0,0-1 0,0 0 0,0 1 0,0 0 0,1 0 0,-1 0 0,1 0 0,0 0 0,-1 1 0,1 0 0,5-2 0,43 3 409,-36 0 2303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33.221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875 109 24575,'1'0'0,"0"0"0,0 1 0,0-1 0,0 0 0,0 0 0,0 0 0,0-1 0,0 1 0,0 0 0,0 0 0,0 0 0,0-1 0,0 1 0,0 0 0,1-1 0,6-2 0,545-68 0,-504 67 0,310-22-3905,419 24 1,-699 6 3846,0 4 0,144 34 0,-188-32 82,-1 1 1,0 2-1,0 1 1,-2 2-1,0 1 1,-1 1-1,0 2 1,43 37-1,-48-32-24,-1 0 0,-1 2 0,-1 1 0,37 60 0,-36-46 0,-1 2 0,-3 0 0,16 54 0,-10-8 0,-4 1 0,-5 2 0,9 129 0,-16-24 336,-32 396-1,-82 193 597,66-535-844,-25 339-88,54-399 0,19 209 0,64 163 0,50-10 0,-116-521 11,65 286 797,-64-261-631,-2-1-1,-3 1 1,-4 93 0,-3-127-177,0 0 0,-2 0 0,0 0 0,-2-1 0,0 0 0,-2 0 0,-1 0 0,0-2 0,-2 1 0,0-1 0,-1-1 0,-2 0 0,0-1 0,-1-1 0,0 0 0,-2-1 0,0-1 0,-1 0 0,-27 17 0,-11 1 0,-2-2 0,-1-2 0,-1-3 0,-100 30 0,34-23 0,-178 26 0,146-41 0,-257-1 0,-160-56 0,436 20 0,1-7 0,1-5 0,2-6 0,1-7 0,-164-75 0,251 94 10,2-2 1,0-2 0,2-2-1,-58-51 1,47 30-231,3-1-1,-72-95 1,76 82-2817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34.60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30 1 24575,'0'19'0,"1"270"0,-3 345 0,-12-257 0,0 145 0,15-431-1365,-1-81-5461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6:35.252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1 269 24575,'0'-1'0,"0"-1"0,0 1 0,0-1 0,0 1 0,0-1 0,0 1 0,1-1 0,-1 1 0,0 0 0,1-1 0,0 1 0,-1-1 0,1 1 0,1-2 0,3-5 0,0 1 0,0 0 0,1 1 0,0-1 0,0 1 0,1 0 0,11-8 0,59-32 0,-38 24 0,-6 3 0,2 1 0,0 1 0,1 2 0,1 2 0,44-11 0,-61 20 0,0 1 0,0 1 0,0 0 0,40 3 0,-47 1 0,0 0 0,0 0 0,0 1 0,0 1 0,0 0 0,-1 1 0,0 0 0,16 10 0,-19-9 0,0 1 0,-1 0 0,0 0 0,0 1 0,-1 0 0,0 0 0,-1 1 0,0-1 0,0 2 0,-1-1 0,0 1 0,0-1 0,-1 1 0,0 0 0,-1 1 0,3 15 0,-1 2 0,-1 0 0,-1 1 0,-2-1 0,0 1 0,-5 31 0,-2-12 0,-2 0 0,-3 0 0,-1-1 0,-22 53 0,-89 177 0,-245 382 0,313-567 0,-104 158 0,156-245 0,0-1 0,1 1 0,-1 0 0,1-1 0,-3 10 0,5-13 0,0 0 0,0-1 0,0 1 0,0 0 0,0 0 0,0 0 0,0 0 0,0 0 0,0 0 0,0 0 0,0 0 0,0-1 0,1 1 0,-1 0 0,0 0 0,1 0 0,-1 0 0,1-1 0,-1 1 0,1 0 0,-1 0 0,1-1 0,-1 1 0,1 0 0,0-1 0,-1 1 0,1-1 0,0 1 0,0-1 0,-1 1 0,1-1 0,0 0 0,0 1 0,0-1 0,0 0 0,-1 1 0,1-1 0,0 0 0,0 0 0,1 0 0,32 5 0,1-2 0,-1-2 0,52-4 0,-42 1 0,547-41 0,1-28 0,-371 42 0,273-45 0,-244 38-1365,-200 29-5461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7:20.116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4259 24575,'0'-2'0,"0"1"0,1 0 0,-1 0 0,1-1 0,-1 1 0,1 0 0,-1 0 0,1 0 0,0 0 0,-1 0 0,1 0 0,0 0 0,0 0 0,0 0 0,2-1 0,14-12 0,1 1 0,35-20 0,-36 23 0,16-13 0,0-1 0,-2-1 0,35-38 0,-42 40 0,330-364-1756,-28-30-1045,-144 180 2154,278-374 390,148-185-127,-511 677 384,378-459 0,30 26 0,-444 490-140,-3-2-1,54-80 1,-81 99-1785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5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0 175 24575,'5'1'0,"1"0"0,-1-1 0,0 0 0,0 0 0,0 0 0,1 0 0,-1-1 0,0 0 0,5-1 0,47-17 0,-31 9 0,337-102 0,-318 99 0,-6 2-1365,-7 4-5461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7:20.253"/>
    </inkml:context>
    <inkml:brush xml:id="br0">
      <inkml:brushProperty name="width" value="0.025" units="cm"/>
      <inkml:brushProperty name="height" value="0.025" units="cm"/>
      <inkml:brushProperty name="color" value="#F6630D"/>
    </inkml:brush>
  </inkml:definitions>
  <inkml:trace contextRef="#ctx0" brushRef="#br0">1 355 24575,'7'19'0,"39"42"0,-5-8 0,753 1266-11320,-613-978 8791,-45-110 2024,185 271 505,87 123-339,-22-40 352,-59-96 6476</inkml:trace>
  <inkml:trace contextRef="#ctx0" brushRef="#br0" timeOffset="1">1094 0 24575,'108'114'-1487,"182"199"-5529,431 594 2939,-34-39 274,-45-123 3803,-25 21 0,-476-584 0,-26-39 1365,24 25 5462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5.8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1 374 24575,'28'-6'0,"-12"3"0,30-11 0,111-49 0,64-25 0,251-73 0,-385 133-1365,-54 17-5461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6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2480 0 24575,'-343'12'0,"238"-3"0,-133 31 0,173-25 0,1 4 0,0 2 0,-66 32 0,85-30 0,0 1 0,2 3 0,1 1 0,-70 61 0,78-56 0,1 0 0,2 3 0,1 0 0,2 2 0,2 1 0,1 1 0,2 1 0,2 1 0,-30 86 0,2 31 0,-36 221 0,3 173 0,28-169 0,33-249 0,-161 875 0,-141 328 0,291-1196 0,-17 174 0,47-297 0,0 0 0,2 0 0,0 0 0,5 29 0,-4-42 0,0-1 0,0 1 0,1-1 0,0 0 0,0 1 0,0-1 0,0 0 0,1 0 0,0 0 0,0 0 0,0-1 0,1 1 0,-1-1 0,1 0 0,0 0 0,1 0 0,-1-1 0,1 1 0,8 4 0,1-2 0,0-1 0,0 0 0,0-1 0,1-1 0,-1 0 0,30 1 0,0-3 0,46-5 0,321-57-1365,-346 49-5461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8.6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63 24575,'1'-1'0,"-1"0"0,0 0 0,1-1 0,-1 1 0,1 0 0,-1 0 0,1 0 0,0-1 0,0 1 0,-1 0 0,1 0 0,0 0 0,0 0 0,0 0 0,0 1 0,0-1 0,0 0 0,2-1 0,24-13 0,-19 11 0,-1 0 0,1 1 0,0-1 0,0 2 0,1-1 0,-1 1 0,11-1 0,-14 2 0,0 1 0,1-1 0,-1 1 0,1 0 0,-1 1 0,1-1 0,-1 1 0,1 0 0,-1 1 0,9 2 0,-11-2 0,-1 0 0,1 0 0,0 1 0,-1-1 0,1 1 0,-1-1 0,0 1 0,0 0 0,0 0 0,0 0 0,0 0 0,0 0 0,-1 0 0,0 0 0,0 1 0,0-1 0,1 5 0,0 2 0,0 0 0,0 1 0,-1-1 0,-1 17 0,-6 41 0,-2-1 0,-3 0 0,-38 126 0,36-161 0,9-25 0,1-1 0,1 1 0,-1 0 0,1 0 0,1 0 0,-2 12 0,3-17 0,0 0 0,0 1 0,0-1 0,1 0 0,-1 0 0,1 0 0,0 0 0,-1 0 0,1 0 0,0 0 0,0 0 0,0 0 0,1 0 0,-1-1 0,0 1 0,1 0 0,-1-1 0,1 1 0,-1-1 0,1 0 0,0 1 0,0-1 0,-1 0 0,1 0 0,0 0 0,0 0 0,3 0 0,13 6 0,0-2 0,0 0 0,1-1 0,0-1 0,25 1 0,-16-2 0,45 4 0,77-4 0,75-15 0,-209 12 0,165-15 261,167-5-1887,-337 22-5200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21.1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24575,'0'30'0,"0"1154"-1365,0-1157-5461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9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767 205 24575,'-54'0'0,"-186"6"0,200-3 0,0 3 0,1 1 0,-76 24 0,98-25 0,1 1 0,0 0 0,0 2 0,1-1 0,0 2 0,1 0 0,0 1 0,0 1 0,1 0 0,-12 14 0,18-18 0,0 1 0,1 1 0,0-1 0,0 1 0,1 0 0,0 0 0,1 1 0,0-1 0,0 1 0,1 0 0,1 0 0,0 0 0,1 0 0,0 0 0,0 0 0,2 22 0,1-17 0,1-1 0,0 0 0,1 0 0,1-1 0,0 1 0,1-1 0,1 0 0,0 0 0,0-1 0,2 0 0,19 24 0,-21-29 0,1 0 0,1 0 0,-1-1 0,1 0 0,1 0 0,-1-1 0,1 0 0,0-1 0,0 0 0,1 0 0,-1-2 0,1 1 0,0-1 0,0 0 0,1-1 0,21 1 0,-13-4 0,0 0 0,0-2 0,0 0 0,0-1 0,-1-1 0,1-1 0,-1 0 0,0-2 0,-1 0 0,0-1 0,0-1 0,25-19 0,-4 0 0,-2-2 0,0-2 0,-3-1 0,33-41 0,-45 48 0,-1-1 0,-2 0 0,28-56 0,-39 67 0,0 0 0,-2 0 0,0-1 0,-1 0 0,0 0 0,-2-1 0,0 1 0,0-31 0,-3 38 0,-1 1 0,0 0 0,-1 0 0,0 0 0,0 0 0,-1 0 0,-1 1 0,-6-14 0,7 17 0,0 0 0,-1 1 0,0 0 0,0-1 0,0 1 0,0 1 0,-1-1 0,0 1 0,0-1 0,-1 1 0,1 1 0,-1-1 0,1 1 0,-9-3 0,-5-1-151,-1 1-1,0 1 0,0 0 0,-1 2 1,0 1-1,1 0 0,-1 1 1,-22 3-1,-5 2-6674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22.0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122 418 24575,'3'-1'0,"0"0"0,1 0 0,-1 0 0,0-1 0,0 0 0,0 0 0,0 0 0,0 0 0,0 0 0,5-5 0,-7 6 0,47-37 0,2 1 0,2 3 0,77-38 0,177-65 0,-284 127 0,22-8 0,49-13 0,-75 26 0,0 1 0,0 1 0,1 1 0,-1 0 0,33 2 0,-49 0 0,0 0 0,0 1 0,-1-1 0,1 0 0,0 1 0,0 0 0,-1-1 0,1 1 0,0 0 0,-1 0 0,1 0 0,-1 0 0,1 0 0,-1 0 0,1 0 0,-1 0 0,0 1 0,0-1 0,1 1 0,-1-1 0,0 1 0,0-1 0,-1 1 0,1-1 0,0 1 0,0 0 0,-1 0 0,1-1 0,-1 1 0,0 0 0,1 0 0,-1 3 0,1 5 0,-1 0 0,-1 0 0,1 0 0,-4 15 0,-1-1 0,-1 0 0,-1-1 0,-2 0 0,0 0 0,-1-1 0,-16 27 0,-8 5 0,-50 59 0,24-44 0,34-40 0,-33 46 0,58-73 0,0 0 0,0 0 0,0 0 0,0 0 0,0 0 0,1 0 0,-1 0 0,1 1 0,-1-1 0,1 0 0,0 0 0,0 1 0,0-1 0,0 0 0,0 1 0,1-1 0,-1 0 0,0 0 0,1 1 0,0-1 0,0 0 0,0 0 0,0 0 0,0 0 0,0 0 0,2 3 0,4 5 0,1-1 0,1 0 0,17 16 0,-2-2 0,109 128 0,-84-95 0,-40-45 0,1 0 0,1 1 0,-2-1 0,0 2 0,0-1 0,-1 1 0,8 19 0,-16-30 0,0 0 0,0 1 0,0-1 0,0 0 0,0 0 0,0 1 0,0-1 0,-1 0 0,1 1 0,-1-1 0,0 0 0,1 0 0,-1 0 0,0 0 0,-1 0 0,1 0 0,0 0 0,0 0 0,-1 0 0,1 0 0,-1-1 0,-2 3 0,-6 6 0,-1-1 0,-18 12 0,18-13 0,-21 13 0,-1 0 0,-56 23 0,-76 23 0,149-61 0,-75 25-273,0-4 0,-2-4 0,-1-5 0,-178 13 0,240-29-6553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4.3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 24575,'10'-4'0,"1"0"0,-1 0 0,1 1 0,0 1 0,20-3 0,58 0 0,-62 5 0,317-2 145,-194 3-1655,-119-1-5316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23.1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374 64 24575,'116'-9'0,"-35"1"0,154-9 0,229-11 0,-337 27 0,208 23 0,-308-18 0,-1 0 0,0 2 0,36 12 0,-52-14 0,-1 0 0,0 0 0,-1 1 0,1 0 0,-1 0 0,0 1 0,0 1 0,-1-1 0,0 1 0,0 0 0,0 1 0,7 11 0,3 9 0,-1 0 0,-2 2 0,-1-1 0,10 34 0,28 128 0,-31-94 0,-5 0 0,-4 2 0,-4-1 0,-8 129 0,-12-48 0,-54 263 0,-59 392 0,104-539 0,18 314 0,51 49 0,-36-536 0,68 423 0,-12-186 0,-64-321 0,-2 62 0,-2-51 0,1-46 0,0-1 0,-1 0 0,1 1 0,-1-1 0,1 0 0,-1 1 0,0-1 0,0 0 0,0 0 0,0 0 0,0 0 0,-1 0 0,1 0 0,0 0 0,-1 0 0,0 0 0,1-1 0,-1 1 0,0-1 0,0 1 0,0-1 0,-4 3 0,-5 1 0,1 0 0,-1-1 0,-17 4 0,9-2 0,-37 11 0,-89 14 0,-59-3 0,180-26 0,-535 48 0,204-21 0,-115 42 94,286-38-1553,146-27-5367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44.7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6846 1249 22498,'-2'49'0,"-6"0"0,-5-1 0,-6 1 0,-4-1 0,-6 0 0,-5-1 0,-5 0 0,-5 0 0,-5-2 0,-5 0 0,-5-1 0,-4-1 0,-5 0 0,-5-2 0,-3-1 0,-6-1 0,-3-1 0,-4-1 0,-4-2 0,-4-1 0,-4-1 0,-3-2 0,-3-2 0,-3-1 0,-3-1 0,-3-2 0,-3-2 0,-2-2 0,-2-1 0,-2-2 0,-2-2 0,-2-2 0,-1-2 0,-1-1 0,-1-3 0,-1-1 0,-1-2 0,0-2 0,-1-2 0,1-2 0,0-2 0,0-2 0,1-2 0,1-1 0,0-3 0,2-1 0,2-2 0,1-2 0,1-2 0,3-2 0,2-1 0,3-2 0,2-2 0,3-2 0,2-1 0,4-1 0,3-2 0,4-2 0,3-1 0,4-1 0,3-2 0,5-1 0,4-1 0,4-1 0,5-1 0,4-2 0,4 0 0,6-1 0,4-1 0,5 0 0,5-2 0,5 0 0,5 0 0,5-1 0,5 0 0,6-1 0,5 1 0,5-1 0,5 0 0,6 0 0,5 0 0,5 0 0,5 0 0,6 1 0,5 0 0,5 1 0,5 0 0,5 1 0,5 0 0,5 1 0,4 1 0,6 1 0,4 1 0,4 0 0,5 2 0,4 1 0,4 1 0,5 2 0,3 0 0,4 2 0,3 2 0,4 1 0,3 1 0,4 2 0,2 2 0,3 1 0,2 2 0,3 1 0,2 3 0,3 1 0,1 2 0,1 2 0,2 1 0,2 3 0,0 1 0,1 2 0,1 3 0,0 1 0,0 2 0,1 2 0,-1 2 0,0 1 0,-1 3 0,-1 2 0,-1 1 0,-1 3 0,-1 1 0,-2 2 0,-2 2 0,-2 1 0,-2 3 0,-2 1 0,-3 2 0,-3 1 0,-3 2 0,-3 2 0,-3 1 0,-3 1 0,-4 2 0,-4 2 0,-4 0 0,-4 2 0,-3 1 0,-6 1 0,-3 2 0,-5 0 0,-5 1 0,-4 1 0,-5 1 0,-5 1 0,-5 0 0,-5 1 0,-5 0 0,-5 1 0,-6 0 0,-4 1 0,-6 0 0,-5 0 0,-6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48.81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1915 2756 24109,'0'108'0,"-3"0"0,0 0 0,-2-1 0,-2 0 0,-1-2 0,-2 0 0,-1-1 0,-1-2 0,-2-1 0,-1-2 0,-1-2 0,-2-2 0,-1-1 0,-1-3 0,-1-2 0,-2-3 0,-1-2 0,-1-3 0,-1-3 0,-1-3 0,-1-4 0,-1-2 0,-1-4 0,-1-3 0,-1-3 0,0-5 0,-1-3 0,-1-3 0,-1-5 0,0-4 0,0-3 0,-1-5 0,-1-3 0,1-5 0,-1-4 0,0-4 0,-1-5 0,1-3 0,-1-5 0,0-4 0,1-5 0,-1-3 0,1-5 0,0-4 0,1-4 0,-1-5 0,1-3 0,1-5 0,0-3 0,0-4 0,1-5 0,1-3 0,1-3 0,0-5 0,1-3 0,1-3 0,1-4 0,1-2 0,1-4 0,1-3 0,1-3 0,1-3 0,2-2 0,0-3 0,2-2 0,1-3 0,1-1 0,2-2 0,1-2 0,1-2 0,2-1 0,1-2 0,1-1 0,2 0 0,1-2 0,2 0 0,2-1 0,0 0 0,3 0 0,0 0 0,3 0 0,0 0 0,2 1 0,2 0 0,1 2 0,2 0 0,1 1 0,1 2 0,2 1 0,1 2 0,1 2 0,2 2 0,1 1 0,1 3 0,2 2 0,0 3 0,2 2 0,1 3 0,1 3 0,1 3 0,1 4 0,1 2 0,1 4 0,1 3 0,1 3 0,0 5 0,1 3 0,1 3 0,1 5 0,0 4 0,0 3 0,1 5 0,1 3 0,-1 5 0,1 4 0,0 4 0,1 5 0,-1 3 0,1 5 0,0 4 0,-1 5 0,1 3 0,-1 5 0,0 4 0,-1 4 0,1 5 0,-1 3 0,-1 5 0,0 3 0,0 4 0,-1 5 0,-1 3 0,-1 3 0,0 5 0,-1 3 0,-1 3 0,-1 4 0,-1 2 0,-1 4 0,-1 3 0,-1 3 0,-1 3 0,-1 2 0,-2 3 0,-1 2 0,-1 3 0,-1 1 0,-2 2 0,-1 2 0,-1 2 0,-2 1 0,-1 2 0,-1 1 0,-2 0 0,-1 2 0,-2 0 0,-2 1 0,0 0 0,-3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2.60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 1 24575,'0'23'0,"0"378"0,-2-359 0,-2-1 0,-2 1 0,-12 41 0,7-39 0,3 1 0,-4 55 0,12 121 239,1-101-1843,-1-110-5222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3.93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24575,'1'5'0,"0"0"0,-1 1 0,2-1 0,-1 0 0,1 0 0,-1 0 0,1 0 0,1 0 0,-1-1 0,4 7 0,33 41 0,-37-49 0,321 414 0,-121-181 0,-140-170 0,-2 2 0,64 98 0,-124-166 0,13 21 171,19 22 0,-28-37-342,1-1 0,-1-1 1,1 1-1,0-1 0,0 1 1,1-2-1,-1 1 0,1 0 1,10 4-1,-1-4-6655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4.1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388 1 24575,'-5'29'0,"-86"213"0,22-62 0,-45 107 0,61-159 0,15-49-1365,20-49-5461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4.47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1 270 24575,'25'-12'0,"2"3"0,0 1 0,41-6 0,-8 2 0,417-92 0,-332 67 0,102-23 0,-213 54-341,0 2 0,0 1-1,51 3 1,-67 1-6485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5.18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95 24575,'3'0'0,"-1"1"0,0-1 0,1 0 0,-1 0 0,0 0 0,1 0 0,-1-1 0,0 1 0,1-1 0,-1 1 0,0-1 0,0 0 0,4-1 0,51-27 0,-41 20 0,0 1 0,0 0 0,0 1 0,1 1 0,0 1 0,28-6 0,-11 8 0,41 0 0,-62 3 0,1 1 0,0 0 0,-1 1 0,0 1 0,26 7 0,-35-8 0,0 1 0,0-1 0,-1 1 0,1-1 0,0 1 0,-1 0 0,1 0 0,-1 1 0,0-1 0,0 1 0,-1 0 0,1-1 0,-1 1 0,1 0 0,-1 1 0,-1-1 0,1 0 0,2 8 0,1 7 0,-1 1 0,3 37 0,-6-51 0,8 433 0,-11-256 0,2-180 0,0 0 0,0-1 0,0 1 0,1-1 0,-1 1 0,1 0 0,0-1 0,0 1 0,0-1 0,0 1 0,0-1 0,0 0 0,1 1 0,-1-1 0,1 0 0,0 0 0,3 3 0,-1-2 0,-1 0 0,1 0 0,0-1 0,1 0 0,-1 1 0,0-2 0,1 1 0,-1 0 0,7 1 0,4-1 0,0 0 0,0-1 0,-1 0 0,1-1 0,22-2 0,120-24 0,-104 15 0,0 2 0,95-2 0,-50 13-1365,-88-2-5461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5.5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0 24575,'206'14'0,"-31"0"0,3-12 0,152 9 0,-319-10 0,180 12 0,-150-13 0,0-1 0,68-11 0,-29 0-1365,-64 10-5461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5.94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89 1 24575,'-1'6'0,"0"1"0,0 0 0,0 0 0,-5 12 0,-3 15 0,-8 171 0,10-88 0,-9 500 0,16-556 0,-2-25 137,-11 65 1,1-19-1778,9-54-5186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4.8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31 24575,'3'0'0,"-1"1"0,0-1 0,1 1 0,-1-1 0,1 0 0,-1 0 0,0 0 0,4-1 0,4 0 0,252-14 0,-47 1 0,92 12 151,-172 3-1667,-116-1-5310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7.96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1422 1 24575,'-24'0'0,"-39"0"0,-79 11 0,112-6 0,0 1 0,0 1 0,1 2 0,-50 21 0,-224 138-274,245-134-582,7-2 258,2 1 0,0 3 0,3 2 0,1 2 0,2 1 1,2 3-1,2 1 0,2 2 0,2 2 0,-48 88 0,65-98 555,1 1-1,2 0 0,2 2 0,2-1 0,-10 71 0,10-5 703,2 114 0,10-165-177,2 0 0,3 0 0,2-1-1,3 0 1,2-1 0,3 0 0,1-1 0,4 0 0,1-2 0,3-1-1,1-1 1,52 72 0,-47-80-482,2-2 0,1-1 0,58 49 0,-64-64 0,2-2 0,0 0 0,1-2 0,1-1 0,56 22 0,-51-27 0,0-2 0,0-1 0,0-2 0,1-2 0,1-1 0,-1-2 0,59-3 0,-46-5 0,0-1 0,-1-2 0,0-3 0,0-2 0,55-22 0,-33 7 0,-2-4 0,-1-2 0,82-55 0,-108 60 0,-1-3 0,-2-1 0,-2-2 0,-1-2 0,59-74 0,-58 57 0,-2-1 0,-3-2 0,49-113 0,-62 118 0,-2-1 0,-3-1 0,-2 0 0,11-109 0,-21 119 0,-3-1 0,-2 1 0,-1 0 0,-3 0 0,-1 0 0,-3 0 0,-1 1 0,-17-42 0,12 46 0,-1 1 0,-1 1 0,-3 0 0,0 2 0,-3 0 0,-1 2 0,-1 1 0,-51-49 0,44 53 0,-2 1 0,-1 1 0,-1 2 0,-1 2 0,-1 1 0,-81-30 0,54 30 0,0 2 0,-2 3 0,-116-12 0,120 23 0,-1 3 0,1 3 0,0 2 0,-113 22 0,125-14 0,2 2 0,-1 2 0,2 3 0,0 2 0,1 1 0,-57 37 0,76-39-108,0 2-1,0 1 1,2 2 0,1 0-1,1 2 1,2 0-1,0 2 1,2 0 0,0 2-1,3 0 1,-18 37 0,12-13-6395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4:58.98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1777 510 24575,'-8'1'0,"0"0"0,0 0 0,-13-1 0,-15 2 0,-420 90 0,81 21 0,306-87 0,0 2 0,2 4 0,-79 50 0,108-55 0,0 2 0,2 1 0,-60 65 0,53-46 0,3 2 0,-43 70 0,62-85 0,2 2 0,1 0 0,2 1 0,2 0 0,1 1 0,2 1 0,2 0 0,1 0 0,3 1 0,1 0 0,2 0 0,2 0 0,2 0 0,2 0 0,1-1 0,2 1 0,2-1 0,2 0 0,2-1 0,24 54 0,-21-60 0,1-2 0,1 0 0,2-1 0,1 0 0,2-2 0,0-1 0,2-1 0,1 0 0,1-3 0,2 0 0,0-1 0,1-2 0,35 18 0,-24-19 0,0-2 0,0-1 0,2-3 0,0-1 0,0-3 0,1-1 0,1-2 0,-1-2 0,1-2 0,0-2 0,-1-2 0,1-2 0,0-2 0,56-13 0,-40 3 0,-1-3 0,-1-2 0,-1-2 0,-1-3 0,-1-3 0,-1-2 0,-2-2 0,-1-3 0,90-78 0,-86 60 0,-3-2 0,-1-3 0,-4-2 0,-2-1 0,-3-3 0,-2-2 0,51-115 0,-57 100 0,-3-2 0,-4 0 0,25-124 0,-47 165 0,-2 1 0,-1-1 0,-3 0 0,-1 0 0,-2 0 0,-2 0 0,-12-44 0,4 31 0,-3 1 0,-3 1 0,-1 0 0,-48-84 0,43 97 0,-1 3 0,-1 0 0,-2 1 0,-2 2 0,-1 1 0,-2 2 0,-1 1 0,-1 1 0,-1 2 0,-2 2 0,-81-39 0,61 38 0,-1 2 0,-2 3 0,0 3 0,0 2 0,-2 3 0,0 3 0,-127-3 0,80 17-444,-169 28 1,253-28-35,-148 22-6348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0.2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182 33 24575,'8'-1'0,"1"0"0,-1 0 0,1-1 0,-1 0 0,16-7 0,-15 6 0,0 0 0,0 0 0,0 1 0,14-2 0,-18 3 0,1 1 0,-1 0 0,0 0 0,1 0 0,-1 1 0,0 0 0,1 0 0,-1 0 0,0 0 0,9 5 0,-10-4 0,-1 0 0,0 0 0,0 1 0,-1-1 0,1 1 0,0 0 0,-1 0 0,0 0 0,1 0 0,-1 0 0,0 0 0,-1 1 0,1-1 0,-1 1 0,1-1 0,0 5 0,5 18 0,-1 1 0,-1-1 0,-1 1 0,0 54 0,-7-18 0,-9 62 0,1-59 0,-4-1 0,-2 0 0,-2-1 0,-51 108 0,-144 228 0,179-338 0,28-51 0,1 0 0,1 0 0,0 0 0,1 1 0,0 0 0,1 0 0,0 0 0,1 0 0,0 0 0,1 0 0,0 1 0,1-1 0,2 19 0,-2-30 0,0 0 0,1 0 0,-1 0 0,1 0 0,-1 1 0,1-1 0,0 0 0,0 0 0,-1 0 0,1 0 0,0 0 0,0 0 0,0-1 0,0 1 0,0 0 0,0 0 0,0-1 0,0 1 0,0 0 0,0-1 0,1 1 0,-1-1 0,0 0 0,0 1 0,1-1 0,-1 0 0,0 0 0,0 0 0,3 0 0,44 0 0,-41 0 0,72-9 0,116-26 0,-93 14 0,463-60 0,-358 77-1365,-187 4-5461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0.63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24575,'13'17'0,"18"30"0,49 53 0,-24-31 0,186 208 316,19-15-950,-157-159-413,-86-85-5779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0.84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391 0 24575,'-5'19'0,"-40"131"0,17-53 0,-46 105 0,29-93 0,19-46 0,-2 0 0,-56 92 0,79-148-273,-1 1 0,1-1 0,-1 0 0,-11 10 0,0-5-6553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1.28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1 239 24575,'1'0'0,"1"-1"0,0 1 0,0-1 0,0 1 0,0 0 0,0 0 0,0 0 0,0 0 0,2 1 0,11-1 0,185-37 0,-141 24 0,178-45 0,14-4 0,-231 58 0,233-44 0,-192 40 0,-1 3 0,77 2 0,-84 4-1365,-43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1.62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148 1 24575,'0'7'0,"-1"17"0,-7 36 0,0 0 0,-99 781 0,95-753-455,4 2 0,4 120 0,5-203-6371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2.12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1 107 24575,'2'1'0,"0"-1"0,1 0 0,-1 1 0,0-1 0,1 0 0,-1 0 0,0 0 0,5-1 0,4 0 0,73 1 0,28 1 0,116-14 0,-155 5 0,0-4 0,128-37 0,-161 36-1365,-8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2.50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1 151 24575,'36'5'0,"42"12"0,0-3 0,82 3 0,-96-15 0,-1-2 0,105-14 0,125-37 0,-239 40 0,57-11 0,180-61 0,-276 77-273,1 1 0,0 1 0,1 1 0,23-3 0,-23 5-6553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3.2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105 211 24575,'8'-5'0,"0"0"0,-1-1 0,0 0 0,0 0 0,0 0 0,10-15 0,11-9 0,-14 17 0,0 1 0,1 0 0,0 1 0,1 0 0,0 2 0,0 0 0,1 0 0,0 2 0,1 0 0,0 1 0,0 1 0,0 0 0,1 2 0,-1 0 0,1 1 0,36 1 0,-52 1 0,0 1 0,1-1 0,-1 1 0,0 0 0,0 0 0,0 1 0,0-1 0,0 0 0,0 1 0,0 0 0,0 0 0,-1 0 0,1 0 0,-1 0 0,1 0 0,-1 1 0,0-1 0,0 1 0,0 0 0,0 0 0,0-1 0,-1 1 0,3 6 0,0 1 0,0 1 0,-1 0 0,0 0 0,-1 0 0,2 21 0,-3-3 0,-1 0 0,-2 0 0,-8 50 0,-29 87 0,21-104 0,-2 0 0,-3-1 0,-3-1 0,-58 95 0,42-88 0,-4-3 0,-3-1 0,-86 85 0,79-82 0,17-18 0,28-30 0,11-18 0,-1 1 0,1-1 0,0 0 0,0 1 0,0-1 0,0 0 0,0 1 0,0-1 0,0 0 0,0 1 0,0-1 0,0 0 0,0 1 0,0-1 0,0 0 0,0 1 0,0-1 0,0 0 0,0 1 0,0-1 0,0 0 0,0 1 0,1-1 0,-1 0 0,0 1 0,0-1 0,0 0 0,1 1 0,-1-1 0,0 0 0,0 0 0,1 1 0,-1-1 0,0 0 0,0 0 0,1 0 0,-1 0 0,0 1 0,1-1 0,-1 0 0,0 0 0,1 0 0,-1 0 0,0 0 0,1 0 0,-1 0 0,0 0 0,1 0 0,-1 0 0,1 0 0,-1 0 0,0 0 0,1 0 0,-1 0 0,0 0 0,1 0 0,-1-1 0,278-53 0,-74 11 0,-157 35 0,330-52 0,-306 51 127,12-3-873,108-1 0,-166 13-6080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5.1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1 116 24575,'17'-1'0,"0"-1"0,-1 0 0,18-6 0,14-1 0,64-9 0,159-23 0,-185 29 160,-16 2-923,131-3 1,-188 13-6064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3.6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1 320 24575,'2'-1'0,"0"1"0,0-1 0,0 1 0,0 0 0,0 0 0,0 0 0,0 0 0,0 0 0,2 0 0,11 1 0,311-64 0,-255 47 0,554-146 0,-511 121 275,-45 15-1915,-40 15-5186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3.965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24575,'6'18'0,"15"63"0,-3 1 0,-3 0 0,4 103 0,-8 285 0,-41-139 0,4-63 0,24-234 0,-2 16 0,4 69 0,5-92-1365,2-8-5461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4.50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415 1 24575,'14'0'0,"1"1"0,-1 0 0,1 1 0,18 5 0,-24-5 0,-1 1 0,-1 0 0,1 1 0,0-1 0,-1 2 0,0-1 0,1 1 0,10 10 0,-10-8 0,1 0 0,-2 1 0,1 0 0,-1 0 0,-1 0 0,1 1 0,-1 0 0,-1 1 0,0-1 0,0 1 0,-1 0 0,0 0 0,-1 0 0,3 15 0,-2 3 0,-2 1 0,-1 0 0,-1 0 0,-1-1 0,-2 1 0,-12 54 0,-3-15 0,-44 109 0,-57 65 0,-20-11 0,-2 4 0,99-157 0,-36 91 0,56-117 0,9-23 0,-14 49 0,26-76 0,1 0 0,-1-1 0,1 1 0,0 0 0,0 0 0,-1 0 0,1 0 0,0 0 0,1-1 0,-1 1 0,0 0 0,0 0 0,1 0 0,-1 0 0,1-1 0,0 1 0,0 0 0,-1 0 0,1-1 0,0 1 0,0-1 0,1 1 0,1 2 0,0-2 0,0 0 0,0 0 0,0 0 0,0 0 0,0-1 0,1 1 0,-1-1 0,0 0 0,1 0 0,-1 0 0,1 0 0,4 0 0,5 0 0,1-1 0,0 0 0,-1 0 0,1-2 0,14-2 0,69-21 0,173-75 0,-114 38 0,257-81-1365,-355 124-5461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4.85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1 357 24575,'2'-1'0,"0"1"0,1 0 0,-1 0 0,1-1 0,-1 0 0,0 1 0,1-1 0,-1 0 0,0 0 0,4-3 0,0 1 0,154-80 0,-2 0 0,128-51 0,-265 124-455,1 1 0,33-10 0,-35 14-6371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5.0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0 561 24575,'18'-1'0,"36"-11"0,1-3 0,-2-3 0,62-28 0,-6-6 0,116-75 0,68-33 0,-62 57-1365,-174 77-5461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05.78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 1 24575,'-1'95'0,"4"133"0,0-195 0,1 0 0,2 0 0,1-1 0,19 56 0,-23-80 0,1-1 0,-1 0 0,1 0 0,0 0 0,0 0 0,1-1 0,0 0 0,0 0 0,1 0 0,0 0 0,0-1 0,0 0 0,0 0 0,1-1 0,0 0 0,0 0 0,0 0 0,0-1 0,1 0 0,-1-1 0,1 1 0,10 0 0,-3-1 0,-1 0 0,1-2 0,0 0 0,0 0 0,0-2 0,0 1 0,-1-2 0,1 0 0,-1-1 0,0-1 0,15-6 0,2-3 0,-1-2 0,-1-1 0,0-1 0,-1-2 0,-1-1 0,43-42 0,-23 13 0,-3-2 0,54-80 0,-31 20 0,-56 99 0,-11 13 0,0 0 0,0-1 0,1 1 0,-1 0 0,0 0 0,1 0 0,-1 0 0,0-1 0,0 1 0,1 0 0,-1 0 0,0 0 0,1 0 0,-1 0 0,0 0 0,1 0 0,-1 0 0,0 0 0,1 0 0,-1 0 0,0 0 0,1 0 0,-1 0 0,0 0 0,1 0 0,-1 1 0,1 0 0,0 0 0,0 0 0,0 1 0,-1-1 0,1 0 0,-1 1 0,1-1 0,-1 1 0,1-1 0,-1 1 0,0-1 0,1 1 0,-1-1 0,0 1 0,0-1 0,0 1 0,-1-1 0,1 3 0,-77 586 0,57-472 0,-164 798 0,170-853 0,5-14 0,2 1 0,3 0 0,3 86 0,1-127-1365,0-2-5461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6.44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624 1 24575,'-1'4'0,"0"1"0,0-1 0,0 0 0,-1 0 0,0 1 0,1-1 0,-5 7 0,-3 6 0,-68 167 0,-75 189 0,76-180 0,-96 283 0,133-315 0,-22 179 0,39-142 342,21-171-627,1 1 1,2-1-1,0 0 1,2 1-1,8 30 1,-6-38-6542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6.7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 24575,'0'1'0,"0"1"0,1-1 0,-1 1 0,1-1 0,-1 0 0,1 1 0,0-1 0,-1 0 0,1 1 0,0-1 0,0 0 0,1 2 0,2 2 0,109 206 0,115 191 0,-106-220 0,201 232 0,-238-324 0,157 129 0,-234-213 0,0 0 0,0 0 0,1 0 0,0-1 0,0 0 0,15 5 0,-19-8 0,1-1 0,-1 0 0,0 0 0,0-1 0,1 1 0,-1-1 0,0 0 0,1 0 0,-1-1 0,0 0 0,0 0 0,1 0 0,-1 0 0,6-3 0,23-13-1365,-3-3-5461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7.03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915 0 24575,'-6'7'0,"-8"14"0,1 1 0,0 1 0,-13 34 0,-6 10 0,-527 934 0,537-964 0,2-1 0,-2-2 0,-42 53 0,62-85 0,0 0 0,1 1 0,-1-1 0,0 0 0,-1 0 0,1 0 0,0 0 0,-1-1 0,1 1 0,-1-1 0,1 1 0,-1-1 0,0 0 0,1 0 0,-1 0 0,0 0 0,0-1 0,0 1 0,0-1 0,0 1 0,0-1 0,1 0 0,-1 0 0,0-1 0,0 1 0,0-1 0,0 1 0,0-1 0,-3-1 0,-16-6-1365,2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7.31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24575,'24'5'0,"29"14"0,1-2 0,1-3 0,1-2 0,0-2 0,59 1 0,287-7 0,-220-7 0,-124 2 0,0 3 0,-1 3 0,83 16 0,-14 4-1365,-93-20-5461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8.3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1 238 24575,'6'-12'0,"7"5"0,0 0 0,0 0 0,0 2 0,1-1 0,0 2 0,0 0 0,29-4 0,-18 2 0,277-46 0,-3-1 0,18-8 0,-304 59-455,-1 0 0,23 0 0,-29 3-6371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7.79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421 594 24575,'-13'7'0,"-7"21"0,0 2 0,2 0 0,-20 48 0,19-39 0,10-21 0,-76 153 0,-68 200 0,141-335 0,2 0 0,-10 70 0,19-92 0,-1 0 0,2 0 0,0 0 0,1 0 0,0 0 0,1 0 0,0 0 0,1 0 0,1 0 0,9 22 0,-11-32 0,0-1 0,0 1 0,1-1 0,-1 0 0,1 0 0,-1 0 0,1 0 0,0-1 0,0 1 0,0-1 0,1 1 0,-1-1 0,0 0 0,1-1 0,0 1 0,-1 0 0,1-1 0,0 0 0,0 0 0,0 0 0,0 0 0,-1-1 0,1 0 0,0 1 0,7-2 0,8 0 0,-1-2 0,0 0 0,0-1 0,21-8 0,-35 11 0,42-15 0,0-2 0,0-3 0,-2-1 0,-1-2 0,-1-2 0,-1-2 0,-1-2 0,42-40 0,-17 6 0,-2-2 0,-4-3 0,80-120 0,-91 114 0,-2-3 0,-4-1 0,-4-2 0,-3-2 0,-4-1 0,22-99 0,-43 139 0,-2 0 0,-2 0 0,-1-1 0,-3-60 0,-3 97 0,0 0 0,0 0 0,0-1 0,-1 1 0,0 0 0,-1 1 0,0-1 0,0 0 0,-8-11 0,8 14 0,0 1 0,0-1 0,-1 1 0,0 0 0,0 0 0,0 0 0,0 1 0,-1 0 0,1-1 0,-1 2 0,0-1 0,0 0 0,0 1 0,0 0 0,-7-2 0,-6 0 0,-1 1 0,1 1 0,0 1 0,-1 0 0,1 1 0,-26 4 0,-112 25 0,76-9-682,-151 59-1,158-47-6143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1.85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7818 656 24575,'-18'-6'0,"-51"-30"0,-1 3 0,-2 3 0,-114-31 0,-234-34 0,241 59 0,-256-62-82,-273-54-232,-9 58 121,271 79 193,-769 72 0,-108 159 0,475 15 0,729-191 0,1 6 0,2 5 0,3 5 0,-162 108 0,226-130 0,-83 77 0,114-94 0,2 1 0,0 0 0,1 1 0,1 1 0,0 1 0,2 0 0,-15 33 0,15-22-3,1 0 1,2 0-1,1 1 0,-7 56 0,14-66 2,0 1-1,1-1 0,2 0 0,0 1 1,1-1-1,2 0 0,11 36 0,-3-24 2,2 0 0,1-1 0,25 37 0,71 89 0,-67-106 0,91 87 0,67 32 0,-97-93 0,3-5 0,4-4 0,2-6 0,134 55 0,-84-53 0,2-8 0,268 58 0,313-2 0,7-63 0,-238-42-342,0-23 0,823-126 0,-442-20-489,-14-76 384,-787 202 445,255-93-41,-283 97 22,-1-3 0,122-80 1,-173 100 112,0-1 0,-1 0-1,0-2 1,-1 0 0,-1 0 0,0-2 0,-2 1 0,1-2-1,-2 0 1,13-27 0,-18 31-13,0-2 0,-1 1 0,-1 0-1,0-1 1,-1 0 0,-1 0 0,0 0-1,-1 0 1,-1 0 0,0 0 0,-2 0 0,0 0-1,0 0 1,-7-20 0,1 11-79,-2 1 0,0 0 0,-2 1 0,-1 0 0,0 0 0,-2 2 0,0 0 0,-21-22 0,-14-9 0,-97-79 0,52 59 0,-2 4 0,-4 4 0,-198-92 0,96 71 3,-248-69-1,-193 6 0,-12 64-2,-163 22 0,654 50 355,-16-1-1853,144 12-4721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4.57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2267 97 24575,'-70'6'0,"24"7"0,0 2 0,-67 31 0,-84 56 0,135-69 0,-77 47 0,4 5 0,-236 198 0,-202 260 0,492-458 0,-82 109 0,127-144 0,2 2 0,2 1 0,-48 112 0,62-119 0,1 2 0,3-1 0,2 2 0,2 0 0,-6 68 0,15-94 0,0 0 0,2 1 0,0-1 0,2 0 0,1 0 0,0 0 0,2 0 0,0-1 0,2 0 0,0 0 0,2-1 0,0 0 0,22 32 0,-15-31 0,0 0 0,2-2 0,0 0 0,1-1 0,1-1 0,1-1 0,0-1 0,2-1 0,-1-1 0,2-1 0,0-1 0,0-1 0,1-1 0,0-2 0,1 0 0,31 4 0,-7-5 0,-1-2 0,1-2 0,0-2 0,0-3 0,0-2 0,-1-2 0,92-23 0,-69 8 0,-1-4 0,-1-3 0,-2-2 0,105-65 0,-37 7 0,-5-7 0,181-166 0,-212 162 0,-3-4 0,-6-4 0,-4-4 0,98-165 0,-156 227 0,-3-2 0,-2-1 0,-3-1 0,29-98 0,-40 104 0,-2 1 0,-1-2 0,-3 1 0,-2-1 0,-2 1 0,-5-55 0,-1 68 0,-1 0 0,-2 0 0,-1 0 0,-2 1 0,-1 0 0,-2 1 0,-1 1 0,-1 0 0,-2 1 0,0 1 0,-3 1 0,0 0 0,-2 2 0,0 0 0,-2 2 0,-1 1 0,-1 1 0,0 1 0,-2 1 0,-61-32 0,33 28 0,0 3 0,-1 2 0,-2 3 0,1 2 0,-75-8 0,32 13 0,0 4 0,-135 11 0,28 19 0,181-20 0,0 2 0,1 1 0,0 1 0,1 2 0,-35 18 0,45-18-227,-1 1-1,2 0 1,-1 1-1,2 1 1,-15 18-1,6-7-6598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8.69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1573 1 24575,'-7'0'0,"-17"-1"0,0 2 0,0 0 0,0 1 0,0 2 0,-32 8 0,7 6 0,0 1 0,1 3 0,1 2 0,-44 30 0,14-1 0,-100 87 0,95-64 0,3 4 0,4 3 0,-122 176 0,125-147 0,6 2 0,4 4 0,-46 125 0,85-180 0,2 0 0,3 1 0,3 0 0,2 2 0,4-1 0,-2 85 0,11-121 0,1 0 0,2-1 0,0 1 0,2 0 0,2-1 0,0 0 0,2 0 0,1-1 0,1 0 0,1-1 0,1 0 0,2-1 0,0-1 0,2 0 0,1-1 0,0-1 0,2 0 0,0-2 0,2 0 0,0-1 0,1-2 0,0 0 0,39 19 0,-24-18 0,2-1 0,0-3 0,0-1 0,1-2 0,1-2 0,-1-2 0,83 4 0,-32-11 0,0-4 0,148-25 0,-106 4-89,-1-5-1,-1-7 0,-2-5 0,-2-6 1,-2-5-1,127-75 0,-170 79 90,-2-4 0,-2-3 0,81-76 0,-122 98 0,-3-3 0,-1 0 0,-1-2 0,-3-2 0,-1-1 0,-2-1 0,36-78 0,-51 88 0,0 0 0,-3 0 0,-1-1 0,-1-1 0,-2 1 0,-1-1 0,-2 0 0,-1 0 0,-5-41 0,0 54 0,0 0 0,-1 1 0,-1 0 0,-2 0 0,0 0 0,0 1 0,-2 0 0,-1 1 0,0 0 0,-2 1 0,0 0 0,-24-25 0,0 6 0,-1 1 0,-1 2 0,-2 2 0,-55-33 0,22 21 0,-1 4 0,-3 3 0,-1 4 0,-1 2 0,-136-31 0,104 39 0,0 5 0,-1 5 0,-200 2 0,297 11-158,-1 1 1,0 0-1,1 1 1,0 1-1,-1 1 1,1 0-1,-22 9 0,14-1-6144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3.41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2280 0 24575,'-25'1'0,"-39"11"0,1 2 0,0 3 0,1 3 0,-83 39 0,-223 137 0,44 18 0,250-157 0,3 4 0,-74 81 0,54-40-73,5 4 0,5 4 0,4 3 0,6 3 0,5 3 0,4 3-1,7 3 1,4 2 0,-59 238 0,65-142-921,10 1 0,10 2-1,4 268 1,31-136 812,70 456 1,211 623 181,-253-1309 0,5-1 0,74 146 0,-71-182 0,4-2 0,4-3 0,99 121 0,-121-169 0,2-1 0,2-2 0,1-2 0,1-1 0,71 44 0,-77-58 0,1-1 0,1-1 0,0-2 0,1-1 0,0-2 0,1-1 0,0-2 0,50 4 0,-41-9 0,0-3 0,0-1 0,-1-3 0,1-1 0,-1-2 0,0-3 0,-1-1 0,0-2 0,63-28 0,-18-1 0,-2-4 0,-2-4 0,103-80 0,-89 53 0,-3-5 0,-4-3 0,139-169 0,-129 123 0,-6-6 0,102-193 0,-137 211 0,-6-2 0,-5-3 0,36-141 0,-39 78 0,35-291 0,-64 293 0,-7 0 0,-9 0 0,-7-1 0,-44-263 0,-12 136 0,-13 3 0,-144-376 0,205 646 0,-117-304 0,-26 13 0,3 84 2,129 213-8,-2 1-1,-1 1 0,-2 1 0,-60-47 0,54 53 7,-2 1-1,0 2 1,-2 2-1,-1 1 0,0 2 1,-1 2-1,0 2 1,-1 2-1,-1 1 1,-83-6-1,32 16 3650,44 2-2189,50-2-1517,0 0 0,0 0 1,0 0-1,-1 0 0,1-1 0,0 1 0,0 0 0,0 0 0,0-1 0,0 1 1,0-1-1,0 1 0,0-1 0,0 1 0,0-1 0,0 0 0,0 1 0,0-1 0,1 0 1,-1 0-1,0 1 0,0-1 0,0-1 0,-3-5-6769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5.60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2357 1 24575,'-31'0'0,"-39"4"0,1 3 0,-103 24 0,58-6 0,1 5 0,2 6 0,2 4 0,1 5 0,3 4 0,1 5 0,-159 112 0,182-105 0,2 2 0,3 4 0,4 3 0,2 4 0,4 2 0,3 3 0,4 3 0,3 2 0,-53 109 0,58-84 0,5 2 0,5 2 0,5 2 0,-24 137 0,51-195 0,2 0 0,2 0 0,3 0 0,3 1 0,2-1 0,2 0 0,3 0 0,3-1 0,2 0 0,26 72 0,-27-98 0,2-1 0,0 0 0,2-1 0,1-1 0,1 0 0,37 40 0,-29-40 0,1-1 0,2-1 0,0-2 0,2-1 0,49 27 0,-22-18-179,2-4 0,1-1 0,1-4 0,1-2 0,0-2 0,80 10 0,-67-19-209,1-3 0,-1-4 0,1-3 0,-1-3 0,83-15 0,-62 1 299,0-5 0,-1-4 0,-2-4-1,-1-5 1,-2-3 0,-2-4-1,-1-4 1,-3-4 0,-2-3 0,-2-4-1,137-130 1,-144 115 89,74-97 0,-105 113 0,-2-2 0,52-102 0,-75 123 0,-2-1 0,-2-1 0,-2 0 0,-2-1 0,-1 0 0,-2 0 0,-2-1 0,-1 0 0,-3 0 0,-1 0 0,-2 0 0,-2 0 0,-2 0 0,-12-41 0,5 34 0,-1 1 0,-4 1 0,-1 0 0,-2 1 0,-2 2 0,-2 0 0,-2 1 0,-1 2 0,-3 1 0,-1 1 0,-52-47 0,31 40 0,-2 3 0,-2 3 0,-1 2 0,-2 2 0,-82-34 0,7 14 0,-208-57 0,194 72-187,-2 6 0,-1 7-1,-282-14 1,215 41-2649,5 6 2882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19.57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2079 0 24575,'-90'6'0,"-33"14"0,1 5 0,2 5 0,0 6 0,3 4 0,1 6 0,-143 79 0,182-80 0,1 3 0,3 4 0,-117 108 0,138-110 0,3 3 0,2 3 0,3 1 0,2 2 0,-40 76 0,61-95 0,2 2 0,1 0 0,2 2 0,2 0 0,2 0 0,2 1 0,-7 81 0,15-94 0,2-1 0,0 0 0,3 1 0,0-1 0,2 0 0,1 0 0,2-1 0,1 0 0,1 0 0,2-1 0,0-1 0,23 37 0,-13-31 0,1 0 0,2-2 0,2-1 0,0 0 0,2-3 0,2 0 0,0-2 0,1-1 0,2-1 0,1-2 0,0-2 0,1-1 0,2-2 0,-1-1 0,2-2 0,0-2 0,0-1 0,1-3 0,75 8 0,-47-14-53,-1-2 1,1-3-1,0-3 0,-1-3 0,111-30 1,-33-5-107,202-90 1,-214 75 158,245-152 0,-315 169 0,-2-3 0,-2-2 0,-3-3 0,-1-2 0,77-98 0,-119 134 0,-1-1 0,-1-1 0,-1 0 0,0 0 0,-2-1 0,0 0 0,7-27 0,-11 30 0,-1 1 0,-1-1 0,-1 1 0,0-1 0,-1 0 0,0 1 0,-2-1 0,0 0 0,0 1 0,-7-20 0,1 11 0,-1 1 0,-1-1 0,-1 2 0,-2-1 0,0 2 0,-1-1 0,-31-35 0,13 23 0,-1 2 0,-1 0 0,-55-37 0,31 31 0,-1 2 0,-3 3 0,0 3 0,-2 2 0,-115-32 0,38 24 0,-249-29 0,204 48-1314,-367 13 1,317 23 518,-259 54 1,276-29-2548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0.28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1 151 24575,'6'0'0,"0"1"0,1 0 0,-1 1 0,0-1 0,0 1 0,9 4 0,10 3 0,48 10 0,2-4 0,135 10 0,153-15 0,-362-10 0,84-1 0,115-15 0,-153 8 0,1-1 0,-1-3 0,84-33 0,9-22 332,31-12-2029,-157 74-5129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0.57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149 1 24575,'0'30'0,"-23"111"0,2-6 0,-52 695 0,62-619 0,-9 373 0,19-543 66,4 87 187,-2-107-674,2-1 0,0 1 0,12 39 0,-2-29-6405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1.09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0 441 24575,'1'-3'0,"-1"1"0,0-1 0,0 1 0,1-1 0,0 1 0,-1-1 0,3-3 0,6-14 0,2 2 0,0-1 0,1 1 0,0 1 0,2 0 0,0 1 0,1 1 0,20-17 0,22-14 0,64-39 0,-121 85 0,26-18 0,2 1 0,0 1 0,0 2 0,55-20 0,-72 31 0,1 0 0,-1 0 0,1 1 0,0 0 0,0 1 0,0 1 0,0 0 0,0 0 0,0 1 0,0 1 0,-1 0 0,1 1 0,0 0 0,-1 0 0,22 11 0,-26-11 0,1 2 0,-1-1 0,0 1 0,0 0 0,0 0 0,-1 1 0,0 0 0,0 0 0,0 1 0,-1-1 0,0 1 0,0 0 0,0 1 0,-1-1 0,0 1 0,-1 0 0,0 0 0,0 0 0,-1 0 0,0 1 0,0-1 0,-1 0 0,0 1 0,0 10 0,-1 9 0,-2 1 0,-1-1 0,0 1 0,-3-1 0,-11 38 0,-55 132 0,-178 309 0,25-68 0,209-407 0,11-24 0,1-1 0,0 1 0,0 0 0,1 0 0,0 0 0,0 0 0,1 1 0,-2 15 0,4-22 0,1 0 0,-1 0 0,1 0 0,0-1 0,-1 1 0,1 0 0,0 0 0,0 0 0,0-1 0,1 1 0,-1-1 0,0 1 0,1-1 0,-1 1 0,1-1 0,-1 0 0,1 1 0,-1-1 0,1 0 0,0 0 0,0 0 0,0-1 0,-1 1 0,1 0 0,0-1 0,3 1 0,8 3 0,0-1 0,23 3 0,-30-5 0,35 3 0,1-2 0,53-4 0,84-15 0,-129 11 0,251-40 0,-108 13 0,-136 26-1365,-10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8.9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801 0 24575,'-6'7'0,"-5"10"0,1 0 0,0 0 0,2 1 0,-9 23 0,1-2 0,-105 291 0,24 10 0,85-295 0,-397 1819 0,347-1552 0,54-277 0,4-17 0,0 0 0,2 0 0,0 1 0,0-1 0,2 1 0,4 35 0,-3-49 0,1-1 0,0 1 0,0-1 0,1 1 0,-1-1 0,1 0 0,0 0 0,0 0 0,0 0 0,0-1 0,1 1 0,0-1 0,-1 0 0,1 0 0,1 0 0,-1-1 0,0 1 0,9 3 0,8 2 0,-1 0 0,39 9 0,2-4 0,1-3 0,0-2 0,0-3 0,71-4 0,251-32 0,-311 23 0,284-53 0,-354 61 0,62-11 305,30-8-1975,-76 14-5156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1.44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1 24575,'12'6'0,"-1"6"0,0 1 0,-1 0 0,16 27 0,-4-5 0,91 139 0,107 143 0,-170-261 0,59 50 0,26 29 0,-119-118-1365,-1-4-5461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1.71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888 1 24575,'-17'19'0,"-56"94"0,36-53 0,-266 475 0,205-353 0,-241 475 0,326-630-1365,6-7-5461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1.98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0 419 24575,'26'-6'0,"124"-33"0,538-201 0,-459 155 342,-187 72-769,1 2 0,0 2 1,65-5-1,-77 13-6399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2.635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0 385 24575,'1'-23'0,"3"8"0,0 0 0,1 0 0,0 1 0,1-1 0,15-24 0,-6 15 0,0 2 0,28-31 0,-25 34 0,0 0 0,2 2 0,0 0 0,1 1 0,1 1 0,41-21 0,-60 35 0,0-1 0,0 1 0,0-1 0,0 1 0,0 0 0,1 0 0,-1 1 0,0-1 0,1 1 0,-1 0 0,0-1 0,1 1 0,-1 1 0,0-1 0,1 0 0,-1 1 0,0 0 0,1 0 0,-1 0 0,6 3 0,-7-3 0,1 1 0,-1 1 0,0-1 0,1 0 0,-1 0 0,0 1 0,0 0 0,-1-1 0,1 1 0,0 0 0,-1 0 0,0 0 0,0 0 0,0 0 0,0 0 0,0 0 0,0 0 0,-1 0 0,0 0 0,1 0 0,-1 1 0,-1 4 0,0 16 0,-2 1 0,0 0 0,-10 35 0,-29 73 0,28-92 0,-114 358 0,109-344 0,-9 32 0,26-76 0,-1 0 0,1 1 0,1-1 0,0 1 0,1 16 0,1-24 0,-1 0 0,1 0 0,0-1 0,0 1 0,1 0 0,-1-1 0,1 0 0,0 1 0,0-1 0,0 0 0,0 0 0,0 0 0,1 0 0,-1 0 0,1 0 0,0-1 0,0 1 0,0-1 0,0 0 0,0 0 0,5 2 0,8 4 0,-1-1 0,1-1 0,25 6 0,-20-6 0,174 41 0,-129-34 0,-1 3 0,85 33 0,-108-31 0,60 34 0,-89-43 0,1-1 0,-1 2 0,-1 0 0,0 1 0,0 0 0,-1 0 0,18 25 0,-26-31 0,0 0 0,-1 0 0,1 0 0,-1 0 0,-1 0 0,1 0 0,-1 1 0,0-1 0,0 1 0,0-1 0,-1 1 0,0-1 0,0 1 0,0-1 0,-1 0 0,1 1 0,-1-1 0,-1 1 0,1-1 0,-1 0 0,-4 8 0,-4 8 0,-1-1 0,-1-1 0,-27 34 0,26-36 0,-7 9 0,0-2 0,-2 0 0,-1-1 0,-1-2 0,-1 0 0,-1-1 0,-42 23 0,44-30 0,0-1 0,0-2 0,-1 0 0,-1-2 0,1-1 0,-1-1 0,0-1 0,-1-1 0,-38 1 0,55-5 69,1-1-1,0 0 0,-1 0 0,-11-4 1,17 4-225,-1 0 1,1-1 0,0 0 0,0 1 0,0-1 0,0-1 0,0 1-1,0 0 1,1-1 0,-7-6 0,3 0-6671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2.950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0 178 24575,'457'-30'0,"-447"29"0,504-93 0,-316 51 0,-167 37-1365,-9 2-5461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3.222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1 509 24575,'2'-7'0,"2"-5"0,24-12 0,1 1 0,1 1 0,51-28 0,-46 30 0,13-10 0,209-120 0,-175 107 0,106-41 0,-159 75-227,0 0-1,1 1 1,-1 2-1,2 2 1,30-2-1,-26 5-6598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3.78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599 62 24575,'-1'-1'0,"-1"1"0,1 0 0,-1 0 0,1 0 0,-1 0 0,0 0 0,1 0 0,0 0 0,-1 1 0,1-1 0,-1 0 0,1 1 0,-1-1 0,1 1 0,0 0 0,-1-1 0,0 2 0,-26 15 0,26-15 0,-331 264 0,295-232 0,2 2 0,-60 75 0,91-104 0,1 0 0,-1 1 0,1-1 0,1 1 0,-1 0 0,1 0 0,0 0 0,1 0 0,0 0 0,-1 15 0,2-18 0,1-1 0,0 0 0,0 0 0,1 1 0,-1-1 0,1 0 0,0 0 0,0 0 0,1 0 0,-1 0 0,1 0 0,0 0 0,0 0 0,0-1 0,0 1 0,1-1 0,-1 1 0,1-1 0,0 0 0,0 0 0,0 0 0,7 4 0,-7-5 0,0-1 0,0 0 0,0 0 0,1 0 0,-1 0 0,0 0 0,0 0 0,1-1 0,-1 0 0,1 1 0,-1-2 0,0 1 0,1 0 0,-1 0 0,0-1 0,1 0 0,-1 0 0,0 0 0,0 0 0,4-2 0,9-4 0,0 0 0,23-17 0,-29 18 0,12-8 0,0 0 0,-1-2 0,-1 0 0,0-2 0,-1 0 0,-1-1 0,-1-1 0,19-27 0,-20 22 0,0-1 0,-2 0 0,-1-1 0,-1-1 0,-1 0 0,-1-1 0,-2 0 0,-1 0 0,-1-1 0,-2 0 0,0 0 0,-2-31 0,-2 55 0,-1 0 0,0 0 0,0 0 0,0 0 0,-1 0 0,1 1 0,-1-1 0,-1 0 0,-3-6 0,4 9 0,1 1 0,-1-1 0,1 1 0,-1 0 0,0 0 0,0-1 0,0 1 0,0 1 0,-1-1 0,1 0 0,0 1 0,-1-1 0,1 1 0,-1-1 0,0 1 0,1 0 0,-1 0 0,0 1 0,0-1 0,-5 0 0,-20 1-1365,17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4.061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85 24575,'3'-1'0,"0"1"0,0-1 0,-1 1 0,1 0 0,0 0 0,0 0 0,0 0 0,3 1 0,6 0 0,63 2 0,95 18 0,26 1 0,-106-20 0,134-13 0,88-31 0,-174 22 0,-123 18 9,282-50-1383,-276 46-5452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4.37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233 1 24575,'-1'36'0,"-2"0"0,-10 54 0,-26 69 0,14-64 0,8-28 0,-69 320 0,43-60 0,39-290 171,3 63 0,2-84-415,1 0 0,0 0 0,1 0 0,1 0 1,1-1-1,8 21 0,-2-13-6582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4.997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877 0 24575,'-2'1'0,"-1"0"0,1 0 0,-1 0 0,1 1 0,-1-1 0,1 0 0,-1 1 0,1 0 0,0-1 0,0 1 0,0 0 0,-3 4 0,-9 7 0,-96 74 0,5 4 0,3 5 0,-93 114 0,164-172 0,2 1 0,1 2 0,2 1 0,2 1 0,2 1 0,2 1 0,2 1 0,2 0 0,2 1 0,2 1 0,2 0 0,-4 52 0,11-73 0,1 0 0,2 1 0,0-1 0,2 0 0,1 0 0,8 35 0,-8-50 0,1 0 0,0-1 0,1 0 0,0 0 0,0 0 0,1 0 0,1-1 0,0 0 0,0 0 0,1-1 0,0 1 0,1-2 0,0 0 0,0 0 0,1 0 0,14 8 0,-8-7 0,0-1 0,1 0 0,22 6 0,-31-11 0,1 0 0,0-1 0,0-1 0,1 0 0,-1 0 0,0 0 0,0-1 0,13-2 0,-19 2 0,0-1 0,-1 0 0,1 1 0,-1-1 0,0 0 0,1 0 0,-1-1 0,0 1 0,1 0 0,-1-1 0,0 1 0,0-1 0,0 0 0,0 0 0,-1 1 0,3-4 0,-3 4 0,-1 0 0,0 1 0,1-1 0,-1 0 0,0 1 0,1-1 0,-1 0 0,0 1 0,0-1 0,0 0 0,0 1 0,0-1 0,0 0 0,0 0 0,0 1 0,0-1 0,0 0 0,0 1 0,0-1 0,-1 0 0,1 1 0,0-1 0,-1 0 0,0-1 0,0 1 0,0 0 0,0 0 0,0 0 0,0 0 0,-1 0 0,1 0 0,0 0 0,-1 0 0,1 1 0,0-1 0,-1 0 0,1 1 0,-1-1 0,-1 1 0,-43-12 0,-1 3 0,-1 2 0,1 1 0,-94 3 0,87 4-1365,42-1-5461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09.5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24575,'0'7'0,"0"896"-1365,0-889-5461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5.349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0 119 24575,'24'0'0,"28"-2"0,60-11 0,-46 4 0,69-11 0,157-45 0,-286 63 35,-1 1-135,-1-1 0,1 1 0,-1 0 0,1 0 0,-1 0 0,1 1 0,0-1 0,-1 1 0,1 0 0,0 1 0,-1-1 0,1 1 0,5 1 0,-2 4-6726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5.59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1 502 24575,'3'-1'0,"0"1"0,-1-1 0,1 0 0,0 0 0,0 0 0,-1-1 0,1 1 0,-1-1 0,5-2 0,10-6 0,647-317 0,-606 297-273,2 3 0,1 2 0,1 3 0,75-17 0,-105 32-6553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26.253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1795 32 24575,'-1'-18'0,"0"17"0,0 0 0,0 0 0,0 0 0,0 0 0,0 0 0,-1 0 0,1 0 0,0 0 0,0 0 0,-1 1 0,1-1 0,-1 1 0,1-1 0,0 1 0,-1-1 0,1 1 0,-1 0 0,1-1 0,-1 1 0,1 0 0,-1 0 0,1 0 0,-4 1 0,-39 5 0,43-6 0,-38 9 0,1 2 0,1 2 0,-55 26 0,-104 65 0,156-82 0,-90 51 0,-239 178 0,318-208 0,2 2 0,-63 75 0,82-82 0,1 2 0,2 1 0,2 1 0,-23 50 0,15-15 0,-47 155 0,71-193 0,1 0 0,1 0 0,2 1 0,2-1 0,2 1 0,5 49 0,-2-70 0,1-1 0,1 0 0,1 0 0,0 0 0,1-1 0,1 0 0,1 0 0,0 0 0,1-1 0,15 20 0,-8-17 0,0-1 0,0 0 0,2-2 0,0 0 0,1-1 0,1 0 0,30 16 0,-17-13 0,2-2 0,0-1 0,0-1 0,1-2 0,1-2 0,0-1 0,71 7 0,-90-15 0,1-1 0,-1 0 0,1-2 0,-1 0 0,1-1 0,-1-1 0,0-1 0,-1-1 0,1 0 0,19-10 0,-15 4 0,-1 0 0,0-2 0,-1 0 0,0-1 0,-1-1 0,-1-1 0,18-21 0,-24 24 0,5-5 0,0 0 0,-2-1 0,21-36 0,-33 51 0,0 0 0,0-1 0,-1 1 0,0-1 0,0 0 0,-1 1 0,1-1 0,-1 0 0,-1 0 0,1 0 0,-1 0 0,0 0 0,0 0 0,-1 0 0,1 0 0,-1 0 0,-1 1 0,1-1 0,-1 0 0,-5-10 0,2 8 0,0 0 0,-1 0 0,0 0 0,0 1 0,-1 0 0,0 0 0,0 1 0,0 0 0,-1 0 0,0 1 0,-1-1 0,1 2 0,-1-1 0,-14-4 0,-11-2 0,-1 1 0,-55-9 0,84 18 0,-109-16 0,-156-2 0,-119 19 0,250 2 0,18-1-1365,78-1-5461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8.81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57 24575,'1'-1'0,"0"-1"0,-1 0 0,1 1 0,0-1 0,0 1 0,0-1 0,0 1 0,1 0 0,1-3 0,6-1 0,1-1 0,-1 2 0,1-1 0,0 1 0,0 1 0,0-1 0,1 2 0,-1 0 0,1 0 0,-1 1 0,12-1 0,-13 3 0,0-1 0,0 1 0,0 1 0,-1 0 0,1 0 0,0 1 0,-1 0 0,0 0 0,0 1 0,0 0 0,0 0 0,0 1 0,11 9 0,-11-7 0,-1 0 0,0 0 0,-1 1 0,1 0 0,-1 0 0,-1 1 0,0 0 0,0 0 0,-1 0 0,0 0 0,0 1 0,-1 0 0,0-1 0,-1 1 0,1 11 0,1 18 0,-1-1 0,-5 65 0,0-55 0,0-11 0,1-20 0,0 0 0,1 0 0,3 23 0,-2-36 0,0-1 0,1 0 0,-1 0 0,0 0 0,1 0 0,0 0 0,0 0 0,0 0 0,0-1 0,0 1 0,1-1 0,-1 1 0,1-1 0,-1 0 0,1 0 0,6 3 0,6 4 0,1-2 0,17 8 0,-10-6 0,5 3 0,129 63 0,-127-59 0,-1 1 0,0 2 0,27 24 0,-40-28 0,-1 1 0,0 1 0,-1 0 0,-1 1 0,0 0 0,-1 1 0,-2 0 0,12 28 0,-8-13 0,-2 1 0,-2 0 0,-1 0 0,5 45 0,-12-63 0,-1-1 0,0 1 0,-2-1 0,1 1 0,-2-1 0,0 1 0,-1-1 0,-1 0 0,-1 0 0,0 0 0,-1-1 0,0 0 0,-1 0 0,-1 0 0,-1-1 0,-15 21 0,13-19 0,-1-1 0,-1 0 0,0-1 0,-1 0 0,-1-1 0,0-1 0,0 0 0,-1-1 0,-1 0 0,0-2 0,0 0 0,-1-1 0,0 0 0,-1-2 0,1 0 0,-1-1 0,0-1 0,-1-1 0,1 0 0,-36-1 0,-11-5-1365,61 3-5461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9.1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1 24575,'11'23'0,"126"222"0,-94-175 0,-19-30 0,106 169 0,-84-141 0,56 62 0,-49-68 0,-2 2 0,64 108 0,-82-116-1365,-21-35-5461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9.44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349 1 24575,'0'0'0,"0"5"0,0 2 0,-6 4 0,-5 6 0,-2 5 0,-4 4 0,-3 7 0,-4 3 0,-3 6 0,-2 5 0,0 5 0,-7 9 0,-1 4 0,1 1 0,1-1 0,6-11-8191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9.81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1 535 24575,'19'-1'0,"60"-13"0,105-33 0,73-41 0,63-40 0,-3 1 0,5 23 0,-289 96-273,1 1 0,0 2 0,1 2 0,63 1 0,-77 3-6553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0.75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1 209 24575,'24'0'0,"-5"0"0,0-2 0,-1 0 0,1-1 0,18-6 0,75-28 0,-27 8 0,-56 20 0,219-62 0,-184 56 0,128-12 0,290 23 0,-301 19 307,89 2-1979,-254-17-5154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1.093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 1 24575,'0'2'0,"-1"1"0,1 0 0,0-1 0,0 1 0,0 0 0,0-1 0,0 1 0,1 3 0,-1 3 0,16 378 0,-1-31 0,-15-171 0,2 103 0,23-2 0,-14-213 197,22 117-1759,-26-159-5264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3.22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54 421 24575,'0'-2'0,"0"0"0,-1 0 0,1 0 0,0 0 0,0 0 0,0 0 0,1-1 0,-1 1 0,0 0 0,1 0 0,0 0 0,-1 1 0,1-1 0,0 0 0,1-3 0,8-8 0,0 0 0,1 1 0,13-12 0,1-2 0,12-14 0,2 2 0,1 2 0,2 1 0,58-36 0,-79 59 0,1 0 0,0 2 0,0 0 0,46-12 0,-52 18 0,0 1 0,1 1 0,-1 0 0,0 1 0,1 1 0,-1 1 0,1 0 0,18 4 0,-29-4 0,-1 1 0,0-1 0,0 1 0,0-1 0,0 1 0,0 1 0,0-1 0,0 1 0,-1 0 0,1 0 0,-1 0 0,0 1 0,7 6 0,-7-5 0,-1 0 0,0 1 0,1-1 0,-2 1 0,1 0 0,-1 0 0,0 0 0,0 0 0,0 0 0,-1 1 0,1 9 0,1 26 0,-1 1 0,-2 0 0,-8 54 0,-33 128 0,12-115 0,-6-1 0,-80 175 0,43-140 0,-119 177 0,-21-49 0,172-225 0,31-36 0,-1-1 0,0 0 0,-1-1 0,-23 16 0,33-24 0,0-1 0,0 0 0,1 1 0,-1 0 0,1-1 0,-1 1 0,0-1 0,1 1 0,-1 0 0,1-1 0,-1 1 0,1 0 0,0 0 0,-1-1 0,1 1 0,0 0 0,-1 0 0,1 0 0,0-1 0,0 1 0,0 0 0,0 0 0,0 0 0,0 0 0,0-1 0,0 1 0,0 0 0,0 0 0,0 0 0,0 0 0,1-1 0,-1 1 0,0 0 0,1 0 0,-1 0 0,0-1 0,1 1 0,-1 0 0,1-1 0,-1 1 0,1 0 0,0-1 0,-1 1 0,2 0 0,4 5 0,0 0 0,1 0 0,11 7 0,-11-8 0,209 171 0,-146-112 0,3-3 0,2-4 0,3-2 0,2-5 0,3-2 0,1-4 0,94 33 0,91 15 0,-239-78 258,-23-11-490,0 0 0,0 0 0,0 0 1,0-1-1,0 0 0,10 1 0,-3-2-6594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1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90 121 24575,'1'1'0,"1"-1"0,-1 1 0,1-1 0,-1 0 0,1 1 0,-1-1 0,1 0 0,0 0 0,-1 0 0,1 0 0,-1-1 0,1 1 0,0 0 0,-1-1 0,1 1 0,1-2 0,27-13 0,-17 8 0,14-4 0,1 1 0,0 1 0,54-10 0,-27 8 0,13-3 0,1 4 0,1 2 0,115 2 0,-179 6 0,-1 1 0,1-1 0,0 1 0,-1 0 0,1 0 0,-1 0 0,0 1 0,1 0 0,-1 0 0,5 2 0,-8-2 0,0-1 0,0 1 0,0-1 0,-1 1 0,1 0 0,-1-1 0,1 1 0,-1 0 0,1 0 0,-1 0 0,0 0 0,0 0 0,0 1 0,0-1 0,0 0 0,-1 0 0,1 1 0,-1-1 0,1 0 0,-1 1 0,0-1 0,0 0 0,0 1 0,0-1 0,-1 4 0,-2 8 0,-1 0 0,0-1 0,-1 1 0,-1-1 0,0-1 0,-9 14 0,9-14 0,-9 13 0,-1-1 0,-1-1 0,-1 0 0,-1-2 0,-1 0 0,-40 32 0,59-52 0,0 0 0,-1 0 0,1 0 0,0 0 0,0 0 0,0 1 0,0-1 0,0 0 0,0 0 0,0 1 0,0-1 0,1 0 0,-1 1 0,-1 2 0,2-3 0,1-1 0,-1 1 0,0-1 0,0 1 0,0-1 0,0 1 0,0-1 0,1 1 0,-1-1 0,0 0 0,0 1 0,1-1 0,-1 1 0,0-1 0,1 1 0,-1-1 0,0 0 0,1 1 0,-1-1 0,1 0 0,-1 1 0,0-1 0,1 0 0,-1 0 0,1 0 0,-1 1 0,1-1 0,0 0 0,7 2 0,0 0 0,0-1 0,0 0 0,12-1 0,-4 1 0,37 6 0,0 3 0,0 1 0,-2 3 0,88 36 0,-131-46 0,1-1 0,-1 2 0,0-1 0,-1 1 0,1 0 0,-1 0 0,0 1 0,0 0 0,-1 0 0,0 1 0,0-1 0,0 1 0,-1 1 0,0-1 0,0 1 0,-1 0 0,3 9 0,-5-12 0,-2-1 0,1 1 0,0 0 0,-1 0 0,0 0 0,0 0 0,-1 0 0,1 0 0,-1-1 0,0 1 0,0 0 0,-1 0 0,1-1 0,-1 1 0,0-1 0,-1 1 0,1-1 0,-1 0 0,-3 5 0,-5 5 0,1 0 0,-2-1 0,0 0 0,-15 12 0,-1-3 0,0-2 0,-1-1 0,-37 18 0,-99 37 0,118-57 0,0-3 0,-1-1 0,-55 7 0,-148 3 0,25-20 0,223-3-85,1 0 0,-1 0-1,1 0 1,-1-1 0,1 1-1,0-1 1,-1 1 0,1-1-1,0 0 1,0 0 0,-1 0-1,1 0 1,0 0 0,0 0-1,-3-3 1,-1-3-6741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3.9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6976 384 24575,'-13'-4'0,"0"-1"0,0 0 0,1-1 0,-13-8 0,9 5 0,-29-12 0,-61-13 0,-1 4 0,-142-21 0,-226-6 0,383 47 0,-1350-70 0,1204 83 0,1 10 0,1 11 0,-453 106 0,-429 206 0,709-198 0,-118 44 0,508-175 0,-281 113 0,11 23 0,267-130 0,1 2 0,1 0 0,0 2 0,1 0 0,-31 35 0,21-15 0,1 2 0,-27 49 0,48-74 0,1 0 0,0 0 0,1 0 0,1 0 0,0 1 0,1 0 0,0-1 0,1 1 0,1 0 0,0 0 0,1 1 0,1-1 0,0 0 0,1 0 0,1 0 0,1-1 0,7 24 0,1-7 0,1 0 0,2 0 0,1-2 0,1 0 0,1-1 0,41 48 0,-16-29 4,1-2-1,3-2 1,84 61-1,-61-57 2,2-4-1,94 43 1,169 42-33,8-31-81,-132-50-135,0-9 1,3-10 0,332 2-1,-202-38-128,501-75 0,171-76 372,-12-52 0,-712 130 0,329-136 0,-533 179-52,149-86 1,-185 90 127,0-2 0,-3-2 0,80-80 1,-124 114-19,-1-1 0,1 0 0,-1 0 0,0 0 0,-1 0 0,1-1 0,-1 1 0,0-1 0,-1 0 0,0 0 0,1 0 0,-2 0 0,1-1 0,-1 1 0,0 0 1,0-1-1,-1 1 0,1 0 0,-1-1 0,-1 1 0,0-1 0,1 1 0,-2 0 0,1-1 0,-1 1 0,0 0 0,-4-8 0,-2-5-58,-1 0 0,-1 1 0,-1 0 0,-1 0 0,0 2 0,-23-25 0,7 12 0,-2 1 0,-48-35 0,4 12 0,-149-74 0,-94-17 0,-183-45 0,-8 20 0,9 2 0,-424-90 0,737 220 0,-3 9 0,0 7 0,-236 8 0,413 11-1365,2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6.57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1798 269 24575,'0'-8'0,"-1"1"0,0-1 0,0 0 0,-1 1 0,0 0 0,0-1 0,-1 1 0,0 0 0,0 0 0,-1 0 0,0 1 0,-7-11 0,3 8 0,1 0 0,-2 0 0,1 1 0,-1 0 0,0 0 0,-1 1 0,-15-9 0,-6 1 0,1 2 0,-2 0 0,0 2 0,0 2 0,-1 1 0,-63-7 0,13 8 0,-136 7 0,182 3 0,-1 1 0,1 2 0,0 2 0,0 1 0,1 1 0,0 3 0,1 0 0,1 3 0,0 1 0,-49 33 0,43-22 0,1 2 0,2 2 0,1 2 0,1 1 0,2 2 0,2 1 0,-44 69 0,29-32 0,4 2 0,2 2 0,4 2 0,4 1 0,3 2 0,4 1 0,-23 146 0,37-144 0,4 1 0,6 142 0,5-174 0,2 0 0,3 0 0,3-1 0,1 0 0,26 63 0,-27-89 0,2-1 0,0 0 0,2-1 0,2-1 0,0-1 0,1 0 0,2-1 0,0-1 0,1-1 0,2-1 0,0-1 0,1-1 0,1-1 0,1-2 0,0 0 0,1-2 0,0-1 0,2-2 0,-1 0 0,1-2 0,1-1 0,50 6 0,-25-9 0,0-3 0,1-3 0,-1-1 0,0-4 0,110-24 0,-84 8 0,-1-4 0,-1-3 0,100-52 0,-118 48 0,-2-3 0,-1-2 0,97-83 0,-111 81 0,-3-2 0,-1-3 0,-2 0 0,59-92 0,-79 102 0,0 0 0,-3-2 0,-1 1 0,-1-2 0,-2 0 0,-2-1 0,-2 0 0,-1 0 0,-2 0 0,0-44 0,-5 40 0,-2-1 0,-1 1 0,-3 0 0,-1 0 0,-3 1 0,-1 0 0,-2 0 0,-1 1 0,-23-41 0,7 24 0,-4 2 0,-2 2 0,-65-78 0,47 72 0,-3 2 0,-94-74 0,117 106 0,0 2 0,-2 2 0,-1 1 0,0 2 0,-1 1 0,-1 3 0,-1 0 0,0 3 0,-1 1 0,0 3 0,0 0 0,-1 3 0,0 2 0,-48 2 0,31 5 0,1 3 0,0 3 0,0 2 0,1 2 0,0 4 0,1 1 0,2 3 0,0 2 0,1 3 0,-58 39 0,52-23-1365,13-6-5461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4.74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2133 791 24575,'-1'-3'0,"1"1"0,-1-1 0,0 1 0,0 0 0,0-1 0,0 1 0,0 0 0,0 0 0,0 0 0,-1 0 0,1 0 0,-3-2 0,-22-23 0,-32-30 0,30 27 0,-41-31 0,52 49 0,0 1 0,-1 1 0,-1 1 0,0 0 0,0 2 0,-1 0 0,1 1 0,-2 1 0,1 0 0,0 2 0,-40-1 0,12 3 0,1 3 0,-1 1 0,1 3 0,-51 13 0,34-3 0,0 3 0,1 4 0,1 1 0,1 4 0,2 2 0,1 2 0,1 3 0,-74 61 0,70-44 0,3 1 0,1 4 0,4 2 0,2 2 0,3 2 0,-70 121 0,67-88 0,4 2 0,5 1 0,4 3 0,4 1 0,-28 146 0,46-156 0,4 1 0,4 0 0,4 1 0,4 0 0,5-1 0,22 133 0,-17-178 0,1-2 0,3 0 0,1 0 0,3-1 0,1-1 0,3-1 0,38 59 0,-42-77 0,0-1 0,2-1 0,1 0 0,1-2 0,0-1 0,2 0 0,1-2 0,0-1 0,1 0 0,1-3 0,1 0 0,50 19 0,-44-22 0,1-3 0,1-1 0,0-1 0,0-2 0,0-1 0,66-3 0,-54-5 0,0-1 0,-1-3 0,0-2 0,75-25 0,-49 6 0,-2-3 0,-1-2 0,-1-4 0,-3-3 0,-1-3 0,72-63 0,-73 50-78,-2-4-1,-3-2 1,-3-3-1,-3-2 1,-2-2-1,53-102 0,-45 59-58,-6-3-1,-4-2 1,54-201 0,-78 214 137,-4-1 0,-4-1 0,-5-1 0,-5 0 0,-14-213 0,0 259 0,-3 0 0,-3 0 0,-2 1 0,-3 1 0,-2 1 0,-3 0 0,-3 2 0,-2 1 0,-3 1 0,-1 2 0,-4 1 0,-1 1 0,-2 3 0,-48-46 0,38 46 0,-1 2 0,-81-57 0,111 89 0,1 2 0,-2 1 0,0 0 0,0 1 0,-1 2 0,0 0 0,0 1 0,-1 1 0,0 2 0,-45-5 0,25 10 0,1 2 0,-1 2 0,1 2 0,1 1 0,-1 2 0,1 2 0,1 2 0,0 1 0,-63 36 0,62-26 13,0 2-1,1 2 1,2 1 0,1 2 0,2 2 0,1 1 0,-37 50 0,36-38-227,2 2 0,3 2-1,2 0 1,2 2 0,-32 92 0,36-74-5696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5.22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1530 0 24575,'-3'1'0,"0"1"0,0-1 0,0 0 0,0 1 0,0 0 0,1 0 0,-1 0 0,1 0 0,-1 0 0,1 0 0,0 1 0,-2 2 0,-6 5 0,-33 33 0,1 2 0,-36 51 0,-64 107 0,133-188 0,-516 858-106,428-684-181,-118 324-1,5 227 335,166-519-47,9 2 0,-6 258 0,38-322 0,7 1 0,7-1 0,58 289 0,-33-306 0,7-3 0,6-1 0,5-2 0,7-3 0,101 163 0,-25-92 0,-116-177 0,2 0 0,1-2 0,1 0 0,56 40 0,-57-50 0,1-1 0,0-1 0,1-1 0,0-1 0,0-2 0,48 11 0,-31-12 0,1-1 0,0-3 0,68-1 0,-68-6 0,1-2 0,-1-2 0,-1-2 0,1-1 0,-2-3 0,1-1 0,-2-3 0,0-1 0,53-32 0,-23 5 0,-2-2 0,-3-3 0,-2-3 0,66-69 0,-77 66 0,-3-1 0,-2-2 0,-3-3 0,-3-2 0,-2-1 0,-4-2 0,-2-1 0,-3-2 0,27-95 0,-10-13 0,-9-3 0,19-201 0,-16-375 0,-45 485 0,-11 1 0,-59-319 0,21 316 0,-12 3 0,-138-366 0,178 574 0,-2 2 0,-3 1 0,-3 1 0,-2 2 0,-62-79 0,80 117 105,-1 0 1,-31-24 0,38 35-61,0 0 1,-1 1-1,-1 0 0,1 1 1,-1 0-1,-19-7 0,-21-8-1410,45 18-5461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37.54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2370 30 24575,'-41'-17'0,"5"11"0,0 2 0,-1 1 0,-43 3 0,27 1 0,-45-1 0,1 5 0,-193 36 0,216-24 0,2 3 0,0 3 0,1 4 0,-99 51 0,97-36 0,2 3 0,-95 78 0,73-43 0,-87 97 0,122-112 0,3 2 0,-51 81 0,72-92 0,1 2 0,3 0 0,-31 89 0,45-91 0,1 0 0,3 1 0,3 1 0,2 0 0,2 0 0,4 0 0,6 80 0,-2-107 0,1-1 0,2 1 0,0-1 0,2-1 0,2 1 0,0-2 0,2 1 0,1-1 0,2-1 0,0-1 0,2 0 0,0-1 0,2 0 0,1-2 0,1 0 0,35 29 0,-23-26 0,1-2 0,1-1 0,1-2 0,1-1 0,1-2 0,0-1 0,1-2 0,1-2 0,0-2 0,50 8 0,-24-11 0,0-2 0,0-2 0,0-4 0,0-3 0,115-19 0,-91 5 0,-1-4 0,-1-4 0,94-40 0,-116 36 0,-2-2 0,-1-3 0,-2-3 0,86-67 0,-122 84 0,-1-1 0,-1-1 0,-1-1 0,-2-1 0,0-1 0,26-43 0,-38 55 0,-1-1 0,-1 0 0,0 0 0,-1 0 0,0-1 0,-1 0 0,-1 0 0,0 0 0,-1-1 0,-1 1 0,0 0 0,-1-1 0,-1 1 0,0-1 0,-5-19 0,0 13 0,0 0 0,-2 0 0,-1 1 0,0 1 0,-1-1 0,-18-23 0,10 17 0,-2 2 0,-1 0 0,-46-41 0,20 28 0,-1 2 0,-2 2 0,-2 2 0,-72-33 0,14 17-56,-2 4 0,-1 5-1,-2 6 1,-141-23-1,90 31-117,0 8 0,-252 5-1,197 20-1190,2 4-4656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5.70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2275 143 24575,'-3'0'0,"1"-1"0,-1 1 0,1 0 0,-1-1 0,1 1 0,-1-1 0,-3-2 0,-92-44 0,53 24 0,-56-20 0,85 37 0,0 2 0,1 0 0,-2 0 0,1 2 0,0 0 0,-1 1 0,-28 1 0,8 5 0,1 1 0,0 2 0,-41 14 0,-101 50 0,111-37 0,2 2 0,2 4 0,-72 59 0,-157 164 0,179-149 0,-189 247 0,245-281 0,5 3 0,2 1 0,5 3 0,-48 132 0,55-107 0,-38 191 0,61-217 0,4 1 0,1 165 0,12-199 0,3 1 0,2-1 0,3 0 0,1-1 0,3-1 0,3 0 0,33 74 0,-35-95 0,2 0 0,1 0 0,1-2 0,2 0 0,0-1 0,2-2 0,1 0 0,1-1 0,2-2 0,0-1 0,1-1 0,48 28 0,-35-29 0,1-2 0,1-1 0,0-3 0,1-1 0,0-3 0,1-1 0,0-2 0,1-2 0,71-2 0,-49-6 0,-1-3 0,0-3 0,0-2 0,-1-4 0,118-42 0,-92 20 0,-1-3 0,-2-5 0,-2-4 0,-3-3 0,132-106 0,-148 99 0,-3-2 0,-3-3 0,-3-2 0,-2-4 0,-4-1 0,70-123 0,-89 130 0,-3-1 0,23-70 0,-40 90 0,-1 0 0,-3-1 0,-1-1 0,2-51 0,-9 38 0,-2 0 0,-4-1 0,-1 1 0,-4 0 0,-2 0 0,-2 1 0,-3 1 0,-3 1 0,-28-61 0,7 34 0,-3 2 0,-3 1 0,-4 3 0,-4 2 0,-3 3 0,-81-82 0,60 78 0,-4 4 0,-2 4 0,-4 3 0,-2 5 0,-99-51 0,154 94 86,0 1-1,-1 2 0,-48-14 1,59 23-330,1 1 0,-1 1 0,1 1 0,-1 2 1,0 0-1,-29 3 0,17 2-6582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6.816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29 0 24575,'0'19'0,"-15"348"0,1 59 0,16-368 0,18 106 0,-14-134 0,1 0 0,2-1 0,0 0 0,2 0 0,18 32 0,-23-49 0,2 0 0,-1 0 0,2-1 0,-1 1 0,1-2 0,1 0 0,0 0 0,1 0 0,0-1 0,0-1 0,0 0 0,1 0 0,1-2 0,-1 1 0,1-1 0,0-1 0,1 0 0,-1-1 0,1-1 0,-1 0 0,1-1 0,0 0 0,25 0 0,-16-4 0,-1-1 0,0 0 0,1-2 0,-2-1 0,1 0 0,32-15 0,-24 6 0,-1 0 0,-1-2 0,50-40 0,-29 14 0,-3-2 0,-1-2 0,-3-2 0,37-55 0,-30 35 0,61-114 0,-96 152 0,17-64 0,-29 87 0,1 4 0,-2 13 0,0 18 0,-14 642 0,-5 182 0,21-763 0,4 0 0,33 155 0,-21-186-1365,-10-37-5461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7.15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 24575,'13'13'0,"51"63"0,-8-8 0,16 12 0,176 183 0,-190-208 0,3-2 0,100 67 0,-149-112 0,8 5 0,0 0 0,1-2 0,31 14 0,1-4-1365,-38-16-5461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7.447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439 0 24575,'0'19'0,"-23"101"0,-45 142 0,8-43 0,38-125 46,-72 272 235,72-296-704,-4-1 0,-2-2 0,-42 73 0,44-98-6403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7.74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0 564 24575,'24'0'0,"-13"0"0,-1-1 0,1-1 0,-1 1 0,1-2 0,15-5 0,52-25 0,-47 19 0,589-242 0,-421 186 0,245-53 0,-219 82 342,-170 34-911,1 3 0,60 3 0,-102 2-6257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3:10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1 209 24575,'5'-4'0,"1"-1"0,0 1 0,0 1 0,1-1 0,-1 1 0,12-4 0,13-7 0,210-97 0,-208 98 0,1 2 0,1 1 0,48-8 0,-80 18 0,1-1 0,0 1 0,0-1 0,0 1 0,0 0 0,0 1 0,0-1 0,0 1 0,0 0 0,0 0 0,0 0 0,0 0 0,-1 1 0,1-1 0,3 3 0,-3-1 0,-1 0 0,0 0 0,0 0 0,-1 0 0,1 1 0,0-1 0,-1 1 0,0-1 0,0 1 0,0 0 0,-1 0 0,1 0 0,-1 0 0,2 7 0,1 8 0,-1 0 0,-1 0 0,0 0 0,-2 1 0,0-1 0,-1 0 0,-1 0 0,-7 35 0,3-32 0,-1 1 0,0-1 0,-2-1 0,-1 1 0,0-2 0,-26 39 0,32-53 0,0 0 0,1 0 0,0 1 0,0-1 0,0 1 0,1 0 0,0 0 0,1 0 0,-1 0 0,1 0 0,1 0 0,-1 0 0,1 0 0,0 0 0,1 1 0,0-1 0,2 8 0,-2-12 0,0 0 0,0-1 0,0 1 0,1-1 0,-1 1 0,1-1 0,-1 1 0,1-1 0,0 0 0,0 0 0,0 0 0,0 0 0,1 0 0,-1 0 0,1-1 0,-1 1 0,1-1 0,4 2 0,5 2 0,1 0 0,24 4 0,-23-5 0,62 12 0,137 9 0,238-18 115,-265-8-1595,-175 1-5346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8.061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0 24575,'0'18'0,"0"707"0,-1-666-273,4-1 0,2 1 0,2 0 0,19 67 0,-19-99-6553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8.475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0 179 24575,'19'-2'0,"1"0"0,-1-1 0,-1-1 0,33-12 0,-8 3 0,15-3 0,15-5 0,137-21 0,217-12 0,-390 51-1365,-7 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8.84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0 240 24575,'7'-5'0,"0"1"0,0-1 0,1 2 0,-1-1 0,1 1 0,0 0 0,0 0 0,8-1 0,11-5 0,499-148 0,-525 157 0,49-13 0,1 3 0,0 2 0,0 3 0,1 1 0,94 7 0,-127-1-273,1 1 0,0 1 0,-1 1 0,28 11 0,-22-5-6553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9.68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1543 116 24575,'-1'-4'0,"0"0"0,0 0 0,-1 0 0,1 0 0,-1 1 0,0-1 0,-3-4 0,-3-6 0,6 10 0,0 0 0,0 0 0,0-1 0,-1 2 0,0-1 0,0 0 0,0 1 0,0-1 0,-1 1 0,1 0 0,-1 0 0,-7-4 0,6 4 0,-1 1 0,0-1 0,0 1 0,0 1 0,0-1 0,0 1 0,0 0 0,0 1 0,-8-1 0,-5 2 0,1 0 0,-1 1 0,1 1 0,0 1 0,-27 8 0,-86 40 0,113-45 0,-51 25 0,1 2 0,2 3 0,2 3 0,1 2 0,2 4 0,3 2 0,1 2 0,-62 73 0,52-46 0,3 3 0,4 3 0,-95 174 0,129-205 0,3 0 0,2 1 0,3 1 0,1 1 0,4 1 0,1 0 0,3 0 0,-2 91 0,12-126 0,0 0 0,2 0 0,0-1 0,2 1 0,0-1 0,1 0 0,2 0 0,-1-1 0,2 1 0,1-2 0,16 24 0,-2-7 0,2-2 0,1 0 0,2-2 0,52 44 0,-63-60 0,1-1 0,1-1 0,0-1 0,1-1 0,28 12 0,-45-21 0,-1-1 0,0 1 0,1-1 0,-1 0 0,1 0 0,-1-1 0,1 1 0,0-1 0,-1 1 0,1-1 0,0 0 0,-1 0 0,1-1 0,0 1 0,-1-1 0,1 0 0,-1 0 0,1 0 0,-1 0 0,1-1 0,-1 1 0,0-1 0,0 0 0,0 0 0,0 0 0,0 0 0,0-1 0,0 1 0,-1-1 0,1 0 0,-1 1 0,0-1 0,0 0 0,0-1 0,3-5 0,1-4 0,-1 0 0,0-1 0,0 0 0,-2 0 0,0 0 0,0-1 0,0-25 0,-1 6 0,-2 1 0,-1-1 0,-2 1 0,-1 0 0,-13-51 0,13 70 0,-1 0 0,0 0 0,-1 1 0,0-1 0,-1 2 0,0-1 0,-2 1 0,1 0 0,-1 0 0,-1 1 0,0 1 0,0-1 0,-1 2 0,-1-1 0,-14-8 0,10 8 38,-2 1 0,1 1 0,-1 1 0,0 0 0,0 1 0,-1 1 0,0 1 0,-19-2 0,-17 2-892,-83 4 1,127 0-5973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49.9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1 293 24575,'15'-1'0,"0"-1"0,0 0 0,24-7 0,4-1 0,96-15 0,243-77 0,-83-22 0,-277 114-1365,-5 3-5461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0.31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91 0 24575,'0'19'0,"1"61"0,-13 390 0,-1-264 0,6-70 0,-27 157 0,24-248 0,3 1 0,2 0 0,2 1 0,4 73 0,4-95-1365,1-6-5461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0.998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31 0 24575,'0'25'0,"-2"12"0,-8 50 0,-1 7 0,4 304 0,8-380 0,0 0 0,2 1 0,0-1 0,1 0 0,11 31 0,-11-41 0,0 0 0,0 0 0,1 0 0,0 0 0,0-1 0,0 0 0,1 0 0,0-1 0,1 1 0,-1-1 0,1 0 0,0-1 0,14 8 0,-12-8 0,0-1 0,0 0 0,1-1 0,0 0 0,0 0 0,0-1 0,0 0 0,0 0 0,0-1 0,14-1 0,-8-1 0,0-1 0,0 0 0,-1-1 0,1-1 0,-1 0 0,16-8 0,1-2 0,-1-2 0,-1-1 0,0-2 0,-2-1 0,37-32 0,-13 5 0,84-100 0,-123 130 0,0 0 0,-2 0 0,0-1 0,0-1 0,-2 0 0,9-25 0,-16 36 0,-4 7 0,-6 14 0,-108 309 0,82-218 0,-18 58 0,8 3 0,-25 180 0,57-271 0,5-36 0,1 0 0,2 0 0,1 0 0,5 72 0,-1-105-124,0-1 0,0 1 0,0 0 0,1 0 0,-1-1 0,1 1-1,0-1 1,1 1 0,-1-1 0,5 6 0,5 3-6702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1.319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0 150 24575,'18'-12'0,"3"4"0,0 1 0,33-7 0,-1 1 0,10-6 0,87-22 0,-80 27 0,0 4 0,122-2 0,-16 14-1365,-150-2-5461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1.654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1 328 24575,'18'-1'0,"24"-8"0,0-2 0,78-33 0,-13 4 0,417-90 0,-408 106 0,-14-1 257,-44 10-1068,85-11 0,-114 24-6015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5T08:55:52.03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329 1 24575,'-1'18'0,"-1"1"0,-6 27 0,0-2 0,-204 1050 0,209-1081 0,-58 259 0,48-193 0,-6 119 0,18-52-682,26 230-1,-21-344-6143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39B1-BBA3-90B6-F192-FC1C0FE1D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4A3C5-EE4C-6C7A-08ED-B6EE7625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E983-2AF9-360A-D11A-7F9B52DCE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D3E2-2F67-12CB-CF98-8A1E0FE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5DAC6-88D3-6961-54A9-3B078F9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1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E07C-B3ED-F094-1E86-0819E82E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41071-93D4-1B44-37CA-477DE25C6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373F-6E60-8FFB-423D-EEB40713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C94E-287F-0608-65BC-19A813BE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29983-E0D5-8C14-C109-7BB72BAF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D226A0-74D3-1948-2B53-70EF8355E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00B4D-2D77-576B-9592-BFDC1E5CC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6E7B1-196A-E644-E331-B677E79D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D986-152B-A5C6-D0A0-EC690757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3FF0D-C192-36DC-D838-BBE34C3D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B3AB-D756-17FB-F966-C8AB1B04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CF72-385C-83EA-B088-2DE49307C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1251-2B0D-F474-4416-DB1A78F0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6E99B-D4D9-1BEF-5A5B-41CB96A0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5998-393D-EBE1-8778-71ECFB4F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8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A8BFD-4BC9-C90A-A8AD-4EFEA6E0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68403-21F3-C4E5-9FB3-E473C63DE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0A27-E27C-C789-1011-D958CC33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9846-AF79-D7C8-0F47-07B20BA1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D16B-CF47-A54E-2619-E93E03FF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3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14C3-A1A0-C54B-67FC-9156B46C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D9B3C-471D-6CF1-8DE1-CF6C7F82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C4E51-55FD-EC6A-B798-4FFB2F407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48B82-0707-21E7-255A-00E906B3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2F3ED-5D20-4403-A7F6-8318C76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7560B-99E1-FB66-8F37-5E9F9254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4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F3E8-ECEC-53FC-7241-8666AF0D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050A7-FBC6-02BC-63B3-E7EA84558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F1B0B-31A8-5C32-2947-54A87BE3D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DD7B8-D628-9D22-BAEB-458D02DA5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A416ED-3EEB-0594-0A9B-358DBA5D4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D24CC-FA60-41F0-B114-BB2BB559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A56D8-4104-CC53-E3A6-05E017D9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0E94B1-EE58-7A2D-F22D-3432D3B5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8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5B0B4-8DF0-9BD8-9CE1-E75DFB0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D27C5-D89E-DC13-AE3B-FE880F0A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68ABD9-3E74-DB1B-C9B5-73A34E14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319D1-7B41-3C95-5290-B3E3C0B65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9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7A81F1-831D-8EB5-A3EE-CC98FDBB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2FDDE-3A41-CD7A-179C-76AE292F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1818-D921-E77B-5569-377DD8A7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3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F62A-5512-080A-3C39-4EFAA811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4815-5B9B-204C-E17D-B9F79972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1ECBA-1846-5F56-72FB-8C6DA201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1439B-4EB4-F06C-B1D4-2992C9B5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35581-5936-BAEA-1E79-47F39037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D6CE-55AE-9CD2-346A-A8120B6F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83B6-49E0-6460-1348-E7030D14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5D341-4850-D4C0-0BC1-83ACAA935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0DE7E-79DD-6BDD-C161-362737234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E1258-3158-1F9F-EC38-C9E231CD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83DD0-C052-5FAD-00A5-40FCF6777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A3141-38E6-D332-87AE-E93321A4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5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2EEA41-5601-3F50-5118-A7015B731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9593B-A8E1-476E-F1FF-785A6ABF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1D05B-93E8-970E-B4F4-FE840208C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2F12E-DBF8-4B82-9BC7-6630DEA3150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3606-7A3F-713A-9CBE-BEE7877378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5D59A-2519-6CD4-90A3-3621C3728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22020-1891-4721-B729-7B1C96AD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5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70" Type="http://schemas.openxmlformats.org/officeDocument/2006/relationships/customXml" Target="../ink/ink85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181" Type="http://schemas.openxmlformats.org/officeDocument/2006/relationships/image" Target="../media/image90.png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71" Type="http://schemas.openxmlformats.org/officeDocument/2006/relationships/image" Target="../media/image85.png"/><Relationship Id="rId192" Type="http://schemas.openxmlformats.org/officeDocument/2006/relationships/customXml" Target="../ink/ink96.xml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customXml" Target="../ink/ink54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0.png"/><Relationship Id="rId182" Type="http://schemas.openxmlformats.org/officeDocument/2006/relationships/customXml" Target="../ink/ink9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51" Type="http://schemas.openxmlformats.org/officeDocument/2006/relationships/image" Target="../media/image75.png"/><Relationship Id="rId172" Type="http://schemas.openxmlformats.org/officeDocument/2006/relationships/customXml" Target="../ink/ink86.xml"/><Relationship Id="rId193" Type="http://schemas.openxmlformats.org/officeDocument/2006/relationships/image" Target="../media/image9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62" Type="http://schemas.openxmlformats.org/officeDocument/2006/relationships/customXml" Target="../ink/ink81.xml"/><Relationship Id="rId183" Type="http://schemas.openxmlformats.org/officeDocument/2006/relationships/image" Target="../media/image91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178" Type="http://schemas.openxmlformats.org/officeDocument/2006/relationships/customXml" Target="../ink/ink89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6.png"/><Relationship Id="rId194" Type="http://schemas.openxmlformats.org/officeDocument/2006/relationships/customXml" Target="../ink/ink97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184" Type="http://schemas.openxmlformats.org/officeDocument/2006/relationships/customXml" Target="../ink/ink92.xml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74" Type="http://schemas.openxmlformats.org/officeDocument/2006/relationships/customXml" Target="../ink/ink87.xml"/><Relationship Id="rId179" Type="http://schemas.openxmlformats.org/officeDocument/2006/relationships/image" Target="../media/image89.png"/><Relationship Id="rId195" Type="http://schemas.openxmlformats.org/officeDocument/2006/relationships/image" Target="../media/image97.png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4.png"/><Relationship Id="rId185" Type="http://schemas.openxmlformats.org/officeDocument/2006/relationships/image" Target="../media/image9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75" Type="http://schemas.openxmlformats.org/officeDocument/2006/relationships/image" Target="../media/image87.png"/><Relationship Id="rId196" Type="http://schemas.openxmlformats.org/officeDocument/2006/relationships/customXml" Target="../ink/ink98.xml"/><Relationship Id="rId200" Type="http://schemas.openxmlformats.org/officeDocument/2006/relationships/customXml" Target="../ink/ink10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186" Type="http://schemas.openxmlformats.org/officeDocument/2006/relationships/customXml" Target="../ink/ink93.xml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Relationship Id="rId176" Type="http://schemas.openxmlformats.org/officeDocument/2006/relationships/customXml" Target="../ink/ink88.xml"/><Relationship Id="rId197" Type="http://schemas.openxmlformats.org/officeDocument/2006/relationships/image" Target="../media/image98.png"/><Relationship Id="rId201" Type="http://schemas.openxmlformats.org/officeDocument/2006/relationships/image" Target="../media/image100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3.xml"/><Relationship Id="rId187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60" Type="http://schemas.openxmlformats.org/officeDocument/2006/relationships/customXml" Target="../ink/ink30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8.xml"/><Relationship Id="rId177" Type="http://schemas.openxmlformats.org/officeDocument/2006/relationships/image" Target="../media/image88.png"/><Relationship Id="rId198" Type="http://schemas.openxmlformats.org/officeDocument/2006/relationships/customXml" Target="../ink/ink99.xml"/><Relationship Id="rId202" Type="http://schemas.openxmlformats.org/officeDocument/2006/relationships/customXml" Target="../ink/ink10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../media/image62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188" Type="http://schemas.openxmlformats.org/officeDocument/2006/relationships/customXml" Target="../ink/ink94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customXml" Target="../ink/ink111.xml"/><Relationship Id="rId26" Type="http://schemas.openxmlformats.org/officeDocument/2006/relationships/customXml" Target="../ink/ink115.xml"/><Relationship Id="rId39" Type="http://schemas.openxmlformats.org/officeDocument/2006/relationships/image" Target="../media/image121.png"/><Relationship Id="rId21" Type="http://schemas.openxmlformats.org/officeDocument/2006/relationships/image" Target="../media/image112.png"/><Relationship Id="rId34" Type="http://schemas.openxmlformats.org/officeDocument/2006/relationships/customXml" Target="../ink/ink119.xml"/><Relationship Id="rId42" Type="http://schemas.openxmlformats.org/officeDocument/2006/relationships/customXml" Target="../ink/ink123.xml"/><Relationship Id="rId47" Type="http://schemas.openxmlformats.org/officeDocument/2006/relationships/image" Target="../media/image125.png"/><Relationship Id="rId50" Type="http://schemas.openxmlformats.org/officeDocument/2006/relationships/customXml" Target="../ink/ink127.xml"/><Relationship Id="rId55" Type="http://schemas.openxmlformats.org/officeDocument/2006/relationships/image" Target="../media/image129.png"/><Relationship Id="rId7" Type="http://schemas.openxmlformats.org/officeDocument/2006/relationships/image" Target="../media/image105.png"/><Relationship Id="rId2" Type="http://schemas.openxmlformats.org/officeDocument/2006/relationships/customXml" Target="../ink/ink103.xml"/><Relationship Id="rId16" Type="http://schemas.openxmlformats.org/officeDocument/2006/relationships/customXml" Target="../ink/ink110.xml"/><Relationship Id="rId29" Type="http://schemas.openxmlformats.org/officeDocument/2006/relationships/image" Target="../media/image116.png"/><Relationship Id="rId11" Type="http://schemas.openxmlformats.org/officeDocument/2006/relationships/image" Target="../media/image107.png"/><Relationship Id="rId24" Type="http://schemas.openxmlformats.org/officeDocument/2006/relationships/customXml" Target="../ink/ink114.xml"/><Relationship Id="rId32" Type="http://schemas.openxmlformats.org/officeDocument/2006/relationships/customXml" Target="../ink/ink118.xml"/><Relationship Id="rId37" Type="http://schemas.openxmlformats.org/officeDocument/2006/relationships/image" Target="../media/image120.png"/><Relationship Id="rId40" Type="http://schemas.openxmlformats.org/officeDocument/2006/relationships/customXml" Target="../ink/ink122.xml"/><Relationship Id="rId45" Type="http://schemas.openxmlformats.org/officeDocument/2006/relationships/image" Target="../media/image124.png"/><Relationship Id="rId53" Type="http://schemas.openxmlformats.org/officeDocument/2006/relationships/image" Target="../media/image128.png"/><Relationship Id="rId5" Type="http://schemas.openxmlformats.org/officeDocument/2006/relationships/image" Target="../media/image104.png"/><Relationship Id="rId19" Type="http://schemas.openxmlformats.org/officeDocument/2006/relationships/image" Target="../media/image111.png"/><Relationship Id="rId4" Type="http://schemas.openxmlformats.org/officeDocument/2006/relationships/customXml" Target="../ink/ink104.xml"/><Relationship Id="rId9" Type="http://schemas.openxmlformats.org/officeDocument/2006/relationships/image" Target="../media/image106.png"/><Relationship Id="rId14" Type="http://schemas.openxmlformats.org/officeDocument/2006/relationships/customXml" Target="../ink/ink109.xml"/><Relationship Id="rId22" Type="http://schemas.openxmlformats.org/officeDocument/2006/relationships/customXml" Target="../ink/ink113.xml"/><Relationship Id="rId27" Type="http://schemas.openxmlformats.org/officeDocument/2006/relationships/image" Target="../media/image115.png"/><Relationship Id="rId30" Type="http://schemas.openxmlformats.org/officeDocument/2006/relationships/customXml" Target="../ink/ink117.xml"/><Relationship Id="rId35" Type="http://schemas.openxmlformats.org/officeDocument/2006/relationships/image" Target="../media/image119.png"/><Relationship Id="rId43" Type="http://schemas.openxmlformats.org/officeDocument/2006/relationships/image" Target="../media/image123.png"/><Relationship Id="rId48" Type="http://schemas.openxmlformats.org/officeDocument/2006/relationships/customXml" Target="../ink/ink126.xml"/><Relationship Id="rId56" Type="http://schemas.openxmlformats.org/officeDocument/2006/relationships/customXml" Target="../ink/ink130.xml"/><Relationship Id="rId8" Type="http://schemas.openxmlformats.org/officeDocument/2006/relationships/customXml" Target="../ink/ink106.xml"/><Relationship Id="rId51" Type="http://schemas.openxmlformats.org/officeDocument/2006/relationships/image" Target="../media/image127.png"/><Relationship Id="rId3" Type="http://schemas.openxmlformats.org/officeDocument/2006/relationships/image" Target="../media/image103.png"/><Relationship Id="rId12" Type="http://schemas.openxmlformats.org/officeDocument/2006/relationships/customXml" Target="../ink/ink108.xml"/><Relationship Id="rId17" Type="http://schemas.openxmlformats.org/officeDocument/2006/relationships/image" Target="../media/image110.png"/><Relationship Id="rId25" Type="http://schemas.openxmlformats.org/officeDocument/2006/relationships/image" Target="../media/image114.png"/><Relationship Id="rId33" Type="http://schemas.openxmlformats.org/officeDocument/2006/relationships/image" Target="../media/image118.png"/><Relationship Id="rId38" Type="http://schemas.openxmlformats.org/officeDocument/2006/relationships/customXml" Target="../ink/ink121.xml"/><Relationship Id="rId46" Type="http://schemas.openxmlformats.org/officeDocument/2006/relationships/customXml" Target="../ink/ink125.xml"/><Relationship Id="rId20" Type="http://schemas.openxmlformats.org/officeDocument/2006/relationships/customXml" Target="../ink/ink112.xml"/><Relationship Id="rId41" Type="http://schemas.openxmlformats.org/officeDocument/2006/relationships/image" Target="../media/image122.png"/><Relationship Id="rId54" Type="http://schemas.openxmlformats.org/officeDocument/2006/relationships/customXml" Target="../ink/ink1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5.xml"/><Relationship Id="rId15" Type="http://schemas.openxmlformats.org/officeDocument/2006/relationships/image" Target="../media/image109.png"/><Relationship Id="rId23" Type="http://schemas.openxmlformats.org/officeDocument/2006/relationships/image" Target="../media/image113.png"/><Relationship Id="rId28" Type="http://schemas.openxmlformats.org/officeDocument/2006/relationships/customXml" Target="../ink/ink116.xml"/><Relationship Id="rId36" Type="http://schemas.openxmlformats.org/officeDocument/2006/relationships/customXml" Target="../ink/ink120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7.xml"/><Relationship Id="rId31" Type="http://schemas.openxmlformats.org/officeDocument/2006/relationships/image" Target="../media/image117.png"/><Relationship Id="rId44" Type="http://schemas.openxmlformats.org/officeDocument/2006/relationships/customXml" Target="../ink/ink124.xml"/><Relationship Id="rId52" Type="http://schemas.openxmlformats.org/officeDocument/2006/relationships/customXml" Target="../ink/ink1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91C080F-E34B-459F-A839-6AE9EC1A6264}"/>
              </a:ext>
            </a:extLst>
          </p:cNvPr>
          <p:cNvGrpSpPr/>
          <p:nvPr/>
        </p:nvGrpSpPr>
        <p:grpSpPr>
          <a:xfrm>
            <a:off x="1450076" y="1009767"/>
            <a:ext cx="378720" cy="672120"/>
            <a:chOff x="1450076" y="1009767"/>
            <a:chExt cx="378720" cy="67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9F12954-7D7D-03F9-2C90-61263BA7065E}"/>
                    </a:ext>
                  </a:extLst>
                </p14:cNvPr>
                <p14:cNvContentPartPr/>
                <p14:nvPr/>
              </p14:nvContentPartPr>
              <p14:xfrm>
                <a:off x="1450076" y="1009767"/>
                <a:ext cx="378720" cy="67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9F12954-7D7D-03F9-2C90-61263BA706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45756" y="1005447"/>
                  <a:ext cx="387360" cy="6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552E17-FCCE-2400-7A37-729F5A8C603A}"/>
                    </a:ext>
                  </a:extLst>
                </p14:cNvPr>
                <p14:cNvContentPartPr/>
                <p14:nvPr/>
              </p14:nvContentPartPr>
              <p14:xfrm>
                <a:off x="1523876" y="1481727"/>
                <a:ext cx="261360" cy="1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552E17-FCCE-2400-7A37-729F5A8C60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9556" y="1477407"/>
                  <a:ext cx="270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4023E-42E2-CBA9-489B-3A8C439F4F5B}"/>
                  </a:ext>
                </a:extLst>
              </p14:cNvPr>
              <p14:cNvContentPartPr/>
              <p14:nvPr/>
            </p14:nvContentPartPr>
            <p14:xfrm>
              <a:off x="2364836" y="1355367"/>
              <a:ext cx="350640" cy="1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4023E-42E2-CBA9-489B-3A8C439F4F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60516" y="1351047"/>
                <a:ext cx="3592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6D12AF-A524-551D-487C-E91BCBC385DF}"/>
                  </a:ext>
                </a:extLst>
              </p14:cNvPr>
              <p14:cNvContentPartPr/>
              <p14:nvPr/>
            </p14:nvContentPartPr>
            <p14:xfrm>
              <a:off x="2322356" y="1681527"/>
              <a:ext cx="318960" cy="4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6D12AF-A524-551D-487C-E91BCBC385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18036" y="1677207"/>
                <a:ext cx="32760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5314C3D-651F-7AF0-107F-FF6170E52671}"/>
              </a:ext>
            </a:extLst>
          </p:cNvPr>
          <p:cNvGrpSpPr/>
          <p:nvPr/>
        </p:nvGrpSpPr>
        <p:grpSpPr>
          <a:xfrm>
            <a:off x="3092685" y="934979"/>
            <a:ext cx="841320" cy="1401480"/>
            <a:chOff x="3092685" y="934979"/>
            <a:chExt cx="841320" cy="14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1F99B8-51C2-DF6B-8056-ADFDFCF85704}"/>
                    </a:ext>
                  </a:extLst>
                </p14:cNvPr>
                <p14:cNvContentPartPr/>
                <p14:nvPr/>
              </p14:nvContentPartPr>
              <p14:xfrm>
                <a:off x="3518925" y="934979"/>
                <a:ext cx="415080" cy="8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1F99B8-51C2-DF6B-8056-ADFDFCF857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4605" y="930659"/>
                  <a:ext cx="4237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744900-E88C-FFA0-FBA1-0624BBF03BB0}"/>
                    </a:ext>
                  </a:extLst>
                </p14:cNvPr>
                <p14:cNvContentPartPr/>
                <p14:nvPr/>
              </p14:nvContentPartPr>
              <p14:xfrm>
                <a:off x="3092685" y="1116419"/>
                <a:ext cx="557640" cy="1220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744900-E88C-FFA0-FBA1-0624BBF03B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88365" y="1112099"/>
                  <a:ext cx="566280" cy="12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6BABBD-43E7-9A23-5087-A9E0DD4785E9}"/>
                    </a:ext>
                  </a:extLst>
                </p14:cNvPr>
                <p14:cNvContentPartPr/>
                <p14:nvPr/>
              </p14:nvContentPartPr>
              <p14:xfrm>
                <a:off x="3901965" y="1148459"/>
                <a:ext cx="360" cy="333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6BABBD-43E7-9A23-5087-A9E0DD4785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97645" y="1144139"/>
                  <a:ext cx="9000" cy="34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2844A-DF73-923B-A5B9-432299ADFD29}"/>
                  </a:ext>
                </a:extLst>
              </p14:cNvPr>
              <p14:cNvContentPartPr/>
              <p14:nvPr/>
            </p14:nvContentPartPr>
            <p14:xfrm>
              <a:off x="3720885" y="1902299"/>
              <a:ext cx="425520" cy="384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2844A-DF73-923B-A5B9-432299ADFD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16565" y="1897979"/>
                <a:ext cx="43416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7009C63-7E54-012F-3F21-A3E96CC7A372}"/>
              </a:ext>
            </a:extLst>
          </p:cNvPr>
          <p:cNvGrpSpPr/>
          <p:nvPr/>
        </p:nvGrpSpPr>
        <p:grpSpPr>
          <a:xfrm>
            <a:off x="4784325" y="862259"/>
            <a:ext cx="1307520" cy="1715400"/>
            <a:chOff x="4784325" y="862259"/>
            <a:chExt cx="1307520" cy="171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6DF9416-FCBF-5603-CCCB-6CF1575623C3}"/>
                    </a:ext>
                  </a:extLst>
                </p14:cNvPr>
                <p14:cNvContentPartPr/>
                <p14:nvPr/>
              </p14:nvContentPartPr>
              <p14:xfrm>
                <a:off x="4784325" y="1158179"/>
                <a:ext cx="560160" cy="257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6DF9416-FCBF-5603-CCCB-6CF1575623C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80005" y="1153859"/>
                  <a:ext cx="5688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85A1B3-DE3D-0FEC-FB0B-5138942203D1}"/>
                    </a:ext>
                  </a:extLst>
                </p14:cNvPr>
                <p14:cNvContentPartPr/>
                <p14:nvPr/>
              </p14:nvContentPartPr>
              <p14:xfrm>
                <a:off x="5051085" y="1828859"/>
                <a:ext cx="370080" cy="748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85A1B3-DE3D-0FEC-FB0B-5138942203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46765" y="1824539"/>
                  <a:ext cx="37872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B252AB-0827-2713-60B4-46A319F8C1B4}"/>
                    </a:ext>
                  </a:extLst>
                </p14:cNvPr>
                <p14:cNvContentPartPr/>
                <p14:nvPr/>
              </p14:nvContentPartPr>
              <p14:xfrm>
                <a:off x="5554365" y="862259"/>
                <a:ext cx="537480" cy="1665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B252AB-0827-2713-60B4-46A319F8C1B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50045" y="857939"/>
                  <a:ext cx="546120" cy="167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37EF9B-D3C3-3FAB-5545-F92387398103}"/>
              </a:ext>
            </a:extLst>
          </p:cNvPr>
          <p:cNvGrpSpPr/>
          <p:nvPr/>
        </p:nvGrpSpPr>
        <p:grpSpPr>
          <a:xfrm>
            <a:off x="7040805" y="775859"/>
            <a:ext cx="2538360" cy="1978920"/>
            <a:chOff x="7040805" y="775859"/>
            <a:chExt cx="2538360" cy="19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223CF9-515D-2F53-45B7-F27812928B2D}"/>
                    </a:ext>
                  </a:extLst>
                </p14:cNvPr>
                <p14:cNvContentPartPr/>
                <p14:nvPr/>
              </p14:nvContentPartPr>
              <p14:xfrm>
                <a:off x="7040805" y="1369139"/>
                <a:ext cx="348840" cy="488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223CF9-515D-2F53-45B7-F27812928B2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36485" y="1364819"/>
                  <a:ext cx="357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F644120-CD82-F5C4-2819-B34916AB12B7}"/>
                    </a:ext>
                  </a:extLst>
                </p14:cNvPr>
                <p14:cNvContentPartPr/>
                <p14:nvPr/>
              </p14:nvContentPartPr>
              <p14:xfrm>
                <a:off x="7708605" y="1532219"/>
                <a:ext cx="223200" cy="64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F644120-CD82-F5C4-2819-B34916AB12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04285" y="1527899"/>
                  <a:ext cx="2318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ADE294D-2AA6-7FE3-449F-4A0F0FE0CB81}"/>
                    </a:ext>
                  </a:extLst>
                </p14:cNvPr>
                <p14:cNvContentPartPr/>
                <p14:nvPr/>
              </p14:nvContentPartPr>
              <p14:xfrm>
                <a:off x="7570365" y="1757579"/>
                <a:ext cx="381960" cy="13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ADE294D-2AA6-7FE3-449F-4A0F0FE0CB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66045" y="1753259"/>
                  <a:ext cx="3906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438EFBB-B598-7535-DC34-811F55FF779A}"/>
                    </a:ext>
                  </a:extLst>
                </p14:cNvPr>
                <p14:cNvContentPartPr/>
                <p14:nvPr/>
              </p14:nvContentPartPr>
              <p14:xfrm>
                <a:off x="8081205" y="775859"/>
                <a:ext cx="892800" cy="19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438EFBB-B598-7535-DC34-811F55FF779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76885" y="771539"/>
                  <a:ext cx="901440" cy="19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48F6457-A2E1-399F-4B6E-0CBD3C02D8F1}"/>
                    </a:ext>
                  </a:extLst>
                </p14:cNvPr>
                <p14:cNvContentPartPr/>
                <p14:nvPr/>
              </p14:nvContentPartPr>
              <p14:xfrm>
                <a:off x="9101085" y="1178699"/>
                <a:ext cx="478080" cy="25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48F6457-A2E1-399F-4B6E-0CBD3C02D8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6765" y="1174379"/>
                  <a:ext cx="48672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34D637B-6A9B-7AE3-8AC1-601BF67D5F72}"/>
                  </a:ext>
                </a:extLst>
              </p14:cNvPr>
              <p14:cNvContentPartPr/>
              <p14:nvPr/>
            </p14:nvContentPartPr>
            <p14:xfrm>
              <a:off x="9228885" y="1987979"/>
              <a:ext cx="360" cy="447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34D637B-6A9B-7AE3-8AC1-601BF67D5F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24565" y="1983659"/>
                <a:ext cx="9000" cy="45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FCE7638-3A72-C30D-1B0E-FD751917623D}"/>
              </a:ext>
            </a:extLst>
          </p:cNvPr>
          <p:cNvGrpSpPr/>
          <p:nvPr/>
        </p:nvGrpSpPr>
        <p:grpSpPr>
          <a:xfrm>
            <a:off x="10144005" y="667859"/>
            <a:ext cx="1444320" cy="2052720"/>
            <a:chOff x="10144005" y="667859"/>
            <a:chExt cx="1444320" cy="205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01B582-92F6-DE4A-63C8-DFD746CF7EC6}"/>
                    </a:ext>
                  </a:extLst>
                </p14:cNvPr>
                <p14:cNvContentPartPr/>
                <p14:nvPr/>
              </p14:nvContentPartPr>
              <p14:xfrm>
                <a:off x="10144005" y="1159619"/>
                <a:ext cx="331560" cy="309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01B582-92F6-DE4A-63C8-DFD746CF7E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39685" y="1155299"/>
                  <a:ext cx="340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0713735-AFD8-532E-77B7-5D343518B702}"/>
                    </a:ext>
                  </a:extLst>
                </p14:cNvPr>
                <p14:cNvContentPartPr/>
                <p14:nvPr/>
              </p14:nvContentPartPr>
              <p14:xfrm>
                <a:off x="10312485" y="2071499"/>
                <a:ext cx="392400" cy="5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0713735-AFD8-532E-77B7-5D343518B7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08165" y="2067179"/>
                  <a:ext cx="40104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F31127C-59BC-B97C-BF37-54525CDB2FCE}"/>
                    </a:ext>
                  </a:extLst>
                </p14:cNvPr>
                <p14:cNvContentPartPr/>
                <p14:nvPr/>
              </p14:nvContentPartPr>
              <p14:xfrm>
                <a:off x="10806405" y="667859"/>
                <a:ext cx="781920" cy="2052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F31127C-59BC-B97C-BF37-54525CDB2FC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02085" y="663539"/>
                  <a:ext cx="790560" cy="206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68479E6-CBF8-63FE-24B2-B58B75B26DC9}"/>
                  </a:ext>
                </a:extLst>
              </p14:cNvPr>
              <p14:cNvContentPartPr/>
              <p14:nvPr/>
            </p14:nvContentPartPr>
            <p14:xfrm>
              <a:off x="3292485" y="825539"/>
              <a:ext cx="2464920" cy="898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68479E6-CBF8-63FE-24B2-B58B75B26DC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88165" y="821219"/>
                <a:ext cx="247356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D04C97C-7FBC-B32E-DA31-D57B051CC09A}"/>
                  </a:ext>
                </a:extLst>
              </p14:cNvPr>
              <p14:cNvContentPartPr/>
              <p14:nvPr/>
            </p14:nvContentPartPr>
            <p14:xfrm>
              <a:off x="8882205" y="944699"/>
              <a:ext cx="689760" cy="1984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D04C97C-7FBC-B32E-DA31-D57B051CC0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77885" y="940379"/>
                <a:ext cx="69840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9D5C3DC-F249-3983-7504-8A312D055CF1}"/>
                  </a:ext>
                </a:extLst>
              </p14:cNvPr>
              <p14:cNvContentPartPr/>
              <p14:nvPr/>
            </p14:nvContentPartPr>
            <p14:xfrm>
              <a:off x="1870485" y="3232139"/>
              <a:ext cx="22320" cy="4222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9D5C3DC-F249-3983-7504-8A312D055C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866165" y="3227819"/>
                <a:ext cx="30960" cy="43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C9CD3B7-F637-7829-2616-6E04DD313802}"/>
              </a:ext>
            </a:extLst>
          </p:cNvPr>
          <p:cNvGrpSpPr/>
          <p:nvPr/>
        </p:nvGrpSpPr>
        <p:grpSpPr>
          <a:xfrm>
            <a:off x="2434605" y="3306299"/>
            <a:ext cx="1921320" cy="595080"/>
            <a:chOff x="2434605" y="3306299"/>
            <a:chExt cx="1921320" cy="59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751871C-D634-1152-5882-4EAA885BCE48}"/>
                    </a:ext>
                  </a:extLst>
                </p14:cNvPr>
                <p14:cNvContentPartPr/>
                <p14:nvPr/>
              </p14:nvContentPartPr>
              <p14:xfrm>
                <a:off x="2477445" y="3306299"/>
                <a:ext cx="343440" cy="4269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751871C-D634-1152-5882-4EAA885BCE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73125" y="3301979"/>
                  <a:ext cx="352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566BDA8-5485-AB4D-8811-1F0DA7389FDD}"/>
                    </a:ext>
                  </a:extLst>
                </p14:cNvPr>
                <p14:cNvContentPartPr/>
                <p14:nvPr/>
              </p14:nvContentPartPr>
              <p14:xfrm>
                <a:off x="2688765" y="3317099"/>
                <a:ext cx="139680" cy="35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566BDA8-5485-AB4D-8811-1F0DA7389F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84445" y="3312779"/>
                  <a:ext cx="148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00F8139-1B93-B3F8-588D-B49511F0B942}"/>
                    </a:ext>
                  </a:extLst>
                </p14:cNvPr>
                <p14:cNvContentPartPr/>
                <p14:nvPr/>
              </p14:nvContentPartPr>
              <p14:xfrm>
                <a:off x="2434605" y="3582059"/>
                <a:ext cx="461520" cy="9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00F8139-1B93-B3F8-588D-B49511F0B94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30285" y="3577739"/>
                  <a:ext cx="470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10A287-0FD2-B624-CE95-D2071ACC60D3}"/>
                    </a:ext>
                  </a:extLst>
                </p14:cNvPr>
                <p14:cNvContentPartPr/>
                <p14:nvPr/>
              </p14:nvContentPartPr>
              <p14:xfrm>
                <a:off x="3168285" y="3453179"/>
                <a:ext cx="443520" cy="321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10A287-0FD2-B624-CE95-D2071ACC60D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63965" y="3448859"/>
                  <a:ext cx="4521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4F5AD48-B83C-82BD-B37D-C6A3BE01AECA}"/>
                    </a:ext>
                  </a:extLst>
                </p14:cNvPr>
                <p14:cNvContentPartPr/>
                <p14:nvPr/>
              </p14:nvContentPartPr>
              <p14:xfrm>
                <a:off x="3859485" y="3615179"/>
                <a:ext cx="496440" cy="2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4F5AD48-B83C-82BD-B37D-C6A3BE01AEC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55165" y="3610859"/>
                  <a:ext cx="505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E357465-CD08-1D15-5E1E-8240C0D39D01}"/>
                    </a:ext>
                  </a:extLst>
                </p14:cNvPr>
                <p14:cNvContentPartPr/>
                <p14:nvPr/>
              </p14:nvContentPartPr>
              <p14:xfrm>
                <a:off x="4146765" y="3423299"/>
                <a:ext cx="32040" cy="4780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E357465-CD08-1D15-5E1E-8240C0D39D0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142445" y="3418979"/>
                  <a:ext cx="40680" cy="48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5E3AD84-F9CC-F20D-7A09-C4576E499744}"/>
                  </a:ext>
                </a:extLst>
              </p14:cNvPr>
              <p14:cNvContentPartPr/>
              <p14:nvPr/>
            </p14:nvContentPartPr>
            <p14:xfrm>
              <a:off x="4783245" y="743819"/>
              <a:ext cx="840240" cy="94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5E3AD84-F9CC-F20D-7A09-C4576E4997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78925" y="739499"/>
                <a:ext cx="848880" cy="9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F6CC23-1CEA-900A-2B96-4F3B20D39ED0}"/>
                  </a:ext>
                </a:extLst>
              </p14:cNvPr>
              <p14:cNvContentPartPr/>
              <p14:nvPr/>
            </p14:nvContentPartPr>
            <p14:xfrm>
              <a:off x="8898045" y="1730579"/>
              <a:ext cx="868680" cy="9766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F6CC23-1CEA-900A-2B96-4F3B20D39E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893725" y="1726259"/>
                <a:ext cx="877320" cy="98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9653037-99F7-471C-3249-2D1575675AE5}"/>
              </a:ext>
            </a:extLst>
          </p:cNvPr>
          <p:cNvGrpSpPr/>
          <p:nvPr/>
        </p:nvGrpSpPr>
        <p:grpSpPr>
          <a:xfrm>
            <a:off x="4899885" y="3422579"/>
            <a:ext cx="1585800" cy="554760"/>
            <a:chOff x="4899885" y="3422579"/>
            <a:chExt cx="1585800" cy="55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D53FD-35DD-3635-BC2E-0B1028BDA7B7}"/>
                    </a:ext>
                  </a:extLst>
                </p14:cNvPr>
                <p14:cNvContentPartPr/>
                <p14:nvPr/>
              </p14:nvContentPartPr>
              <p14:xfrm>
                <a:off x="4899885" y="3422579"/>
                <a:ext cx="452160" cy="554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D53FD-35DD-3635-BC2E-0B1028BDA7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95565" y="3418259"/>
                  <a:ext cx="4608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BB953CB-A1A0-33CE-E844-C5FCB0C2D069}"/>
                    </a:ext>
                  </a:extLst>
                </p14:cNvPr>
                <p14:cNvContentPartPr/>
                <p14:nvPr/>
              </p14:nvContentPartPr>
              <p14:xfrm>
                <a:off x="5666685" y="3529859"/>
                <a:ext cx="290520" cy="321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BB953CB-A1A0-33CE-E844-C5FCB0C2D0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62365" y="3525539"/>
                  <a:ext cx="299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9C89C32-3073-6E09-AC61-2EC129BC7068}"/>
                    </a:ext>
                  </a:extLst>
                </p14:cNvPr>
                <p14:cNvContentPartPr/>
                <p14:nvPr/>
              </p14:nvContentPartPr>
              <p14:xfrm>
                <a:off x="5813205" y="3593939"/>
                <a:ext cx="141120" cy="330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9C89C32-3073-6E09-AC61-2EC129BC70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08885" y="3589619"/>
                  <a:ext cx="14976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AD6672A-9E9E-1180-676F-49346A5B5C4A}"/>
                    </a:ext>
                  </a:extLst>
                </p14:cNvPr>
                <p14:cNvContentPartPr/>
                <p14:nvPr/>
              </p14:nvContentPartPr>
              <p14:xfrm>
                <a:off x="5613765" y="3741899"/>
                <a:ext cx="496080" cy="86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AD6672A-9E9E-1180-676F-49346A5B5C4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9445" y="3737579"/>
                  <a:ext cx="504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02F410A-BAC8-265E-944E-3603A6D30890}"/>
                    </a:ext>
                  </a:extLst>
                </p14:cNvPr>
                <p14:cNvContentPartPr/>
                <p14:nvPr/>
              </p14:nvContentPartPr>
              <p14:xfrm>
                <a:off x="6432405" y="3476219"/>
                <a:ext cx="53280" cy="4996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02F410A-BAC8-265E-944E-3603A6D3089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28085" y="3471899"/>
                  <a:ext cx="61920" cy="50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CC93F79-FDD4-8EA1-352F-4C267DAC4FE9}"/>
              </a:ext>
            </a:extLst>
          </p:cNvPr>
          <p:cNvGrpSpPr/>
          <p:nvPr/>
        </p:nvGrpSpPr>
        <p:grpSpPr>
          <a:xfrm>
            <a:off x="7144845" y="3604019"/>
            <a:ext cx="4080240" cy="977400"/>
            <a:chOff x="7144845" y="3604019"/>
            <a:chExt cx="408024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D6CCDA-1749-2C01-3E28-2F05909E7701}"/>
                    </a:ext>
                  </a:extLst>
                </p14:cNvPr>
                <p14:cNvContentPartPr/>
                <p14:nvPr/>
              </p14:nvContentPartPr>
              <p14:xfrm>
                <a:off x="7155645" y="3778619"/>
                <a:ext cx="317160" cy="39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D6CCDA-1749-2C01-3E28-2F05909E770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151325" y="3774299"/>
                  <a:ext cx="325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6B7A53E-625C-763E-F81E-13FD38F9A504}"/>
                    </a:ext>
                  </a:extLst>
                </p14:cNvPr>
                <p14:cNvContentPartPr/>
                <p14:nvPr/>
              </p14:nvContentPartPr>
              <p14:xfrm>
                <a:off x="7144845" y="3996779"/>
                <a:ext cx="546480" cy="7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6B7A53E-625C-763E-F81E-13FD38F9A50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140525" y="3992459"/>
                  <a:ext cx="5551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03DEB3-137D-D1C4-6C69-8CFFDC18E189}"/>
                    </a:ext>
                  </a:extLst>
                </p14:cNvPr>
                <p14:cNvContentPartPr/>
                <p14:nvPr/>
              </p14:nvContentPartPr>
              <p14:xfrm>
                <a:off x="8042685" y="3645419"/>
                <a:ext cx="463680" cy="487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03DEB3-137D-D1C4-6C69-8CFFDC18E18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38365" y="3641099"/>
                  <a:ext cx="47232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EBA5468-41B0-29F2-9E6B-0D9090182661}"/>
                    </a:ext>
                  </a:extLst>
                </p14:cNvPr>
                <p14:cNvContentPartPr/>
                <p14:nvPr/>
              </p14:nvContentPartPr>
              <p14:xfrm>
                <a:off x="8633085" y="3808139"/>
                <a:ext cx="457920" cy="11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EBA5468-41B0-29F2-9E6B-0D90901826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8765" y="3803819"/>
                  <a:ext cx="466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E739E7-504D-F035-9804-A7911CC17BB3}"/>
                    </a:ext>
                  </a:extLst>
                </p14:cNvPr>
                <p14:cNvContentPartPr/>
                <p14:nvPr/>
              </p14:nvContentPartPr>
              <p14:xfrm>
                <a:off x="9037725" y="3646859"/>
                <a:ext cx="32400" cy="63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E739E7-504D-F035-9804-A7911CC17BB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33405" y="3642539"/>
                  <a:ext cx="41040" cy="6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7B6B9F2-BF72-5B4E-1E0A-D95C64614FF5}"/>
                    </a:ext>
                  </a:extLst>
                </p14:cNvPr>
                <p14:cNvContentPartPr/>
                <p14:nvPr/>
              </p14:nvContentPartPr>
              <p14:xfrm>
                <a:off x="9526245" y="3604019"/>
                <a:ext cx="414360" cy="678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7B6B9F2-BF72-5B4E-1E0A-D95C64614F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521925" y="3599699"/>
                  <a:ext cx="4230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31E905-0ED5-D535-0ED7-DF8E1238C2C4}"/>
                    </a:ext>
                  </a:extLst>
                </p14:cNvPr>
                <p14:cNvContentPartPr/>
                <p14:nvPr/>
              </p14:nvContentPartPr>
              <p14:xfrm>
                <a:off x="10228245" y="3911819"/>
                <a:ext cx="272880" cy="128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31E905-0ED5-D535-0ED7-DF8E1238C2C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23925" y="3907499"/>
                  <a:ext cx="281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05DB1C9-D804-099C-0EA3-989A144E30C4}"/>
                    </a:ext>
                  </a:extLst>
                </p14:cNvPr>
                <p14:cNvContentPartPr/>
                <p14:nvPr/>
              </p14:nvContentPartPr>
              <p14:xfrm>
                <a:off x="10090365" y="4189019"/>
                <a:ext cx="435960" cy="201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05DB1C9-D804-099C-0EA3-989A144E30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086045" y="4184699"/>
                  <a:ext cx="4446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F53694B-633E-2EA9-AD7E-AB30FE7928C0}"/>
                    </a:ext>
                  </a:extLst>
                </p14:cNvPr>
                <p14:cNvContentPartPr/>
                <p14:nvPr/>
              </p14:nvContentPartPr>
              <p14:xfrm>
                <a:off x="10897485" y="3816779"/>
                <a:ext cx="327600" cy="764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F53694B-633E-2EA9-AD7E-AB30FE7928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93165" y="3812459"/>
                  <a:ext cx="336240" cy="77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CA4AFAE-59E5-AD50-3335-49CDBDBD8421}"/>
              </a:ext>
            </a:extLst>
          </p:cNvPr>
          <p:cNvGrpSpPr/>
          <p:nvPr/>
        </p:nvGrpSpPr>
        <p:grpSpPr>
          <a:xfrm>
            <a:off x="1678605" y="4178579"/>
            <a:ext cx="1051560" cy="791640"/>
            <a:chOff x="1678605" y="4178579"/>
            <a:chExt cx="1051560" cy="79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ED2417D-6966-4714-20C0-040C14BCBC82}"/>
                    </a:ext>
                  </a:extLst>
                </p14:cNvPr>
                <p14:cNvContentPartPr/>
                <p14:nvPr/>
              </p14:nvContentPartPr>
              <p14:xfrm>
                <a:off x="1678605" y="4178579"/>
                <a:ext cx="225000" cy="791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ED2417D-6966-4714-20C0-040C14BCBC8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4285" y="4174259"/>
                  <a:ext cx="233640" cy="80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0023D92-5603-5D40-2F47-B782E86A5EE7}"/>
                    </a:ext>
                  </a:extLst>
                </p14:cNvPr>
                <p14:cNvContentPartPr/>
                <p14:nvPr/>
              </p14:nvContentPartPr>
              <p14:xfrm>
                <a:off x="2157765" y="4348499"/>
                <a:ext cx="486720" cy="573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0023D92-5603-5D40-2F47-B782E86A5E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53445" y="4344179"/>
                  <a:ext cx="49536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A48472E-C5E5-4024-843E-6407F57752C9}"/>
                    </a:ext>
                  </a:extLst>
                </p14:cNvPr>
                <p14:cNvContentPartPr/>
                <p14:nvPr/>
              </p14:nvContentPartPr>
              <p14:xfrm>
                <a:off x="2350005" y="4316819"/>
                <a:ext cx="329760" cy="5122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A48472E-C5E5-4024-843E-6407F57752C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45685" y="4312499"/>
                  <a:ext cx="33840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DAE7302-D937-A50E-9B0D-00CC25206699}"/>
                    </a:ext>
                  </a:extLst>
                </p14:cNvPr>
                <p14:cNvContentPartPr/>
                <p14:nvPr/>
              </p14:nvContentPartPr>
              <p14:xfrm>
                <a:off x="2200605" y="4731539"/>
                <a:ext cx="529560" cy="52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DAE7302-D937-A50E-9B0D-00CC252066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96285" y="4727219"/>
                  <a:ext cx="5382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BA80F05-E622-4AB0-0E2C-943FA83D194F}"/>
                  </a:ext>
                </a:extLst>
              </p14:cNvPr>
              <p14:cNvContentPartPr/>
              <p14:nvPr/>
            </p14:nvContentPartPr>
            <p14:xfrm>
              <a:off x="3197805" y="4453979"/>
              <a:ext cx="473040" cy="637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BA80F05-E622-4AB0-0E2C-943FA83D194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193485" y="4449659"/>
                <a:ext cx="48168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5D8C1867-4EBC-3216-91EC-30ACE12563FE}"/>
              </a:ext>
            </a:extLst>
          </p:cNvPr>
          <p:cNvGrpSpPr/>
          <p:nvPr/>
        </p:nvGrpSpPr>
        <p:grpSpPr>
          <a:xfrm>
            <a:off x="3054525" y="699539"/>
            <a:ext cx="3134160" cy="1140840"/>
            <a:chOff x="3054525" y="699539"/>
            <a:chExt cx="3134160" cy="114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AD48D4-96B4-5D87-31DB-11189DFA9F51}"/>
                    </a:ext>
                  </a:extLst>
                </p14:cNvPr>
                <p14:cNvContentPartPr/>
                <p14:nvPr/>
              </p14:nvContentPartPr>
              <p14:xfrm>
                <a:off x="3054525" y="699539"/>
                <a:ext cx="3134160" cy="11408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AD48D4-96B4-5D87-31DB-11189DFA9F5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50205" y="695219"/>
                  <a:ext cx="3142800" cy="11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AE37E87-1D4C-D84C-1C07-D6707AA4E692}"/>
                    </a:ext>
                  </a:extLst>
                </p14:cNvPr>
                <p14:cNvContentPartPr/>
                <p14:nvPr/>
              </p14:nvContentPartPr>
              <p14:xfrm>
                <a:off x="3277725" y="730859"/>
                <a:ext cx="1009800" cy="10357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AE37E87-1D4C-D84C-1C07-D6707AA4E69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73405" y="726539"/>
                  <a:ext cx="101844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AE6FA3E-E427-64B7-6E73-61103F8DE728}"/>
                    </a:ext>
                  </a:extLst>
                </p14:cNvPr>
                <p14:cNvContentPartPr/>
                <p14:nvPr/>
              </p14:nvContentPartPr>
              <p14:xfrm>
                <a:off x="4611885" y="807539"/>
                <a:ext cx="1071000" cy="9626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AE6FA3E-E427-64B7-6E73-61103F8DE72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07565" y="803219"/>
                  <a:ext cx="1079640" cy="97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18DC83-F58E-13B9-944A-BD5780C71349}"/>
              </a:ext>
            </a:extLst>
          </p:cNvPr>
          <p:cNvGrpSpPr/>
          <p:nvPr/>
        </p:nvGrpSpPr>
        <p:grpSpPr>
          <a:xfrm>
            <a:off x="9805605" y="531779"/>
            <a:ext cx="1412640" cy="2645640"/>
            <a:chOff x="9805605" y="531779"/>
            <a:chExt cx="1412640" cy="264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449283-3E0E-893C-4EE5-302EEC2DCDBA}"/>
                    </a:ext>
                  </a:extLst>
                </p14:cNvPr>
                <p14:cNvContentPartPr/>
                <p14:nvPr/>
              </p14:nvContentPartPr>
              <p14:xfrm>
                <a:off x="9854205" y="531779"/>
                <a:ext cx="1364040" cy="2645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449283-3E0E-893C-4EE5-302EEC2DCDB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49885" y="527459"/>
                  <a:ext cx="1372680" cy="265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2A63F2D-BF5E-BF84-6070-A67549980292}"/>
                    </a:ext>
                  </a:extLst>
                </p14:cNvPr>
                <p14:cNvContentPartPr/>
                <p14:nvPr/>
              </p14:nvContentPartPr>
              <p14:xfrm>
                <a:off x="9805605" y="839579"/>
                <a:ext cx="1154520" cy="119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2A63F2D-BF5E-BF84-6070-A6754998029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01285" y="835259"/>
                  <a:ext cx="1163160" cy="12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16773C-243C-5677-4D8B-986D62E520CB}"/>
                    </a:ext>
                  </a:extLst>
                </p14:cNvPr>
                <p14:cNvContentPartPr/>
                <p14:nvPr/>
              </p14:nvContentPartPr>
              <p14:xfrm>
                <a:off x="10054365" y="1924259"/>
                <a:ext cx="1091520" cy="84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16773C-243C-5677-4D8B-986D62E520C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50045" y="1919939"/>
                  <a:ext cx="1100160" cy="85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DDB1D4-C3D6-F926-20AC-4E35F20E72E0}"/>
              </a:ext>
            </a:extLst>
          </p:cNvPr>
          <p:cNvGrpSpPr/>
          <p:nvPr/>
        </p:nvGrpSpPr>
        <p:grpSpPr>
          <a:xfrm>
            <a:off x="4220565" y="4561259"/>
            <a:ext cx="7018200" cy="1031760"/>
            <a:chOff x="4220565" y="4561259"/>
            <a:chExt cx="7018200" cy="103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CE9279-6B4A-3A36-D3D5-88D0C130CD61}"/>
                    </a:ext>
                  </a:extLst>
                </p14:cNvPr>
                <p14:cNvContentPartPr/>
                <p14:nvPr/>
              </p14:nvContentPartPr>
              <p14:xfrm>
                <a:off x="4220565" y="4826219"/>
                <a:ext cx="605880" cy="8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CE9279-6B4A-3A36-D3D5-88D0C130CD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16245" y="4821899"/>
                  <a:ext cx="6145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74860CD-7AA7-68C3-8B61-CC175E7C4B4C}"/>
                    </a:ext>
                  </a:extLst>
                </p14:cNvPr>
                <p14:cNvContentPartPr/>
                <p14:nvPr/>
              </p14:nvContentPartPr>
              <p14:xfrm>
                <a:off x="4634925" y="4561259"/>
                <a:ext cx="54000" cy="811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74860CD-7AA7-68C3-8B61-CC175E7C4B4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30605" y="4556939"/>
                  <a:ext cx="6264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9D4C8E6-3B6B-C164-BE6E-7E3A5A107D08}"/>
                    </a:ext>
                  </a:extLst>
                </p14:cNvPr>
                <p14:cNvContentPartPr/>
                <p14:nvPr/>
              </p14:nvContentPartPr>
              <p14:xfrm>
                <a:off x="5114085" y="4806779"/>
                <a:ext cx="474120" cy="625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9D4C8E6-3B6B-C164-BE6E-7E3A5A107D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109765" y="4802459"/>
                  <a:ext cx="48276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12986D-F991-8C0B-914F-1FB98E9ED090}"/>
                    </a:ext>
                  </a:extLst>
                </p14:cNvPr>
                <p14:cNvContentPartPr/>
                <p14:nvPr/>
              </p14:nvContentPartPr>
              <p14:xfrm>
                <a:off x="5815725" y="4954379"/>
                <a:ext cx="270360" cy="338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12986D-F991-8C0B-914F-1FB98E9ED0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811405" y="4950059"/>
                  <a:ext cx="2790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CC69DE6-56A7-4D17-9BD9-3672A58C4D65}"/>
                    </a:ext>
                  </a:extLst>
                </p14:cNvPr>
                <p14:cNvContentPartPr/>
                <p14:nvPr/>
              </p14:nvContentPartPr>
              <p14:xfrm>
                <a:off x="5772885" y="4837379"/>
                <a:ext cx="319680" cy="58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CC69DE6-56A7-4D17-9BD9-3672A58C4D6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68565" y="4833059"/>
                  <a:ext cx="328320" cy="58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9A8573-DE1D-3CED-B5A1-CC0E3FA3E8CA}"/>
                    </a:ext>
                  </a:extLst>
                </p14:cNvPr>
                <p14:cNvContentPartPr/>
                <p14:nvPr/>
              </p14:nvContentPartPr>
              <p14:xfrm>
                <a:off x="5719965" y="5176499"/>
                <a:ext cx="489960" cy="150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9A8573-DE1D-3CED-B5A1-CC0E3FA3E8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715645" y="5172179"/>
                  <a:ext cx="4986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661B2C-4494-17D2-3736-AB526C4AB890}"/>
                    </a:ext>
                  </a:extLst>
                </p14:cNvPr>
                <p14:cNvContentPartPr/>
                <p14:nvPr/>
              </p14:nvContentPartPr>
              <p14:xfrm>
                <a:off x="6549405" y="4837019"/>
                <a:ext cx="381960" cy="7041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661B2C-4494-17D2-3736-AB526C4AB89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545085" y="4832699"/>
                  <a:ext cx="390600" cy="71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616DF8F-A57D-7660-8669-30C6FA840AFA}"/>
                    </a:ext>
                  </a:extLst>
                </p14:cNvPr>
                <p14:cNvContentPartPr/>
                <p14:nvPr/>
              </p14:nvContentPartPr>
              <p14:xfrm>
                <a:off x="7368045" y="5156339"/>
                <a:ext cx="443880" cy="64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616DF8F-A57D-7660-8669-30C6FA840A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63725" y="5152019"/>
                  <a:ext cx="452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56CB97-F651-DD18-EAEF-7B723B6E5E78}"/>
                    </a:ext>
                  </a:extLst>
                </p14:cNvPr>
                <p14:cNvContentPartPr/>
                <p14:nvPr/>
              </p14:nvContentPartPr>
              <p14:xfrm>
                <a:off x="7346805" y="5409779"/>
                <a:ext cx="370800" cy="18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56CB97-F651-DD18-EAEF-7B723B6E5E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42485" y="5405459"/>
                  <a:ext cx="379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B4231DA-D5C3-859E-C3C1-67A6915D2264}"/>
                    </a:ext>
                  </a:extLst>
                </p14:cNvPr>
                <p14:cNvContentPartPr/>
                <p14:nvPr/>
              </p14:nvContentPartPr>
              <p14:xfrm>
                <a:off x="8215845" y="5060219"/>
                <a:ext cx="216000" cy="264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B4231DA-D5C3-859E-C3C1-67A6915D226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11525" y="5055899"/>
                  <a:ext cx="2246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0D6E518-D6B6-8C29-0989-2B3EA6453F2C}"/>
                    </a:ext>
                  </a:extLst>
                </p14:cNvPr>
                <p14:cNvContentPartPr/>
                <p14:nvPr/>
              </p14:nvContentPartPr>
              <p14:xfrm>
                <a:off x="8729205" y="5062739"/>
                <a:ext cx="568800" cy="48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0D6E518-D6B6-8C29-0989-2B3EA6453F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24885" y="5058419"/>
                  <a:ext cx="577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8F6E0B-BBC2-9CAF-059F-02BBD8468CD9}"/>
                    </a:ext>
                  </a:extLst>
                </p14:cNvPr>
                <p14:cNvContentPartPr/>
                <p14:nvPr/>
              </p14:nvContentPartPr>
              <p14:xfrm>
                <a:off x="9017205" y="4922339"/>
                <a:ext cx="84240" cy="536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8F6E0B-BBC2-9CAF-059F-02BBD8468CD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2885" y="4918019"/>
                  <a:ext cx="928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94AADA-7D6F-803E-BE7A-3038F5A4C83C}"/>
                    </a:ext>
                  </a:extLst>
                </p14:cNvPr>
                <p14:cNvContentPartPr/>
                <p14:nvPr/>
              </p14:nvContentPartPr>
              <p14:xfrm>
                <a:off x="9540645" y="4816499"/>
                <a:ext cx="316080" cy="575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94AADA-7D6F-803E-BE7A-3038F5A4C8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36325" y="4812179"/>
                  <a:ext cx="32472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774A443-A3CF-7F7B-D3A1-554733185C62}"/>
                    </a:ext>
                  </a:extLst>
                </p14:cNvPr>
                <p14:cNvContentPartPr/>
                <p14:nvPr/>
              </p14:nvContentPartPr>
              <p14:xfrm>
                <a:off x="10069125" y="5188379"/>
                <a:ext cx="275760" cy="43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774A443-A3CF-7F7B-D3A1-554733185C6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64805" y="5184059"/>
                  <a:ext cx="284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8E2441A-27AB-D855-3A07-038A9C312E21}"/>
                    </a:ext>
                  </a:extLst>
                </p14:cNvPr>
                <p14:cNvContentPartPr/>
                <p14:nvPr/>
              </p14:nvContentPartPr>
              <p14:xfrm>
                <a:off x="10079205" y="5401499"/>
                <a:ext cx="404280" cy="180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8E2441A-27AB-D855-3A07-038A9C312E2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074885" y="5397179"/>
                  <a:ext cx="412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7B97B88-5E77-2757-C25F-71AEE6E9304D}"/>
                    </a:ext>
                  </a:extLst>
                </p14:cNvPr>
                <p14:cNvContentPartPr/>
                <p14:nvPr/>
              </p14:nvContentPartPr>
              <p14:xfrm>
                <a:off x="10592565" y="4815779"/>
                <a:ext cx="646200" cy="75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7B97B88-5E77-2757-C25F-71AEE6E9304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588245" y="4811459"/>
                  <a:ext cx="654840" cy="76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D11AE8A-D603-D502-060D-1AD9CDD26722}"/>
              </a:ext>
            </a:extLst>
          </p:cNvPr>
          <p:cNvGrpSpPr/>
          <p:nvPr/>
        </p:nvGrpSpPr>
        <p:grpSpPr>
          <a:xfrm>
            <a:off x="1680045" y="5504819"/>
            <a:ext cx="2865240" cy="992520"/>
            <a:chOff x="1680045" y="5504819"/>
            <a:chExt cx="2865240" cy="99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BD3E0E6-A29F-6FDC-6E1A-276E7F1A0940}"/>
                    </a:ext>
                  </a:extLst>
                </p14:cNvPr>
                <p14:cNvContentPartPr/>
                <p14:nvPr/>
              </p14:nvContentPartPr>
              <p14:xfrm>
                <a:off x="1680045" y="5582579"/>
                <a:ext cx="361440" cy="6177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BD3E0E6-A29F-6FDC-6E1A-276E7F1A094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75725" y="5578259"/>
                  <a:ext cx="37008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A09DF3-465A-27A0-00D3-C91F38F660A7}"/>
                    </a:ext>
                  </a:extLst>
                </p14:cNvPr>
                <p14:cNvContentPartPr/>
                <p14:nvPr/>
              </p14:nvContentPartPr>
              <p14:xfrm>
                <a:off x="2360445" y="5794619"/>
                <a:ext cx="273240" cy="417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A09DF3-465A-27A0-00D3-C91F38F660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356125" y="5790299"/>
                  <a:ext cx="28188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28606C6-4A01-2722-A76B-3C7889D789DC}"/>
                    </a:ext>
                  </a:extLst>
                </p14:cNvPr>
                <p14:cNvContentPartPr/>
                <p14:nvPr/>
              </p14:nvContentPartPr>
              <p14:xfrm>
                <a:off x="2522085" y="5773019"/>
                <a:ext cx="125640" cy="219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28606C6-4A01-2722-A76B-3C7889D789D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17765" y="5768699"/>
                  <a:ext cx="1342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179BEF-5752-15CA-ABD8-DBA9634DEB2D}"/>
                    </a:ext>
                  </a:extLst>
                </p14:cNvPr>
                <p14:cNvContentPartPr/>
                <p14:nvPr/>
              </p14:nvContentPartPr>
              <p14:xfrm>
                <a:off x="2200605" y="5974259"/>
                <a:ext cx="631440" cy="1926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179BEF-5752-15CA-ABD8-DBA9634DEB2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96285" y="5969939"/>
                  <a:ext cx="6400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11F11E6-303A-9C34-4AF2-F2DD4ADC274B}"/>
                    </a:ext>
                  </a:extLst>
                </p14:cNvPr>
                <p14:cNvContentPartPr/>
                <p14:nvPr/>
              </p14:nvContentPartPr>
              <p14:xfrm>
                <a:off x="3891525" y="6070379"/>
                <a:ext cx="653760" cy="756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11F11E6-303A-9C34-4AF2-F2DD4ADC274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887205" y="6066059"/>
                  <a:ext cx="662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25FE01D-50BB-F54A-C0E5-B22967E39C91}"/>
                    </a:ext>
                  </a:extLst>
                </p14:cNvPr>
                <p14:cNvContentPartPr/>
                <p14:nvPr/>
              </p14:nvContentPartPr>
              <p14:xfrm>
                <a:off x="4283925" y="5815859"/>
                <a:ext cx="40320" cy="6602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25FE01D-50BB-F54A-C0E5-B22967E39C9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79605" y="5811539"/>
                  <a:ext cx="48960" cy="66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CE1F2B-5052-9C79-11C6-7512DC010B66}"/>
                    </a:ext>
                  </a:extLst>
                </p14:cNvPr>
                <p14:cNvContentPartPr/>
                <p14:nvPr/>
              </p14:nvContentPartPr>
              <p14:xfrm>
                <a:off x="3063885" y="5504819"/>
                <a:ext cx="490680" cy="9925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CE1F2B-5052-9C79-11C6-7512DC010B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059565" y="5500499"/>
                  <a:ext cx="499320" cy="10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28963DB-C831-171E-4FBB-5A521E86F417}"/>
              </a:ext>
            </a:extLst>
          </p:cNvPr>
          <p:cNvGrpSpPr/>
          <p:nvPr/>
        </p:nvGrpSpPr>
        <p:grpSpPr>
          <a:xfrm>
            <a:off x="3294285" y="1629419"/>
            <a:ext cx="2657880" cy="1315080"/>
            <a:chOff x="3294285" y="1629419"/>
            <a:chExt cx="2657880" cy="131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554EF46-79D0-0D86-6357-826A37848545}"/>
                    </a:ext>
                  </a:extLst>
                </p14:cNvPr>
                <p14:cNvContentPartPr/>
                <p14:nvPr/>
              </p14:nvContentPartPr>
              <p14:xfrm>
                <a:off x="3294285" y="1701059"/>
                <a:ext cx="2657880" cy="9982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554EF46-79D0-0D86-6357-826A3784854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289965" y="1696739"/>
                  <a:ext cx="266652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1DE84B3-2A72-7B51-0491-4A4C891A7B78}"/>
                    </a:ext>
                  </a:extLst>
                </p14:cNvPr>
                <p14:cNvContentPartPr/>
                <p14:nvPr/>
              </p14:nvContentPartPr>
              <p14:xfrm>
                <a:off x="3541605" y="1774499"/>
                <a:ext cx="817560" cy="914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1DE84B3-2A72-7B51-0491-4A4C891A7B7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37285" y="1770179"/>
                  <a:ext cx="826200" cy="9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6E7690-8931-D925-2B1B-1290E58942BC}"/>
                    </a:ext>
                  </a:extLst>
                </p14:cNvPr>
                <p14:cNvContentPartPr/>
                <p14:nvPr/>
              </p14:nvContentPartPr>
              <p14:xfrm>
                <a:off x="4772085" y="1629419"/>
                <a:ext cx="910080" cy="1315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46E7690-8931-D925-2B1B-1290E58942B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767765" y="1625099"/>
                  <a:ext cx="918720" cy="132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7166E8B-52A0-4266-1E3C-E3096F0F58AF}"/>
              </a:ext>
            </a:extLst>
          </p:cNvPr>
          <p:cNvGrpSpPr/>
          <p:nvPr/>
        </p:nvGrpSpPr>
        <p:grpSpPr>
          <a:xfrm>
            <a:off x="8665125" y="690899"/>
            <a:ext cx="1150200" cy="2501640"/>
            <a:chOff x="8665125" y="690899"/>
            <a:chExt cx="1150200" cy="250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B0D658-63DE-71F6-E68D-FC9613CF6A98}"/>
                    </a:ext>
                  </a:extLst>
                </p14:cNvPr>
                <p14:cNvContentPartPr/>
                <p14:nvPr/>
              </p14:nvContentPartPr>
              <p14:xfrm>
                <a:off x="8816325" y="690899"/>
                <a:ext cx="999000" cy="21884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B0D658-63DE-71F6-E68D-FC9613CF6A9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12005" y="686579"/>
                  <a:ext cx="100764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12EE203-497C-FB77-A34C-E6C4FE065775}"/>
                    </a:ext>
                  </a:extLst>
                </p14:cNvPr>
                <p14:cNvContentPartPr/>
                <p14:nvPr/>
              </p14:nvContentPartPr>
              <p14:xfrm>
                <a:off x="8747565" y="829139"/>
                <a:ext cx="874080" cy="9126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12EE203-497C-FB77-A34C-E6C4FE0657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743245" y="824819"/>
                  <a:ext cx="88272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0F20E44-B077-76E1-5823-F31FBDFA64B7}"/>
                    </a:ext>
                  </a:extLst>
                </p14:cNvPr>
                <p14:cNvContentPartPr/>
                <p14:nvPr/>
              </p14:nvContentPartPr>
              <p14:xfrm>
                <a:off x="8665125" y="1947659"/>
                <a:ext cx="1011960" cy="12448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0F20E44-B077-76E1-5823-F31FBDFA64B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60805" y="1943339"/>
                  <a:ext cx="1020600" cy="12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932D77F-3031-86F8-9D17-1D5B61DC9712}"/>
              </a:ext>
            </a:extLst>
          </p:cNvPr>
          <p:cNvGrpSpPr/>
          <p:nvPr/>
        </p:nvGrpSpPr>
        <p:grpSpPr>
          <a:xfrm>
            <a:off x="5061165" y="5752139"/>
            <a:ext cx="1612440" cy="951840"/>
            <a:chOff x="5061165" y="5752139"/>
            <a:chExt cx="1612440" cy="95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C119560-7FE3-D928-9CCD-4165492B4AB3}"/>
                    </a:ext>
                  </a:extLst>
                </p14:cNvPr>
                <p14:cNvContentPartPr/>
                <p14:nvPr/>
              </p14:nvContentPartPr>
              <p14:xfrm>
                <a:off x="5061165" y="5752139"/>
                <a:ext cx="453600" cy="951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C119560-7FE3-D928-9CCD-4165492B4AB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056845" y="5747819"/>
                  <a:ext cx="46224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438D3E-E9B9-311F-C6E5-3DB528801D17}"/>
                    </a:ext>
                  </a:extLst>
                </p14:cNvPr>
                <p14:cNvContentPartPr/>
                <p14:nvPr/>
              </p14:nvContentPartPr>
              <p14:xfrm>
                <a:off x="5858565" y="6155699"/>
                <a:ext cx="333360" cy="2970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438D3E-E9B9-311F-C6E5-3DB528801D1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854245" y="6151379"/>
                  <a:ext cx="3420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DFAEDAE-9ED4-25B7-8E54-35547DC29051}"/>
                    </a:ext>
                  </a:extLst>
                </p14:cNvPr>
                <p14:cNvContentPartPr/>
                <p14:nvPr/>
              </p14:nvContentPartPr>
              <p14:xfrm>
                <a:off x="5976645" y="5932859"/>
                <a:ext cx="158400" cy="528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DFAEDAE-9ED4-25B7-8E54-35547DC290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972325" y="5928539"/>
                  <a:ext cx="16704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B3BA723-1B3D-4F5F-B3F3-C8E6CAA25A74}"/>
                    </a:ext>
                  </a:extLst>
                </p14:cNvPr>
                <p14:cNvContentPartPr/>
                <p14:nvPr/>
              </p14:nvContentPartPr>
              <p14:xfrm>
                <a:off x="5762805" y="6272339"/>
                <a:ext cx="699120" cy="2034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B3BA723-1B3D-4F5F-B3F3-C8E6CAA25A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758485" y="6268019"/>
                  <a:ext cx="707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A820E3-3AE9-CFCE-BB6F-3C4F39EE6061}"/>
                    </a:ext>
                  </a:extLst>
                </p14:cNvPr>
                <p14:cNvContentPartPr/>
                <p14:nvPr/>
              </p14:nvContentPartPr>
              <p14:xfrm>
                <a:off x="6655965" y="6017819"/>
                <a:ext cx="17640" cy="407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A820E3-3AE9-CFCE-BB6F-3C4F39EE606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651645" y="6013499"/>
                  <a:ext cx="26280" cy="41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E0CFAFE-F191-29BE-2E53-B8B8A279E665}"/>
              </a:ext>
            </a:extLst>
          </p:cNvPr>
          <p:cNvGrpSpPr/>
          <p:nvPr/>
        </p:nvGrpSpPr>
        <p:grpSpPr>
          <a:xfrm>
            <a:off x="7123965" y="5763299"/>
            <a:ext cx="3859560" cy="936360"/>
            <a:chOff x="7123965" y="5763299"/>
            <a:chExt cx="3859560" cy="93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A2791F-60ED-2D2C-E065-72B9150BAEF9}"/>
                    </a:ext>
                  </a:extLst>
                </p14:cNvPr>
                <p14:cNvContentPartPr/>
                <p14:nvPr/>
              </p14:nvContentPartPr>
              <p14:xfrm>
                <a:off x="7166085" y="6230219"/>
                <a:ext cx="362160" cy="64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A2791F-60ED-2D2C-E065-72B9150BAE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61765" y="6225899"/>
                  <a:ext cx="3708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860FE3D-ECD1-D9CC-C67A-6ED047B9C1D2}"/>
                    </a:ext>
                  </a:extLst>
                </p14:cNvPr>
                <p14:cNvContentPartPr/>
                <p14:nvPr/>
              </p14:nvContentPartPr>
              <p14:xfrm>
                <a:off x="7123965" y="6452339"/>
                <a:ext cx="425520" cy="867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860FE3D-ECD1-D9CC-C67A-6ED047B9C1D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19645" y="6448019"/>
                  <a:ext cx="434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AA706EA-5FF5-3C37-9107-71F94D7E125C}"/>
                    </a:ext>
                  </a:extLst>
                </p14:cNvPr>
                <p14:cNvContentPartPr/>
                <p14:nvPr/>
              </p14:nvContentPartPr>
              <p14:xfrm>
                <a:off x="7843965" y="5763299"/>
                <a:ext cx="555840" cy="785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AA706EA-5FF5-3C37-9107-71F94D7E125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9645" y="5758979"/>
                  <a:ext cx="56448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1B76B13-2FFA-3D1F-18CC-47A56C3D935F}"/>
                    </a:ext>
                  </a:extLst>
                </p14:cNvPr>
                <p14:cNvContentPartPr/>
                <p14:nvPr/>
              </p14:nvContentPartPr>
              <p14:xfrm>
                <a:off x="8389005" y="6093419"/>
                <a:ext cx="355320" cy="105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1B76B13-2FFA-3D1F-18CC-47A56C3D93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4685" y="6089099"/>
                  <a:ext cx="3639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4A5B8E6-7213-C9F0-DE12-B4F37A814657}"/>
                    </a:ext>
                  </a:extLst>
                </p14:cNvPr>
                <p14:cNvContentPartPr/>
                <p14:nvPr/>
              </p14:nvContentPartPr>
              <p14:xfrm>
                <a:off x="8590245" y="5954099"/>
                <a:ext cx="33120" cy="5590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4A5B8E6-7213-C9F0-DE12-B4F37A81465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585925" y="5949419"/>
                  <a:ext cx="417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47F52E2-B573-F1F1-B716-F543C13BABA3}"/>
                    </a:ext>
                  </a:extLst>
                </p14:cNvPr>
                <p14:cNvContentPartPr/>
                <p14:nvPr/>
              </p14:nvContentPartPr>
              <p14:xfrm>
                <a:off x="9047805" y="5847899"/>
                <a:ext cx="308880" cy="6876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47F52E2-B573-F1F1-B716-F543C13BAB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043485" y="5843579"/>
                  <a:ext cx="31752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097091-55C6-75A5-A495-76087E8DFB85}"/>
                    </a:ext>
                  </a:extLst>
                </p14:cNvPr>
                <p14:cNvContentPartPr/>
                <p14:nvPr/>
              </p14:nvContentPartPr>
              <p14:xfrm>
                <a:off x="9569445" y="6176939"/>
                <a:ext cx="329400" cy="54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097091-55C6-75A5-A495-76087E8DFB8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65125" y="6172619"/>
                  <a:ext cx="338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4EA1915-FE8B-F9B8-647E-C646CC507629}"/>
                    </a:ext>
                  </a:extLst>
                </p14:cNvPr>
                <p14:cNvContentPartPr/>
                <p14:nvPr/>
              </p14:nvContentPartPr>
              <p14:xfrm>
                <a:off x="9579525" y="6420659"/>
                <a:ext cx="469080" cy="1180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4EA1915-FE8B-F9B8-647E-C646CC50762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575205" y="6416339"/>
                  <a:ext cx="477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5B84FB9-AFCB-4E55-CEA2-BA3FC985C283}"/>
                    </a:ext>
                  </a:extLst>
                </p14:cNvPr>
                <p14:cNvContentPartPr/>
                <p14:nvPr/>
              </p14:nvContentPartPr>
              <p14:xfrm>
                <a:off x="10333725" y="5857979"/>
                <a:ext cx="118440" cy="8416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5B84FB9-AFCB-4E55-CEA2-BA3FC985C28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29405" y="5853659"/>
                  <a:ext cx="1270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9E220CB-7932-6B74-4557-FCA07CE679F5}"/>
                    </a:ext>
                  </a:extLst>
                </p14:cNvPr>
                <p14:cNvContentPartPr/>
                <p14:nvPr/>
              </p14:nvContentPartPr>
              <p14:xfrm>
                <a:off x="10558365" y="6250739"/>
                <a:ext cx="425160" cy="365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9E220CB-7932-6B74-4557-FCA07CE679F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554045" y="6246419"/>
                  <a:ext cx="433800" cy="37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409A68C-9E34-8954-99C3-74C3ADD89F61}"/>
                  </a:ext>
                </a:extLst>
              </p14:cNvPr>
              <p14:cNvContentPartPr/>
              <p14:nvPr/>
            </p14:nvContentPartPr>
            <p14:xfrm>
              <a:off x="3008085" y="1700339"/>
              <a:ext cx="3091680" cy="12225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409A68C-9E34-8954-99C3-74C3ADD89F6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003765" y="1696019"/>
                <a:ext cx="3100320" cy="12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0000AE5-9359-44AF-F8CB-12560842EF29}"/>
                  </a:ext>
                </a:extLst>
              </p14:cNvPr>
              <p14:cNvContentPartPr/>
              <p14:nvPr/>
            </p14:nvContentPartPr>
            <p14:xfrm>
              <a:off x="9823605" y="690179"/>
              <a:ext cx="1171800" cy="246852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0000AE5-9359-44AF-F8CB-12560842EF2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819285" y="685859"/>
                <a:ext cx="1180440" cy="24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397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CA4221E-86A2-47AC-350E-65849BEB52AD}"/>
              </a:ext>
            </a:extLst>
          </p:cNvPr>
          <p:cNvGrpSpPr/>
          <p:nvPr/>
        </p:nvGrpSpPr>
        <p:grpSpPr>
          <a:xfrm>
            <a:off x="2583645" y="1029659"/>
            <a:ext cx="1382400" cy="1044720"/>
            <a:chOff x="2583645" y="1029659"/>
            <a:chExt cx="1382400" cy="104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2BCD759-F553-F2CF-393A-54E43DC4B709}"/>
                    </a:ext>
                  </a:extLst>
                </p14:cNvPr>
                <p14:cNvContentPartPr/>
                <p14:nvPr/>
              </p14:nvContentPartPr>
              <p14:xfrm>
                <a:off x="2583645" y="1029659"/>
                <a:ext cx="425520" cy="1044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2BCD759-F553-F2CF-393A-54E43DC4B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9325" y="1025339"/>
                  <a:ext cx="43416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E55C37-6F77-4F1E-265B-CD58D042DC21}"/>
                    </a:ext>
                  </a:extLst>
                </p14:cNvPr>
                <p14:cNvContentPartPr/>
                <p14:nvPr/>
              </p14:nvContentPartPr>
              <p14:xfrm>
                <a:off x="3466005" y="1403339"/>
                <a:ext cx="424440" cy="552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E55C37-6F77-4F1E-265B-CD58D042DC2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61685" y="1399019"/>
                  <a:ext cx="43308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CAE66BE-8107-7103-A599-5B6A0460AB50}"/>
                    </a:ext>
                  </a:extLst>
                </p14:cNvPr>
                <p14:cNvContentPartPr/>
                <p14:nvPr/>
              </p14:nvContentPartPr>
              <p14:xfrm>
                <a:off x="3542685" y="1350419"/>
                <a:ext cx="423360" cy="56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CAE66BE-8107-7103-A599-5B6A0460AB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8365" y="1346099"/>
                  <a:ext cx="4320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43AA5A-0091-01B4-16DF-E6ACA829E275}"/>
                    </a:ext>
                  </a:extLst>
                </p14:cNvPr>
                <p14:cNvContentPartPr/>
                <p14:nvPr/>
              </p14:nvContentPartPr>
              <p14:xfrm>
                <a:off x="3359805" y="1670459"/>
                <a:ext cx="534960" cy="94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43AA5A-0091-01B4-16DF-E6ACA829E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55485" y="1666139"/>
                  <a:ext cx="5436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3B19238-400E-F6C4-7ACD-89DF6F0BAE6E}"/>
              </a:ext>
            </a:extLst>
          </p:cNvPr>
          <p:cNvGrpSpPr/>
          <p:nvPr/>
        </p:nvGrpSpPr>
        <p:grpSpPr>
          <a:xfrm>
            <a:off x="4507485" y="1180139"/>
            <a:ext cx="3922200" cy="1423800"/>
            <a:chOff x="4507485" y="1180139"/>
            <a:chExt cx="3922200" cy="142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00B0485-06BE-10B3-8206-D3FD72A62624}"/>
                    </a:ext>
                  </a:extLst>
                </p14:cNvPr>
                <p14:cNvContentPartPr/>
                <p14:nvPr/>
              </p14:nvContentPartPr>
              <p14:xfrm>
                <a:off x="4507485" y="1180139"/>
                <a:ext cx="245520" cy="965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00B0485-06BE-10B3-8206-D3FD72A626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3165" y="1175819"/>
                  <a:ext cx="2541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50220BE-1B08-D861-1385-F07AD7A03E1F}"/>
                    </a:ext>
                  </a:extLst>
                </p14:cNvPr>
                <p14:cNvContentPartPr/>
                <p14:nvPr/>
              </p14:nvContentPartPr>
              <p14:xfrm>
                <a:off x="5018325" y="1576859"/>
                <a:ext cx="670680" cy="1008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50220BE-1B08-D861-1385-F07AD7A03E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14005" y="1572539"/>
                  <a:ext cx="679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4C0A2D-0D35-F7AC-3D4A-579566DC9012}"/>
                    </a:ext>
                  </a:extLst>
                </p14:cNvPr>
                <p14:cNvContentPartPr/>
                <p14:nvPr/>
              </p14:nvContentPartPr>
              <p14:xfrm>
                <a:off x="5055405" y="1318379"/>
                <a:ext cx="399240" cy="10130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4C0A2D-0D35-F7AC-3D4A-579566DC90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51085" y="1314059"/>
                  <a:ext cx="40788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7492FC-7D8E-389E-399C-8FE5A1F5080C}"/>
                    </a:ext>
                  </a:extLst>
                </p14:cNvPr>
                <p14:cNvContentPartPr/>
                <p14:nvPr/>
              </p14:nvContentPartPr>
              <p14:xfrm>
                <a:off x="4510365" y="1306499"/>
                <a:ext cx="519120" cy="91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7492FC-7D8E-389E-399C-8FE5A1F508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06045" y="1302179"/>
                  <a:ext cx="5277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F3B16E-7CB9-4624-6178-34308B7018E8}"/>
                    </a:ext>
                  </a:extLst>
                </p14:cNvPr>
                <p14:cNvContentPartPr/>
                <p14:nvPr/>
              </p14:nvContentPartPr>
              <p14:xfrm>
                <a:off x="6156285" y="1350419"/>
                <a:ext cx="489960" cy="1239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F3B16E-7CB9-4624-6178-34308B7018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51965" y="1346099"/>
                  <a:ext cx="49860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88B832-D1F1-5064-F90C-AB3A64D9267E}"/>
                    </a:ext>
                  </a:extLst>
                </p14:cNvPr>
                <p14:cNvContentPartPr/>
                <p14:nvPr/>
              </p14:nvContentPartPr>
              <p14:xfrm>
                <a:off x="7091925" y="1637339"/>
                <a:ext cx="473040" cy="47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88B832-D1F1-5064-F90C-AB3A64D926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87605" y="1633019"/>
                  <a:ext cx="48168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049F2A2-3D91-C07C-28C3-403991C73DC1}"/>
                    </a:ext>
                  </a:extLst>
                </p14:cNvPr>
                <p14:cNvContentPartPr/>
                <p14:nvPr/>
              </p14:nvContentPartPr>
              <p14:xfrm>
                <a:off x="6995805" y="1520339"/>
                <a:ext cx="521640" cy="1013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049F2A2-3D91-C07C-28C3-403991C73D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91485" y="1516019"/>
                  <a:ext cx="530280" cy="10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4555B0-02C2-84F5-0E40-EAB337F86F3F}"/>
                    </a:ext>
                  </a:extLst>
                </p14:cNvPr>
                <p14:cNvContentPartPr/>
                <p14:nvPr/>
              </p14:nvContentPartPr>
              <p14:xfrm>
                <a:off x="7921365" y="1573259"/>
                <a:ext cx="508320" cy="1030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4555B0-02C2-84F5-0E40-EAB337F86F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17045" y="1568939"/>
                  <a:ext cx="516960" cy="10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4E5561B-9E71-EEDF-DE0B-FB66895C71BA}"/>
                  </a:ext>
                </a:extLst>
              </p14:cNvPr>
              <p14:cNvContentPartPr/>
              <p14:nvPr/>
            </p14:nvContentPartPr>
            <p14:xfrm>
              <a:off x="8909925" y="1955219"/>
              <a:ext cx="558720" cy="65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4E5561B-9E71-EEDF-DE0B-FB66895C71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905605" y="1950899"/>
                <a:ext cx="567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8A02FE8-5244-E8EC-A4EA-4247117E1DD2}"/>
                  </a:ext>
                </a:extLst>
              </p14:cNvPr>
              <p14:cNvContentPartPr/>
              <p14:nvPr/>
            </p14:nvContentPartPr>
            <p14:xfrm>
              <a:off x="8952765" y="2252219"/>
              <a:ext cx="649800" cy="257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8A02FE8-5244-E8EC-A4EA-4247117E1D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48445" y="2247899"/>
                <a:ext cx="65844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1E4EF39C-815E-670E-BDED-87CC3DC1FBC9}"/>
              </a:ext>
            </a:extLst>
          </p:cNvPr>
          <p:cNvGrpSpPr/>
          <p:nvPr/>
        </p:nvGrpSpPr>
        <p:grpSpPr>
          <a:xfrm>
            <a:off x="10195485" y="1499099"/>
            <a:ext cx="1037520" cy="1092600"/>
            <a:chOff x="10195485" y="1499099"/>
            <a:chExt cx="1037520" cy="109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E1A67CB-4660-46FF-519A-E7F4A2AEFA2A}"/>
                    </a:ext>
                  </a:extLst>
                </p14:cNvPr>
                <p14:cNvContentPartPr/>
                <p14:nvPr/>
              </p14:nvContentPartPr>
              <p14:xfrm>
                <a:off x="10195485" y="1499099"/>
                <a:ext cx="213840" cy="100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E1A67CB-4660-46FF-519A-E7F4A2AEFA2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191165" y="1494779"/>
                  <a:ext cx="222480" cy="10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18F492-47A7-B618-C64C-8F756082F10B}"/>
                    </a:ext>
                  </a:extLst>
                </p14:cNvPr>
                <p14:cNvContentPartPr/>
                <p14:nvPr/>
              </p14:nvContentPartPr>
              <p14:xfrm>
                <a:off x="10635405" y="1816259"/>
                <a:ext cx="597600" cy="775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18F492-47A7-B618-C64C-8F756082F10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31085" y="1811939"/>
                  <a:ext cx="606240" cy="78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7F440CD-654B-ADE2-909C-B430F2DB7109}"/>
                  </a:ext>
                </a:extLst>
              </p14:cNvPr>
              <p14:cNvContentPartPr/>
              <p14:nvPr/>
            </p14:nvContentPartPr>
            <p14:xfrm>
              <a:off x="6642285" y="3838019"/>
              <a:ext cx="694080" cy="763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7F440CD-654B-ADE2-909C-B430F2DB710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37965" y="3833699"/>
                <a:ext cx="702720" cy="77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856F528-7F17-C1B2-E6C4-08B6A67727DF}"/>
              </a:ext>
            </a:extLst>
          </p:cNvPr>
          <p:cNvGrpSpPr/>
          <p:nvPr/>
        </p:nvGrpSpPr>
        <p:grpSpPr>
          <a:xfrm>
            <a:off x="2328405" y="3242579"/>
            <a:ext cx="2369880" cy="2659320"/>
            <a:chOff x="2328405" y="3242579"/>
            <a:chExt cx="2369880" cy="265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821813-5CDB-CC5C-BD71-00AD74595A86}"/>
                    </a:ext>
                  </a:extLst>
                </p14:cNvPr>
                <p14:cNvContentPartPr/>
                <p14:nvPr/>
              </p14:nvContentPartPr>
              <p14:xfrm>
                <a:off x="2923485" y="3242579"/>
                <a:ext cx="629640" cy="219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7821813-5CDB-CC5C-BD71-00AD74595A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9165" y="3238259"/>
                  <a:ext cx="6382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4C410E-0CE8-C8FE-C119-62BF4EF79DEB}"/>
                    </a:ext>
                  </a:extLst>
                </p14:cNvPr>
                <p14:cNvContentPartPr/>
                <p14:nvPr/>
              </p14:nvContentPartPr>
              <p14:xfrm>
                <a:off x="2328405" y="3508259"/>
                <a:ext cx="1409760" cy="2393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4C410E-0CE8-C8FE-C119-62BF4EF79DE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24085" y="3503939"/>
                  <a:ext cx="1418400" cy="24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1B9DDE-8237-20B2-36B3-277DDEF48C22}"/>
                    </a:ext>
                  </a:extLst>
                </p14:cNvPr>
                <p14:cNvContentPartPr/>
                <p14:nvPr/>
              </p14:nvContentPartPr>
              <p14:xfrm>
                <a:off x="3678405" y="3646859"/>
                <a:ext cx="330480" cy="1021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1B9DDE-8237-20B2-36B3-277DDEF48C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4085" y="3642539"/>
                  <a:ext cx="339120" cy="10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FC8957-B792-69B9-58CB-DC05E62C1911}"/>
                    </a:ext>
                  </a:extLst>
                </p14:cNvPr>
                <p14:cNvContentPartPr/>
                <p14:nvPr/>
              </p14:nvContentPartPr>
              <p14:xfrm>
                <a:off x="3433605" y="4912259"/>
                <a:ext cx="43560" cy="852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FC8957-B792-69B9-58CB-DC05E62C191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29285" y="4907939"/>
                  <a:ext cx="5220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B6717BF-5746-9456-338D-44E4BA8A82CB}"/>
                    </a:ext>
                  </a:extLst>
                </p14:cNvPr>
                <p14:cNvContentPartPr/>
                <p14:nvPr/>
              </p14:nvContentPartPr>
              <p14:xfrm>
                <a:off x="3809445" y="5273699"/>
                <a:ext cx="888840" cy="560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B6717BF-5746-9456-338D-44E4BA8A82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05125" y="5269379"/>
                  <a:ext cx="897480" cy="56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D68EA52-3B74-5488-8FC7-6ED63E8C17AA}"/>
                  </a:ext>
                </a:extLst>
              </p14:cNvPr>
              <p14:cNvContentPartPr/>
              <p14:nvPr/>
            </p14:nvContentPartPr>
            <p14:xfrm>
              <a:off x="8516445" y="3943859"/>
              <a:ext cx="948600" cy="8208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D68EA52-3B74-5488-8FC7-6ED63E8C17A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12125" y="3939539"/>
                <a:ext cx="957240" cy="82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43B883D3-284A-70D5-F8C9-857645F121FE}"/>
              </a:ext>
            </a:extLst>
          </p:cNvPr>
          <p:cNvGrpSpPr/>
          <p:nvPr/>
        </p:nvGrpSpPr>
        <p:grpSpPr>
          <a:xfrm>
            <a:off x="6974565" y="3572339"/>
            <a:ext cx="3457800" cy="2488680"/>
            <a:chOff x="6974565" y="3572339"/>
            <a:chExt cx="3457800" cy="24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28D88F5-CAD1-0351-27D7-C31C10E47A4E}"/>
                    </a:ext>
                  </a:extLst>
                </p14:cNvPr>
                <p14:cNvContentPartPr/>
                <p14:nvPr/>
              </p14:nvContentPartPr>
              <p14:xfrm>
                <a:off x="7170045" y="3650099"/>
                <a:ext cx="1365480" cy="2410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28D88F5-CAD1-0351-27D7-C31C10E47A4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65725" y="3645779"/>
                  <a:ext cx="1374120" cy="24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8A4FAA2-1604-B88C-1E2E-F28A736937DD}"/>
                    </a:ext>
                  </a:extLst>
                </p14:cNvPr>
                <p14:cNvContentPartPr/>
                <p14:nvPr/>
              </p14:nvContentPartPr>
              <p14:xfrm>
                <a:off x="6974565" y="5050139"/>
                <a:ext cx="11160" cy="69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8A4FAA2-1604-B88C-1E2E-F28A736937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70245" y="5045819"/>
                  <a:ext cx="198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745D37D-F385-7EFA-4D1B-710133BEB1A2}"/>
                    </a:ext>
                  </a:extLst>
                </p14:cNvPr>
                <p14:cNvContentPartPr/>
                <p14:nvPr/>
              </p14:nvContentPartPr>
              <p14:xfrm>
                <a:off x="7442565" y="5208539"/>
                <a:ext cx="893160" cy="738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745D37D-F385-7EFA-4D1B-710133BEB1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38245" y="5204219"/>
                  <a:ext cx="90180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A39F6C0-29D5-F84C-2E78-B553E438E0FF}"/>
                    </a:ext>
                  </a:extLst>
                </p14:cNvPr>
                <p14:cNvContentPartPr/>
                <p14:nvPr/>
              </p14:nvContentPartPr>
              <p14:xfrm>
                <a:off x="8803725" y="3879059"/>
                <a:ext cx="1286640" cy="153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A39F6C0-29D5-F84C-2E78-B553E438E0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99405" y="3874739"/>
                  <a:ext cx="129528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D51EC1-6E5A-EAED-02C4-AC33B7E99A70}"/>
                    </a:ext>
                  </a:extLst>
                </p14:cNvPr>
                <p14:cNvContentPartPr/>
                <p14:nvPr/>
              </p14:nvContentPartPr>
              <p14:xfrm>
                <a:off x="8792925" y="3572339"/>
                <a:ext cx="1639440" cy="1649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D51EC1-6E5A-EAED-02C4-AC33B7E99A7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88605" y="3568019"/>
                  <a:ext cx="1648080" cy="165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782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9B100-2BBF-4F7A-786E-456EF495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20" y="1593646"/>
            <a:ext cx="824027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65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63770F-96A0-2813-2D0A-EB6AACC4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716" y="960273"/>
            <a:ext cx="6287377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D386F3-5995-A90D-3648-8B27B0BB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06" y="845371"/>
            <a:ext cx="696374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5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1677B-FC81-0FE0-A74F-EBC65E15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16" y="657084"/>
            <a:ext cx="6716062" cy="51823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AE96C-3F22-B16D-DB04-E2224DFF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6502" y="4419984"/>
            <a:ext cx="448690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823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505926-4C58-1FE3-C635-355E957D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9" y="218106"/>
            <a:ext cx="633500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1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1B4C0-9BD6-A1C5-9DEB-5C573366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35" y="1652156"/>
            <a:ext cx="7468642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7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Goel (MSTIC DS&amp;AI)</dc:creator>
  <cp:lastModifiedBy>Aakash Goel (MSTIC DS&amp;AI)</cp:lastModifiedBy>
  <cp:revision>2</cp:revision>
  <dcterms:created xsi:type="dcterms:W3CDTF">2025-06-15T08:52:49Z</dcterms:created>
  <dcterms:modified xsi:type="dcterms:W3CDTF">2025-06-15T10:05:37Z</dcterms:modified>
</cp:coreProperties>
</file>