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ANKIT</a:t>
            </a:r>
            <a:r>
              <a:rPr spc="-20" dirty="0"/>
              <a:t> </a:t>
            </a:r>
            <a:r>
              <a:rPr spc="-10" dirty="0"/>
              <a:t>MISTRY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255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260604"/>
            <a:ext cx="1767840" cy="1766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ANKIT</a:t>
            </a:r>
            <a:r>
              <a:rPr spc="-20" dirty="0"/>
              <a:t> </a:t>
            </a:r>
            <a:r>
              <a:rPr spc="-10" dirty="0"/>
              <a:t>MISTRY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255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260604"/>
            <a:ext cx="1767840" cy="1766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46976" y="1920239"/>
            <a:ext cx="4904740" cy="424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ANKIT</a:t>
            </a:r>
            <a:r>
              <a:rPr spc="-20" dirty="0"/>
              <a:t> </a:t>
            </a:r>
            <a:r>
              <a:rPr spc="-10" dirty="0"/>
              <a:t>MISTRY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688" y="120395"/>
            <a:ext cx="1889759" cy="18897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ANKIT</a:t>
            </a:r>
            <a:r>
              <a:rPr spc="-20" dirty="0"/>
              <a:t> </a:t>
            </a:r>
            <a:r>
              <a:rPr spc="-10" dirty="0"/>
              <a:t>MISTRY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688" y="120395"/>
            <a:ext cx="1889759" cy="18897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ANKIT</a:t>
            </a:r>
            <a:r>
              <a:rPr spc="-20" dirty="0"/>
              <a:t> </a:t>
            </a:r>
            <a:r>
              <a:rPr spc="-10" dirty="0"/>
              <a:t>MISTRY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0681" y="2605278"/>
            <a:ext cx="10530636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321" y="1417648"/>
            <a:ext cx="10957356" cy="476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ANKIT</a:t>
            </a:r>
            <a:r>
              <a:rPr spc="-20" dirty="0"/>
              <a:t> </a:t>
            </a:r>
            <a:r>
              <a:rPr spc="-10" dirty="0"/>
              <a:t>MISTRY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language/expressions/version-constrain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gistry.terraform.io/providers/hashicorp/google/latest/doc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4132" y="0"/>
            <a:ext cx="8087995" cy="6858000"/>
          </a:xfrm>
          <a:custGeom>
            <a:avLst/>
            <a:gdLst/>
            <a:ahLst/>
            <a:cxnLst/>
            <a:rect l="l" t="t" r="r" b="b"/>
            <a:pathLst>
              <a:path w="8087995" h="6858000">
                <a:moveTo>
                  <a:pt x="0" y="6858000"/>
                </a:moveTo>
                <a:lnTo>
                  <a:pt x="8087867" y="6858000"/>
                </a:lnTo>
                <a:lnTo>
                  <a:pt x="808786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620" y="0"/>
            <a:ext cx="4112260" cy="6873240"/>
            <a:chOff x="-7620" y="0"/>
            <a:chExt cx="4112260" cy="68732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9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791" y="6858000"/>
                  </a:lnTo>
                  <a:lnTo>
                    <a:pt x="405079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0" y="6858000"/>
                  </a:moveTo>
                  <a:lnTo>
                    <a:pt x="4050791" y="6858000"/>
                  </a:lnTo>
                  <a:lnTo>
                    <a:pt x="4050791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5240">
              <a:solidFill>
                <a:srgbClr val="FAB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0124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8" y="68580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FAB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1968" y="120395"/>
            <a:ext cx="1761744" cy="17602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7243" y="2404618"/>
            <a:ext cx="3004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TERRAFORM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524662" y="3375101"/>
            <a:ext cx="2839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4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975" y="6461861"/>
            <a:ext cx="33966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626F52"/>
                </a:solidFill>
                <a:latin typeface="Calibri"/>
                <a:cs typeface="Calibri"/>
              </a:rPr>
              <a:t>©</a:t>
            </a:r>
            <a:r>
              <a:rPr sz="2000" b="1" spc="-25" dirty="0">
                <a:solidFill>
                  <a:srgbClr val="626F52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626F52"/>
                </a:solidFill>
                <a:latin typeface="Calibri"/>
                <a:cs typeface="Calibri"/>
              </a:rPr>
              <a:t>Rajamohan</a:t>
            </a:r>
            <a:r>
              <a:rPr sz="2000" b="1" spc="-35" dirty="0">
                <a:solidFill>
                  <a:srgbClr val="626F5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26F52"/>
                </a:solidFill>
                <a:latin typeface="Calibri"/>
                <a:cs typeface="Calibri"/>
              </a:rPr>
              <a:t>–</a:t>
            </a:r>
            <a:r>
              <a:rPr sz="2000" b="1" spc="-15" dirty="0">
                <a:solidFill>
                  <a:srgbClr val="626F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26F52"/>
                </a:solidFill>
                <a:latin typeface="Calibri"/>
                <a:cs typeface="Calibri"/>
              </a:rPr>
              <a:t>TERRAFORM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2506979"/>
            <a:ext cx="2217420" cy="221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0931" y="2688335"/>
            <a:ext cx="2293620" cy="19141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567421" y="3282315"/>
            <a:ext cx="864235" cy="714375"/>
            <a:chOff x="7567421" y="3282315"/>
            <a:chExt cx="864235" cy="714375"/>
          </a:xfrm>
        </p:grpSpPr>
        <p:sp>
          <p:nvSpPr>
            <p:cNvPr id="14" name="object 14"/>
            <p:cNvSpPr/>
            <p:nvPr/>
          </p:nvSpPr>
          <p:spPr>
            <a:xfrm>
              <a:off x="7575042" y="3290569"/>
              <a:ext cx="848994" cy="698500"/>
            </a:xfrm>
            <a:custGeom>
              <a:avLst/>
              <a:gdLst/>
              <a:ahLst/>
              <a:cxnLst/>
              <a:rect l="l" t="t" r="r" b="b"/>
              <a:pathLst>
                <a:path w="848995" h="698500">
                  <a:moveTo>
                    <a:pt x="848868" y="237490"/>
                  </a:moveTo>
                  <a:lnTo>
                    <a:pt x="536321" y="237490"/>
                  </a:lnTo>
                  <a:lnTo>
                    <a:pt x="536321" y="0"/>
                  </a:lnTo>
                  <a:lnTo>
                    <a:pt x="312547" y="0"/>
                  </a:lnTo>
                  <a:lnTo>
                    <a:pt x="312547" y="237490"/>
                  </a:lnTo>
                  <a:lnTo>
                    <a:pt x="0" y="237490"/>
                  </a:lnTo>
                  <a:lnTo>
                    <a:pt x="0" y="461010"/>
                  </a:lnTo>
                  <a:lnTo>
                    <a:pt x="312547" y="461010"/>
                  </a:lnTo>
                  <a:lnTo>
                    <a:pt x="312547" y="698500"/>
                  </a:lnTo>
                  <a:lnTo>
                    <a:pt x="536321" y="698500"/>
                  </a:lnTo>
                  <a:lnTo>
                    <a:pt x="536321" y="461010"/>
                  </a:lnTo>
                  <a:lnTo>
                    <a:pt x="848868" y="461010"/>
                  </a:lnTo>
                  <a:lnTo>
                    <a:pt x="848868" y="237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75041" y="3289935"/>
              <a:ext cx="848994" cy="699135"/>
            </a:xfrm>
            <a:custGeom>
              <a:avLst/>
              <a:gdLst/>
              <a:ahLst/>
              <a:cxnLst/>
              <a:rect l="l" t="t" r="r" b="b"/>
              <a:pathLst>
                <a:path w="848995" h="699135">
                  <a:moveTo>
                    <a:pt x="0" y="237489"/>
                  </a:moveTo>
                  <a:lnTo>
                    <a:pt x="312547" y="237489"/>
                  </a:lnTo>
                  <a:lnTo>
                    <a:pt x="312547" y="0"/>
                  </a:lnTo>
                  <a:lnTo>
                    <a:pt x="536321" y="0"/>
                  </a:lnTo>
                  <a:lnTo>
                    <a:pt x="536321" y="237489"/>
                  </a:lnTo>
                  <a:lnTo>
                    <a:pt x="848867" y="237489"/>
                  </a:lnTo>
                  <a:lnTo>
                    <a:pt x="848867" y="461263"/>
                  </a:lnTo>
                  <a:lnTo>
                    <a:pt x="536321" y="461263"/>
                  </a:lnTo>
                  <a:lnTo>
                    <a:pt x="536321" y="698753"/>
                  </a:lnTo>
                  <a:lnTo>
                    <a:pt x="312547" y="698753"/>
                  </a:lnTo>
                  <a:lnTo>
                    <a:pt x="312547" y="461263"/>
                  </a:lnTo>
                  <a:lnTo>
                    <a:pt x="0" y="461263"/>
                  </a:lnTo>
                  <a:lnTo>
                    <a:pt x="0" y="237489"/>
                  </a:lnTo>
                  <a:close/>
                </a:path>
              </a:pathLst>
            </a:custGeom>
            <a:ln w="15240">
              <a:solidFill>
                <a:srgbClr val="4040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7403" y="1668779"/>
            <a:ext cx="5701665" cy="0"/>
          </a:xfrm>
          <a:custGeom>
            <a:avLst/>
            <a:gdLst/>
            <a:ahLst/>
            <a:cxnLst/>
            <a:rect l="l" t="t" r="r" b="b"/>
            <a:pathLst>
              <a:path w="5701665">
                <a:moveTo>
                  <a:pt x="0" y="0"/>
                </a:moveTo>
                <a:lnTo>
                  <a:pt x="5701284" y="0"/>
                </a:lnTo>
              </a:path>
            </a:pathLst>
          </a:custGeom>
          <a:ln w="15240">
            <a:solidFill>
              <a:srgbClr val="AB4F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8356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Terraform</a:t>
            </a:r>
            <a:r>
              <a:rPr sz="4800" spc="-95" dirty="0"/>
              <a:t> </a:t>
            </a:r>
            <a:r>
              <a:rPr sz="4800" spc="-10" dirty="0"/>
              <a:t>is</a:t>
            </a:r>
            <a:r>
              <a:rPr sz="4800" spc="-95" dirty="0"/>
              <a:t> </a:t>
            </a:r>
            <a:r>
              <a:rPr sz="4800" spc="-35" dirty="0"/>
              <a:t>idempotent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71980" y="1681098"/>
            <a:ext cx="10229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285"/>
              </a:spcBef>
            </a:pPr>
            <a:r>
              <a:rPr sz="1500" spc="15" dirty="0">
                <a:solidFill>
                  <a:srgbClr val="FFFFFF"/>
                </a:solidFill>
                <a:latin typeface="Calibri"/>
                <a:cs typeface="Calibri"/>
              </a:rPr>
              <a:t>Py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hell 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0772" y="1713738"/>
            <a:ext cx="14516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VM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7355" y="2156460"/>
            <a:ext cx="4561840" cy="0"/>
          </a:xfrm>
          <a:custGeom>
            <a:avLst/>
            <a:gdLst/>
            <a:ahLst/>
            <a:cxnLst/>
            <a:rect l="l" t="t" r="r" b="b"/>
            <a:pathLst>
              <a:path w="4561840">
                <a:moveTo>
                  <a:pt x="0" y="0"/>
                </a:moveTo>
                <a:lnTo>
                  <a:pt x="4561332" y="0"/>
                </a:lnTo>
              </a:path>
            </a:pathLst>
          </a:custGeom>
          <a:ln w="1524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7355" y="2645664"/>
            <a:ext cx="4561840" cy="0"/>
          </a:xfrm>
          <a:custGeom>
            <a:avLst/>
            <a:gdLst/>
            <a:ahLst/>
            <a:cxnLst/>
            <a:rect l="l" t="t" r="r" b="b"/>
            <a:pathLst>
              <a:path w="4561840">
                <a:moveTo>
                  <a:pt x="0" y="0"/>
                </a:moveTo>
                <a:lnTo>
                  <a:pt x="4561332" y="0"/>
                </a:lnTo>
              </a:path>
            </a:pathLst>
          </a:custGeom>
          <a:ln w="1524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7355" y="3134867"/>
            <a:ext cx="4561840" cy="0"/>
          </a:xfrm>
          <a:custGeom>
            <a:avLst/>
            <a:gdLst/>
            <a:ahLst/>
            <a:cxnLst/>
            <a:rect l="l" t="t" r="r" b="b"/>
            <a:pathLst>
              <a:path w="4561840">
                <a:moveTo>
                  <a:pt x="0" y="0"/>
                </a:moveTo>
                <a:lnTo>
                  <a:pt x="4561332" y="0"/>
                </a:lnTo>
              </a:path>
            </a:pathLst>
          </a:custGeom>
          <a:ln w="1524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20772" y="2033650"/>
            <a:ext cx="2811145" cy="149225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times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ct val="1527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resource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will be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created </a:t>
            </a:r>
            <a:r>
              <a:rPr sz="2100" spc="-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will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 3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times.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7355" y="3624071"/>
            <a:ext cx="4561840" cy="0"/>
          </a:xfrm>
          <a:custGeom>
            <a:avLst/>
            <a:gdLst/>
            <a:ahLst/>
            <a:cxnLst/>
            <a:rect l="l" t="t" r="r" b="b"/>
            <a:pathLst>
              <a:path w="4561840">
                <a:moveTo>
                  <a:pt x="0" y="0"/>
                </a:moveTo>
                <a:lnTo>
                  <a:pt x="4561332" y="0"/>
                </a:lnTo>
              </a:path>
            </a:pathLst>
          </a:custGeom>
          <a:ln w="1524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7403" y="4405884"/>
            <a:ext cx="5701665" cy="0"/>
          </a:xfrm>
          <a:custGeom>
            <a:avLst/>
            <a:gdLst/>
            <a:ahLst/>
            <a:cxnLst/>
            <a:rect l="l" t="t" r="r" b="b"/>
            <a:pathLst>
              <a:path w="5701665">
                <a:moveTo>
                  <a:pt x="0" y="0"/>
                </a:moveTo>
                <a:lnTo>
                  <a:pt x="5701284" y="0"/>
                </a:lnTo>
              </a:path>
            </a:pathLst>
          </a:custGeom>
          <a:ln w="15240">
            <a:solidFill>
              <a:srgbClr val="AB4F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7221" y="4425188"/>
            <a:ext cx="100076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85"/>
              </a:lnSpc>
              <a:spcBef>
                <a:spcPts val="95"/>
              </a:spcBef>
            </a:pP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HCL</a:t>
            </a:r>
            <a:r>
              <a:rPr sz="19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0772" y="4451730"/>
            <a:ext cx="14516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VM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67355" y="4895088"/>
            <a:ext cx="4561840" cy="0"/>
          </a:xfrm>
          <a:custGeom>
            <a:avLst/>
            <a:gdLst/>
            <a:ahLst/>
            <a:cxnLst/>
            <a:rect l="l" t="t" r="r" b="b"/>
            <a:pathLst>
              <a:path w="4561840">
                <a:moveTo>
                  <a:pt x="0" y="0"/>
                </a:moveTo>
                <a:lnTo>
                  <a:pt x="4561332" y="0"/>
                </a:lnTo>
              </a:path>
            </a:pathLst>
          </a:custGeom>
          <a:ln w="1524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7355" y="5382767"/>
            <a:ext cx="4561840" cy="0"/>
          </a:xfrm>
          <a:custGeom>
            <a:avLst/>
            <a:gdLst/>
            <a:ahLst/>
            <a:cxnLst/>
            <a:rect l="l" t="t" r="r" b="b"/>
            <a:pathLst>
              <a:path w="4561840">
                <a:moveTo>
                  <a:pt x="0" y="0"/>
                </a:moveTo>
                <a:lnTo>
                  <a:pt x="4561332" y="0"/>
                </a:lnTo>
              </a:path>
            </a:pathLst>
          </a:custGeom>
          <a:ln w="1524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20772" y="4771644"/>
            <a:ext cx="3368675" cy="100330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times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will be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67355" y="5871971"/>
            <a:ext cx="4561840" cy="0"/>
          </a:xfrm>
          <a:custGeom>
            <a:avLst/>
            <a:gdLst/>
            <a:ahLst/>
            <a:cxnLst/>
            <a:rect l="l" t="t" r="r" b="b"/>
            <a:pathLst>
              <a:path w="4561840">
                <a:moveTo>
                  <a:pt x="0" y="0"/>
                </a:moveTo>
                <a:lnTo>
                  <a:pt x="4561332" y="0"/>
                </a:lnTo>
              </a:path>
            </a:pathLst>
          </a:custGeom>
          <a:ln w="1524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20772" y="5918403"/>
            <a:ext cx="24726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 cost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times.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67355" y="6361176"/>
            <a:ext cx="4561840" cy="0"/>
          </a:xfrm>
          <a:custGeom>
            <a:avLst/>
            <a:gdLst/>
            <a:ahLst/>
            <a:cxnLst/>
            <a:rect l="l" t="t" r="r" b="b"/>
            <a:pathLst>
              <a:path w="4561840">
                <a:moveTo>
                  <a:pt x="0" y="0"/>
                </a:moveTo>
                <a:lnTo>
                  <a:pt x="4561332" y="0"/>
                </a:lnTo>
              </a:path>
            </a:pathLst>
          </a:custGeom>
          <a:ln w="1524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935468" y="1932432"/>
            <a:ext cx="2124710" cy="472440"/>
            <a:chOff x="7935468" y="1932432"/>
            <a:chExt cx="2124710" cy="472440"/>
          </a:xfrm>
        </p:grpSpPr>
        <p:sp>
          <p:nvSpPr>
            <p:cNvPr id="21" name="object 21"/>
            <p:cNvSpPr/>
            <p:nvPr/>
          </p:nvSpPr>
          <p:spPr>
            <a:xfrm>
              <a:off x="7943088" y="1940052"/>
              <a:ext cx="565785" cy="452755"/>
            </a:xfrm>
            <a:custGeom>
              <a:avLst/>
              <a:gdLst/>
              <a:ahLst/>
              <a:cxnLst/>
              <a:rect l="l" t="t" r="r" b="b"/>
              <a:pathLst>
                <a:path w="565784" h="452755">
                  <a:moveTo>
                    <a:pt x="565403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565403" y="452627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5F4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43088" y="1940052"/>
              <a:ext cx="565785" cy="452755"/>
            </a:xfrm>
            <a:custGeom>
              <a:avLst/>
              <a:gdLst/>
              <a:ahLst/>
              <a:cxnLst/>
              <a:rect l="l" t="t" r="r" b="b"/>
              <a:pathLst>
                <a:path w="565784" h="452755">
                  <a:moveTo>
                    <a:pt x="0" y="452627"/>
                  </a:moveTo>
                  <a:lnTo>
                    <a:pt x="565403" y="452627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05088" y="1940052"/>
              <a:ext cx="565785" cy="452755"/>
            </a:xfrm>
            <a:custGeom>
              <a:avLst/>
              <a:gdLst/>
              <a:ahLst/>
              <a:cxnLst/>
              <a:rect l="l" t="t" r="r" b="b"/>
              <a:pathLst>
                <a:path w="565784" h="452755">
                  <a:moveTo>
                    <a:pt x="565403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565403" y="452627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5F4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05088" y="1940052"/>
              <a:ext cx="565785" cy="452755"/>
            </a:xfrm>
            <a:custGeom>
              <a:avLst/>
              <a:gdLst/>
              <a:ahLst/>
              <a:cxnLst/>
              <a:rect l="l" t="t" r="r" b="b"/>
              <a:pathLst>
                <a:path w="565784" h="452755">
                  <a:moveTo>
                    <a:pt x="0" y="452627"/>
                  </a:moveTo>
                  <a:lnTo>
                    <a:pt x="565403" y="452627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86900" y="1944624"/>
              <a:ext cx="565785" cy="452755"/>
            </a:xfrm>
            <a:custGeom>
              <a:avLst/>
              <a:gdLst/>
              <a:ahLst/>
              <a:cxnLst/>
              <a:rect l="l" t="t" r="r" b="b"/>
              <a:pathLst>
                <a:path w="565784" h="452755">
                  <a:moveTo>
                    <a:pt x="565403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565403" y="452627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5F4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86900" y="1944624"/>
              <a:ext cx="565785" cy="452755"/>
            </a:xfrm>
            <a:custGeom>
              <a:avLst/>
              <a:gdLst/>
              <a:ahLst/>
              <a:cxnLst/>
              <a:rect l="l" t="t" r="r" b="b"/>
              <a:pathLst>
                <a:path w="565784" h="452755">
                  <a:moveTo>
                    <a:pt x="0" y="452627"/>
                  </a:moveTo>
                  <a:lnTo>
                    <a:pt x="565403" y="452627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935468" y="5094732"/>
            <a:ext cx="581025" cy="467995"/>
            <a:chOff x="7935468" y="5094732"/>
            <a:chExt cx="581025" cy="467995"/>
          </a:xfrm>
        </p:grpSpPr>
        <p:sp>
          <p:nvSpPr>
            <p:cNvPr id="28" name="object 28"/>
            <p:cNvSpPr/>
            <p:nvPr/>
          </p:nvSpPr>
          <p:spPr>
            <a:xfrm>
              <a:off x="7943088" y="5102352"/>
              <a:ext cx="565785" cy="452755"/>
            </a:xfrm>
            <a:custGeom>
              <a:avLst/>
              <a:gdLst/>
              <a:ahLst/>
              <a:cxnLst/>
              <a:rect l="l" t="t" r="r" b="b"/>
              <a:pathLst>
                <a:path w="565784" h="452754">
                  <a:moveTo>
                    <a:pt x="565403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565403" y="452628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5F4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43088" y="5102352"/>
              <a:ext cx="565785" cy="452755"/>
            </a:xfrm>
            <a:custGeom>
              <a:avLst/>
              <a:gdLst/>
              <a:ahLst/>
              <a:cxnLst/>
              <a:rect l="l" t="t" r="r" b="b"/>
              <a:pathLst>
                <a:path w="565784" h="452754">
                  <a:moveTo>
                    <a:pt x="0" y="452628"/>
                  </a:moveTo>
                  <a:lnTo>
                    <a:pt x="565403" y="452628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4013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Native</a:t>
            </a:r>
            <a:r>
              <a:rPr sz="4800" spc="-145" dirty="0"/>
              <a:t> </a:t>
            </a:r>
            <a:r>
              <a:rPr sz="4800" spc="-25" dirty="0"/>
              <a:t>tool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68223" y="1544684"/>
            <a:ext cx="7603490" cy="340423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Native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tool available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provisioning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spc="4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JSON/Yaml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cloud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agnostic.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provider,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provisioned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cloud.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316" y="2289048"/>
            <a:ext cx="1720596" cy="10317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9304" y="3514344"/>
            <a:ext cx="2674620" cy="7726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3768" y="4668011"/>
            <a:ext cx="1345692" cy="11231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spc="-25" dirty="0"/>
              <a:t>Rajamohan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5592" y="1705355"/>
            <a:ext cx="2374392" cy="4386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799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Terraform</a:t>
            </a:r>
            <a:r>
              <a:rPr sz="4800" spc="-160" dirty="0"/>
              <a:t> </a:t>
            </a:r>
            <a:r>
              <a:rPr sz="4800" spc="-30" dirty="0"/>
              <a:t>Installation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8223" y="1544684"/>
            <a:ext cx="5323205" cy="465010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major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OS: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25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3"/>
              </a:rPr>
              <a:t>https://www.terraform.io/downloads.html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Binary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Unzip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395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Windows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605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PATH=$PATH:path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binary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5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verify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terraform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version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Editor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Free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favorite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editor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427933"/>
            <a:ext cx="8190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Terraform</a:t>
            </a:r>
            <a:r>
              <a:rPr spc="-100" dirty="0"/>
              <a:t> </a:t>
            </a:r>
            <a:r>
              <a:rPr spc="-30" dirty="0"/>
              <a:t>Basics</a:t>
            </a:r>
            <a:r>
              <a:rPr spc="-55" dirty="0"/>
              <a:t> </a:t>
            </a:r>
            <a:r>
              <a:rPr spc="10" dirty="0"/>
              <a:t>-</a:t>
            </a:r>
            <a:r>
              <a:rPr spc="-95" dirty="0"/>
              <a:t> </a:t>
            </a:r>
            <a:r>
              <a:rPr spc="10" dirty="0"/>
              <a:t>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65474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Terraform</a:t>
            </a:r>
            <a:r>
              <a:rPr sz="4800" spc="-145" dirty="0"/>
              <a:t> </a:t>
            </a:r>
            <a:r>
              <a:rPr sz="4800" spc="-30" dirty="0"/>
              <a:t>Workflow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288036" y="2089404"/>
            <a:ext cx="10831195" cy="3877310"/>
            <a:chOff x="288036" y="2089404"/>
            <a:chExt cx="10831195" cy="3877310"/>
          </a:xfrm>
        </p:grpSpPr>
        <p:sp>
          <p:nvSpPr>
            <p:cNvPr id="4" name="object 4"/>
            <p:cNvSpPr/>
            <p:nvPr/>
          </p:nvSpPr>
          <p:spPr>
            <a:xfrm>
              <a:off x="1168908" y="2089404"/>
              <a:ext cx="9950450" cy="3877310"/>
            </a:xfrm>
            <a:custGeom>
              <a:avLst/>
              <a:gdLst/>
              <a:ahLst/>
              <a:cxnLst/>
              <a:rect l="l" t="t" r="r" b="b"/>
              <a:pathLst>
                <a:path w="9950450" h="3877310">
                  <a:moveTo>
                    <a:pt x="8011668" y="0"/>
                  </a:moveTo>
                  <a:lnTo>
                    <a:pt x="8011668" y="969263"/>
                  </a:lnTo>
                  <a:lnTo>
                    <a:pt x="0" y="969263"/>
                  </a:lnTo>
                  <a:lnTo>
                    <a:pt x="0" y="2907792"/>
                  </a:lnTo>
                  <a:lnTo>
                    <a:pt x="8011668" y="2907792"/>
                  </a:lnTo>
                  <a:lnTo>
                    <a:pt x="8011668" y="3877056"/>
                  </a:lnTo>
                  <a:lnTo>
                    <a:pt x="9950196" y="1938528"/>
                  </a:lnTo>
                  <a:lnTo>
                    <a:pt x="8011668" y="0"/>
                  </a:lnTo>
                  <a:close/>
                </a:path>
              </a:pathLst>
            </a:custGeom>
            <a:solidFill>
              <a:srgbClr val="878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656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5" h="1550035">
                  <a:moveTo>
                    <a:pt x="1991106" y="0"/>
                  </a:moveTo>
                  <a:lnTo>
                    <a:pt x="258317" y="0"/>
                  </a:lnTo>
                  <a:lnTo>
                    <a:pt x="211886" y="4163"/>
                  </a:lnTo>
                  <a:lnTo>
                    <a:pt x="168184" y="16166"/>
                  </a:lnTo>
                  <a:lnTo>
                    <a:pt x="127942" y="35277"/>
                  </a:lnTo>
                  <a:lnTo>
                    <a:pt x="91889" y="60767"/>
                  </a:lnTo>
                  <a:lnTo>
                    <a:pt x="60755" y="91905"/>
                  </a:lnTo>
                  <a:lnTo>
                    <a:pt x="35269" y="127959"/>
                  </a:lnTo>
                  <a:lnTo>
                    <a:pt x="16161" y="168200"/>
                  </a:lnTo>
                  <a:lnTo>
                    <a:pt x="4162" y="211896"/>
                  </a:lnTo>
                  <a:lnTo>
                    <a:pt x="0" y="258318"/>
                  </a:lnTo>
                  <a:lnTo>
                    <a:pt x="0" y="1291590"/>
                  </a:lnTo>
                  <a:lnTo>
                    <a:pt x="4162" y="1338011"/>
                  </a:lnTo>
                  <a:lnTo>
                    <a:pt x="16161" y="1381707"/>
                  </a:lnTo>
                  <a:lnTo>
                    <a:pt x="35269" y="1421948"/>
                  </a:lnTo>
                  <a:lnTo>
                    <a:pt x="60755" y="1458002"/>
                  </a:lnTo>
                  <a:lnTo>
                    <a:pt x="91889" y="1489140"/>
                  </a:lnTo>
                  <a:lnTo>
                    <a:pt x="127942" y="1514630"/>
                  </a:lnTo>
                  <a:lnTo>
                    <a:pt x="168184" y="1533741"/>
                  </a:lnTo>
                  <a:lnTo>
                    <a:pt x="211886" y="1545744"/>
                  </a:lnTo>
                  <a:lnTo>
                    <a:pt x="258317" y="1549908"/>
                  </a:lnTo>
                  <a:lnTo>
                    <a:pt x="1991106" y="1549908"/>
                  </a:lnTo>
                  <a:lnTo>
                    <a:pt x="2037527" y="1545744"/>
                  </a:lnTo>
                  <a:lnTo>
                    <a:pt x="2081223" y="1533741"/>
                  </a:lnTo>
                  <a:lnTo>
                    <a:pt x="2121464" y="1514630"/>
                  </a:lnTo>
                  <a:lnTo>
                    <a:pt x="2157518" y="1489140"/>
                  </a:lnTo>
                  <a:lnTo>
                    <a:pt x="2188656" y="1458002"/>
                  </a:lnTo>
                  <a:lnTo>
                    <a:pt x="2214146" y="1421948"/>
                  </a:lnTo>
                  <a:lnTo>
                    <a:pt x="2233257" y="1381707"/>
                  </a:lnTo>
                  <a:lnTo>
                    <a:pt x="2245260" y="1338011"/>
                  </a:lnTo>
                  <a:lnTo>
                    <a:pt x="2249424" y="1291590"/>
                  </a:lnTo>
                  <a:lnTo>
                    <a:pt x="2249424" y="258318"/>
                  </a:lnTo>
                  <a:lnTo>
                    <a:pt x="2245260" y="211896"/>
                  </a:lnTo>
                  <a:lnTo>
                    <a:pt x="2233257" y="168200"/>
                  </a:lnTo>
                  <a:lnTo>
                    <a:pt x="2214146" y="127959"/>
                  </a:lnTo>
                  <a:lnTo>
                    <a:pt x="2188656" y="91905"/>
                  </a:lnTo>
                  <a:lnTo>
                    <a:pt x="2157518" y="60767"/>
                  </a:lnTo>
                  <a:lnTo>
                    <a:pt x="2121464" y="35277"/>
                  </a:lnTo>
                  <a:lnTo>
                    <a:pt x="2081223" y="16166"/>
                  </a:lnTo>
                  <a:lnTo>
                    <a:pt x="2037527" y="4163"/>
                  </a:lnTo>
                  <a:lnTo>
                    <a:pt x="19911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656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5" h="1550035">
                  <a:moveTo>
                    <a:pt x="0" y="258318"/>
                  </a:moveTo>
                  <a:lnTo>
                    <a:pt x="4162" y="211896"/>
                  </a:lnTo>
                  <a:lnTo>
                    <a:pt x="16161" y="168200"/>
                  </a:lnTo>
                  <a:lnTo>
                    <a:pt x="35269" y="127959"/>
                  </a:lnTo>
                  <a:lnTo>
                    <a:pt x="60755" y="91905"/>
                  </a:lnTo>
                  <a:lnTo>
                    <a:pt x="91889" y="60767"/>
                  </a:lnTo>
                  <a:lnTo>
                    <a:pt x="127942" y="35277"/>
                  </a:lnTo>
                  <a:lnTo>
                    <a:pt x="168184" y="16166"/>
                  </a:lnTo>
                  <a:lnTo>
                    <a:pt x="211886" y="4163"/>
                  </a:lnTo>
                  <a:lnTo>
                    <a:pt x="258317" y="0"/>
                  </a:lnTo>
                  <a:lnTo>
                    <a:pt x="1991106" y="0"/>
                  </a:lnTo>
                  <a:lnTo>
                    <a:pt x="2037527" y="4163"/>
                  </a:lnTo>
                  <a:lnTo>
                    <a:pt x="2081223" y="16166"/>
                  </a:lnTo>
                  <a:lnTo>
                    <a:pt x="2121464" y="35277"/>
                  </a:lnTo>
                  <a:lnTo>
                    <a:pt x="2157518" y="60767"/>
                  </a:lnTo>
                  <a:lnTo>
                    <a:pt x="2188656" y="91905"/>
                  </a:lnTo>
                  <a:lnTo>
                    <a:pt x="2214146" y="127959"/>
                  </a:lnTo>
                  <a:lnTo>
                    <a:pt x="2233257" y="168200"/>
                  </a:lnTo>
                  <a:lnTo>
                    <a:pt x="2245260" y="211896"/>
                  </a:lnTo>
                  <a:lnTo>
                    <a:pt x="2249424" y="258318"/>
                  </a:lnTo>
                  <a:lnTo>
                    <a:pt x="2249424" y="1291590"/>
                  </a:lnTo>
                  <a:lnTo>
                    <a:pt x="2245260" y="1338011"/>
                  </a:lnTo>
                  <a:lnTo>
                    <a:pt x="2233257" y="1381707"/>
                  </a:lnTo>
                  <a:lnTo>
                    <a:pt x="2214146" y="1421948"/>
                  </a:lnTo>
                  <a:lnTo>
                    <a:pt x="2188656" y="1458002"/>
                  </a:lnTo>
                  <a:lnTo>
                    <a:pt x="2157518" y="1489140"/>
                  </a:lnTo>
                  <a:lnTo>
                    <a:pt x="2121464" y="1514630"/>
                  </a:lnTo>
                  <a:lnTo>
                    <a:pt x="2081223" y="1533741"/>
                  </a:lnTo>
                  <a:lnTo>
                    <a:pt x="2037527" y="1545744"/>
                  </a:lnTo>
                  <a:lnTo>
                    <a:pt x="1991106" y="1549908"/>
                  </a:lnTo>
                  <a:lnTo>
                    <a:pt x="258317" y="1549908"/>
                  </a:lnTo>
                  <a:lnTo>
                    <a:pt x="211886" y="1545744"/>
                  </a:lnTo>
                  <a:lnTo>
                    <a:pt x="168184" y="1533741"/>
                  </a:lnTo>
                  <a:lnTo>
                    <a:pt x="127942" y="1514630"/>
                  </a:lnTo>
                  <a:lnTo>
                    <a:pt x="91889" y="1489140"/>
                  </a:lnTo>
                  <a:lnTo>
                    <a:pt x="60755" y="1458002"/>
                  </a:lnTo>
                  <a:lnTo>
                    <a:pt x="35269" y="1421948"/>
                  </a:lnTo>
                  <a:lnTo>
                    <a:pt x="16161" y="1381707"/>
                  </a:lnTo>
                  <a:lnTo>
                    <a:pt x="4162" y="1338011"/>
                  </a:lnTo>
                  <a:lnTo>
                    <a:pt x="0" y="1291590"/>
                  </a:lnTo>
                  <a:lnTo>
                    <a:pt x="0" y="258318"/>
                  </a:lnTo>
                  <a:close/>
                </a:path>
              </a:pathLst>
            </a:custGeom>
            <a:ln w="15240">
              <a:solidFill>
                <a:srgbClr val="5F43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1698" y="3237402"/>
            <a:ext cx="1862455" cy="11601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900" b="1" spc="-5" dirty="0">
                <a:latin typeface="Calibri"/>
                <a:cs typeface="Calibri"/>
              </a:rPr>
              <a:t>Scope</a:t>
            </a:r>
            <a:endParaRPr sz="1900">
              <a:latin typeface="Calibri"/>
              <a:cs typeface="Calibri"/>
            </a:endParaRPr>
          </a:p>
          <a:p>
            <a:pPr marL="127000" marR="5080" indent="-114300">
              <a:lnSpc>
                <a:spcPct val="91700"/>
              </a:lnSpc>
              <a:spcBef>
                <a:spcPts val="840"/>
              </a:spcBef>
              <a:buChar char="•"/>
              <a:tabLst>
                <a:tab pos="127000" algn="l"/>
              </a:tabLst>
            </a:pPr>
            <a:r>
              <a:rPr sz="1500" dirty="0">
                <a:latin typeface="Calibri"/>
                <a:cs typeface="Calibri"/>
              </a:rPr>
              <a:t>Identify the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infrastructure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project.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50235" y="3246120"/>
            <a:ext cx="2265045" cy="1565275"/>
            <a:chOff x="2650235" y="3246120"/>
            <a:chExt cx="2265045" cy="1565275"/>
          </a:xfrm>
        </p:grpSpPr>
        <p:sp>
          <p:nvSpPr>
            <p:cNvPr id="9" name="object 9"/>
            <p:cNvSpPr/>
            <p:nvPr/>
          </p:nvSpPr>
          <p:spPr>
            <a:xfrm>
              <a:off x="2657855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4" h="1550035">
                  <a:moveTo>
                    <a:pt x="1991106" y="0"/>
                  </a:moveTo>
                  <a:lnTo>
                    <a:pt x="258318" y="0"/>
                  </a:lnTo>
                  <a:lnTo>
                    <a:pt x="211896" y="4163"/>
                  </a:lnTo>
                  <a:lnTo>
                    <a:pt x="168200" y="16166"/>
                  </a:lnTo>
                  <a:lnTo>
                    <a:pt x="127959" y="35277"/>
                  </a:lnTo>
                  <a:lnTo>
                    <a:pt x="91905" y="60767"/>
                  </a:lnTo>
                  <a:lnTo>
                    <a:pt x="60767" y="91905"/>
                  </a:lnTo>
                  <a:lnTo>
                    <a:pt x="35277" y="127959"/>
                  </a:lnTo>
                  <a:lnTo>
                    <a:pt x="16166" y="168200"/>
                  </a:lnTo>
                  <a:lnTo>
                    <a:pt x="4163" y="211896"/>
                  </a:lnTo>
                  <a:lnTo>
                    <a:pt x="0" y="258318"/>
                  </a:lnTo>
                  <a:lnTo>
                    <a:pt x="0" y="1291590"/>
                  </a:lnTo>
                  <a:lnTo>
                    <a:pt x="4163" y="1338011"/>
                  </a:lnTo>
                  <a:lnTo>
                    <a:pt x="16166" y="1381707"/>
                  </a:lnTo>
                  <a:lnTo>
                    <a:pt x="35277" y="1421948"/>
                  </a:lnTo>
                  <a:lnTo>
                    <a:pt x="60767" y="1458002"/>
                  </a:lnTo>
                  <a:lnTo>
                    <a:pt x="91905" y="1489140"/>
                  </a:lnTo>
                  <a:lnTo>
                    <a:pt x="127959" y="1514630"/>
                  </a:lnTo>
                  <a:lnTo>
                    <a:pt x="168200" y="1533741"/>
                  </a:lnTo>
                  <a:lnTo>
                    <a:pt x="211896" y="1545744"/>
                  </a:lnTo>
                  <a:lnTo>
                    <a:pt x="258318" y="1549908"/>
                  </a:lnTo>
                  <a:lnTo>
                    <a:pt x="1991106" y="1549908"/>
                  </a:lnTo>
                  <a:lnTo>
                    <a:pt x="2037527" y="1545744"/>
                  </a:lnTo>
                  <a:lnTo>
                    <a:pt x="2081223" y="1533741"/>
                  </a:lnTo>
                  <a:lnTo>
                    <a:pt x="2121464" y="1514630"/>
                  </a:lnTo>
                  <a:lnTo>
                    <a:pt x="2157518" y="1489140"/>
                  </a:lnTo>
                  <a:lnTo>
                    <a:pt x="2188656" y="1458002"/>
                  </a:lnTo>
                  <a:lnTo>
                    <a:pt x="2214146" y="1421948"/>
                  </a:lnTo>
                  <a:lnTo>
                    <a:pt x="2233257" y="1381707"/>
                  </a:lnTo>
                  <a:lnTo>
                    <a:pt x="2245260" y="1338011"/>
                  </a:lnTo>
                  <a:lnTo>
                    <a:pt x="2249423" y="1291590"/>
                  </a:lnTo>
                  <a:lnTo>
                    <a:pt x="2249423" y="258318"/>
                  </a:lnTo>
                  <a:lnTo>
                    <a:pt x="2245260" y="211896"/>
                  </a:lnTo>
                  <a:lnTo>
                    <a:pt x="2233257" y="168200"/>
                  </a:lnTo>
                  <a:lnTo>
                    <a:pt x="2214146" y="127959"/>
                  </a:lnTo>
                  <a:lnTo>
                    <a:pt x="2188656" y="91905"/>
                  </a:lnTo>
                  <a:lnTo>
                    <a:pt x="2157518" y="60767"/>
                  </a:lnTo>
                  <a:lnTo>
                    <a:pt x="2121464" y="35277"/>
                  </a:lnTo>
                  <a:lnTo>
                    <a:pt x="2081223" y="16166"/>
                  </a:lnTo>
                  <a:lnTo>
                    <a:pt x="2037527" y="4163"/>
                  </a:lnTo>
                  <a:lnTo>
                    <a:pt x="19911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7855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4" h="1550035">
                  <a:moveTo>
                    <a:pt x="0" y="258318"/>
                  </a:moveTo>
                  <a:lnTo>
                    <a:pt x="4163" y="211896"/>
                  </a:lnTo>
                  <a:lnTo>
                    <a:pt x="16166" y="168200"/>
                  </a:lnTo>
                  <a:lnTo>
                    <a:pt x="35277" y="127959"/>
                  </a:lnTo>
                  <a:lnTo>
                    <a:pt x="60767" y="91905"/>
                  </a:lnTo>
                  <a:lnTo>
                    <a:pt x="91905" y="60767"/>
                  </a:lnTo>
                  <a:lnTo>
                    <a:pt x="127959" y="35277"/>
                  </a:lnTo>
                  <a:lnTo>
                    <a:pt x="168200" y="16166"/>
                  </a:lnTo>
                  <a:lnTo>
                    <a:pt x="211896" y="4163"/>
                  </a:lnTo>
                  <a:lnTo>
                    <a:pt x="258318" y="0"/>
                  </a:lnTo>
                  <a:lnTo>
                    <a:pt x="1991106" y="0"/>
                  </a:lnTo>
                  <a:lnTo>
                    <a:pt x="2037527" y="4163"/>
                  </a:lnTo>
                  <a:lnTo>
                    <a:pt x="2081223" y="16166"/>
                  </a:lnTo>
                  <a:lnTo>
                    <a:pt x="2121464" y="35277"/>
                  </a:lnTo>
                  <a:lnTo>
                    <a:pt x="2157518" y="60767"/>
                  </a:lnTo>
                  <a:lnTo>
                    <a:pt x="2188656" y="91905"/>
                  </a:lnTo>
                  <a:lnTo>
                    <a:pt x="2214146" y="127959"/>
                  </a:lnTo>
                  <a:lnTo>
                    <a:pt x="2233257" y="168200"/>
                  </a:lnTo>
                  <a:lnTo>
                    <a:pt x="2245260" y="211896"/>
                  </a:lnTo>
                  <a:lnTo>
                    <a:pt x="2249423" y="258318"/>
                  </a:lnTo>
                  <a:lnTo>
                    <a:pt x="2249423" y="1291590"/>
                  </a:lnTo>
                  <a:lnTo>
                    <a:pt x="2245260" y="1338011"/>
                  </a:lnTo>
                  <a:lnTo>
                    <a:pt x="2233257" y="1381707"/>
                  </a:lnTo>
                  <a:lnTo>
                    <a:pt x="2214146" y="1421948"/>
                  </a:lnTo>
                  <a:lnTo>
                    <a:pt x="2188656" y="1458002"/>
                  </a:lnTo>
                  <a:lnTo>
                    <a:pt x="2157518" y="1489140"/>
                  </a:lnTo>
                  <a:lnTo>
                    <a:pt x="2121464" y="1514630"/>
                  </a:lnTo>
                  <a:lnTo>
                    <a:pt x="2081223" y="1533741"/>
                  </a:lnTo>
                  <a:lnTo>
                    <a:pt x="2037527" y="1545744"/>
                  </a:lnTo>
                  <a:lnTo>
                    <a:pt x="1991106" y="1549908"/>
                  </a:lnTo>
                  <a:lnTo>
                    <a:pt x="258318" y="1549908"/>
                  </a:lnTo>
                  <a:lnTo>
                    <a:pt x="211896" y="1545744"/>
                  </a:lnTo>
                  <a:lnTo>
                    <a:pt x="168200" y="1533741"/>
                  </a:lnTo>
                  <a:lnTo>
                    <a:pt x="127959" y="1514630"/>
                  </a:lnTo>
                  <a:lnTo>
                    <a:pt x="91905" y="1489140"/>
                  </a:lnTo>
                  <a:lnTo>
                    <a:pt x="60767" y="1458002"/>
                  </a:lnTo>
                  <a:lnTo>
                    <a:pt x="35277" y="1421948"/>
                  </a:lnTo>
                  <a:lnTo>
                    <a:pt x="16166" y="1381707"/>
                  </a:lnTo>
                  <a:lnTo>
                    <a:pt x="4163" y="1338011"/>
                  </a:lnTo>
                  <a:lnTo>
                    <a:pt x="0" y="1291590"/>
                  </a:lnTo>
                  <a:lnTo>
                    <a:pt x="0" y="258318"/>
                  </a:lnTo>
                  <a:close/>
                </a:path>
              </a:pathLst>
            </a:custGeom>
            <a:ln w="15240">
              <a:solidFill>
                <a:srgbClr val="5F43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93619" y="3237402"/>
            <a:ext cx="1947545" cy="9518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900" b="1" spc="-5" dirty="0">
                <a:latin typeface="Calibri"/>
                <a:cs typeface="Calibri"/>
              </a:rPr>
              <a:t>Author</a:t>
            </a:r>
            <a:endParaRPr sz="1900">
              <a:latin typeface="Calibri"/>
              <a:cs typeface="Calibri"/>
            </a:endParaRPr>
          </a:p>
          <a:p>
            <a:pPr marL="127000" marR="5080" indent="-114300">
              <a:lnSpc>
                <a:spcPts val="1660"/>
              </a:lnSpc>
              <a:spcBef>
                <a:spcPts val="860"/>
              </a:spcBef>
              <a:buChar char="•"/>
              <a:tabLst>
                <a:tab pos="127000" algn="l"/>
              </a:tabLst>
            </a:pPr>
            <a:r>
              <a:rPr sz="1500" spc="-15" dirty="0">
                <a:latin typeface="Calibri"/>
                <a:cs typeface="Calibri"/>
              </a:rPr>
              <a:t>Write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configuration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infrastructure.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10911" y="3246120"/>
            <a:ext cx="2265045" cy="1565275"/>
            <a:chOff x="5010911" y="3246120"/>
            <a:chExt cx="2265045" cy="1565275"/>
          </a:xfrm>
        </p:grpSpPr>
        <p:sp>
          <p:nvSpPr>
            <p:cNvPr id="13" name="object 13"/>
            <p:cNvSpPr/>
            <p:nvPr/>
          </p:nvSpPr>
          <p:spPr>
            <a:xfrm>
              <a:off x="5018531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4" h="1550035">
                  <a:moveTo>
                    <a:pt x="1991106" y="0"/>
                  </a:moveTo>
                  <a:lnTo>
                    <a:pt x="258317" y="0"/>
                  </a:lnTo>
                  <a:lnTo>
                    <a:pt x="211896" y="4163"/>
                  </a:lnTo>
                  <a:lnTo>
                    <a:pt x="168200" y="16166"/>
                  </a:lnTo>
                  <a:lnTo>
                    <a:pt x="127959" y="35277"/>
                  </a:lnTo>
                  <a:lnTo>
                    <a:pt x="91905" y="60767"/>
                  </a:lnTo>
                  <a:lnTo>
                    <a:pt x="60767" y="91905"/>
                  </a:lnTo>
                  <a:lnTo>
                    <a:pt x="35277" y="127959"/>
                  </a:lnTo>
                  <a:lnTo>
                    <a:pt x="16166" y="168200"/>
                  </a:lnTo>
                  <a:lnTo>
                    <a:pt x="4163" y="211896"/>
                  </a:lnTo>
                  <a:lnTo>
                    <a:pt x="0" y="258318"/>
                  </a:lnTo>
                  <a:lnTo>
                    <a:pt x="0" y="1291590"/>
                  </a:lnTo>
                  <a:lnTo>
                    <a:pt x="4163" y="1338011"/>
                  </a:lnTo>
                  <a:lnTo>
                    <a:pt x="16166" y="1381707"/>
                  </a:lnTo>
                  <a:lnTo>
                    <a:pt x="35277" y="1421948"/>
                  </a:lnTo>
                  <a:lnTo>
                    <a:pt x="60767" y="1458002"/>
                  </a:lnTo>
                  <a:lnTo>
                    <a:pt x="91905" y="1489140"/>
                  </a:lnTo>
                  <a:lnTo>
                    <a:pt x="127959" y="1514630"/>
                  </a:lnTo>
                  <a:lnTo>
                    <a:pt x="168200" y="1533741"/>
                  </a:lnTo>
                  <a:lnTo>
                    <a:pt x="211896" y="1545744"/>
                  </a:lnTo>
                  <a:lnTo>
                    <a:pt x="258317" y="1549908"/>
                  </a:lnTo>
                  <a:lnTo>
                    <a:pt x="1991106" y="1549908"/>
                  </a:lnTo>
                  <a:lnTo>
                    <a:pt x="2037527" y="1545744"/>
                  </a:lnTo>
                  <a:lnTo>
                    <a:pt x="2081223" y="1533741"/>
                  </a:lnTo>
                  <a:lnTo>
                    <a:pt x="2121464" y="1514630"/>
                  </a:lnTo>
                  <a:lnTo>
                    <a:pt x="2157518" y="1489140"/>
                  </a:lnTo>
                  <a:lnTo>
                    <a:pt x="2188656" y="1458002"/>
                  </a:lnTo>
                  <a:lnTo>
                    <a:pt x="2214146" y="1421948"/>
                  </a:lnTo>
                  <a:lnTo>
                    <a:pt x="2233257" y="1381707"/>
                  </a:lnTo>
                  <a:lnTo>
                    <a:pt x="2245260" y="1338011"/>
                  </a:lnTo>
                  <a:lnTo>
                    <a:pt x="2249423" y="1291590"/>
                  </a:lnTo>
                  <a:lnTo>
                    <a:pt x="2249423" y="258318"/>
                  </a:lnTo>
                  <a:lnTo>
                    <a:pt x="2245260" y="211896"/>
                  </a:lnTo>
                  <a:lnTo>
                    <a:pt x="2233257" y="168200"/>
                  </a:lnTo>
                  <a:lnTo>
                    <a:pt x="2214146" y="127959"/>
                  </a:lnTo>
                  <a:lnTo>
                    <a:pt x="2188656" y="91905"/>
                  </a:lnTo>
                  <a:lnTo>
                    <a:pt x="2157518" y="60767"/>
                  </a:lnTo>
                  <a:lnTo>
                    <a:pt x="2121464" y="35277"/>
                  </a:lnTo>
                  <a:lnTo>
                    <a:pt x="2081223" y="16166"/>
                  </a:lnTo>
                  <a:lnTo>
                    <a:pt x="2037527" y="4163"/>
                  </a:lnTo>
                  <a:lnTo>
                    <a:pt x="19911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8531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4" h="1550035">
                  <a:moveTo>
                    <a:pt x="0" y="258318"/>
                  </a:moveTo>
                  <a:lnTo>
                    <a:pt x="4163" y="211896"/>
                  </a:lnTo>
                  <a:lnTo>
                    <a:pt x="16166" y="168200"/>
                  </a:lnTo>
                  <a:lnTo>
                    <a:pt x="35277" y="127959"/>
                  </a:lnTo>
                  <a:lnTo>
                    <a:pt x="60767" y="91905"/>
                  </a:lnTo>
                  <a:lnTo>
                    <a:pt x="91905" y="60767"/>
                  </a:lnTo>
                  <a:lnTo>
                    <a:pt x="127959" y="35277"/>
                  </a:lnTo>
                  <a:lnTo>
                    <a:pt x="168200" y="16166"/>
                  </a:lnTo>
                  <a:lnTo>
                    <a:pt x="211896" y="4163"/>
                  </a:lnTo>
                  <a:lnTo>
                    <a:pt x="258317" y="0"/>
                  </a:lnTo>
                  <a:lnTo>
                    <a:pt x="1991106" y="0"/>
                  </a:lnTo>
                  <a:lnTo>
                    <a:pt x="2037527" y="4163"/>
                  </a:lnTo>
                  <a:lnTo>
                    <a:pt x="2081223" y="16166"/>
                  </a:lnTo>
                  <a:lnTo>
                    <a:pt x="2121464" y="35277"/>
                  </a:lnTo>
                  <a:lnTo>
                    <a:pt x="2157518" y="60767"/>
                  </a:lnTo>
                  <a:lnTo>
                    <a:pt x="2188656" y="91905"/>
                  </a:lnTo>
                  <a:lnTo>
                    <a:pt x="2214146" y="127959"/>
                  </a:lnTo>
                  <a:lnTo>
                    <a:pt x="2233257" y="168200"/>
                  </a:lnTo>
                  <a:lnTo>
                    <a:pt x="2245260" y="211896"/>
                  </a:lnTo>
                  <a:lnTo>
                    <a:pt x="2249423" y="258318"/>
                  </a:lnTo>
                  <a:lnTo>
                    <a:pt x="2249423" y="1291590"/>
                  </a:lnTo>
                  <a:lnTo>
                    <a:pt x="2245260" y="1338011"/>
                  </a:lnTo>
                  <a:lnTo>
                    <a:pt x="2233257" y="1381707"/>
                  </a:lnTo>
                  <a:lnTo>
                    <a:pt x="2214146" y="1421948"/>
                  </a:lnTo>
                  <a:lnTo>
                    <a:pt x="2188656" y="1458002"/>
                  </a:lnTo>
                  <a:lnTo>
                    <a:pt x="2157518" y="1489140"/>
                  </a:lnTo>
                  <a:lnTo>
                    <a:pt x="2121464" y="1514630"/>
                  </a:lnTo>
                  <a:lnTo>
                    <a:pt x="2081223" y="1533741"/>
                  </a:lnTo>
                  <a:lnTo>
                    <a:pt x="2037527" y="1545744"/>
                  </a:lnTo>
                  <a:lnTo>
                    <a:pt x="1991106" y="1549908"/>
                  </a:lnTo>
                  <a:lnTo>
                    <a:pt x="258317" y="1549908"/>
                  </a:lnTo>
                  <a:lnTo>
                    <a:pt x="211896" y="1545744"/>
                  </a:lnTo>
                  <a:lnTo>
                    <a:pt x="168200" y="1533741"/>
                  </a:lnTo>
                  <a:lnTo>
                    <a:pt x="127959" y="1514630"/>
                  </a:lnTo>
                  <a:lnTo>
                    <a:pt x="91905" y="1489140"/>
                  </a:lnTo>
                  <a:lnTo>
                    <a:pt x="60767" y="1458002"/>
                  </a:lnTo>
                  <a:lnTo>
                    <a:pt x="35277" y="1421948"/>
                  </a:lnTo>
                  <a:lnTo>
                    <a:pt x="16166" y="1381707"/>
                  </a:lnTo>
                  <a:lnTo>
                    <a:pt x="4163" y="1338011"/>
                  </a:lnTo>
                  <a:lnTo>
                    <a:pt x="0" y="1291590"/>
                  </a:lnTo>
                  <a:lnTo>
                    <a:pt x="0" y="258318"/>
                  </a:lnTo>
                  <a:close/>
                </a:path>
              </a:pathLst>
            </a:custGeom>
            <a:ln w="15240">
              <a:solidFill>
                <a:srgbClr val="5F43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55184" y="3237402"/>
            <a:ext cx="1616075" cy="13690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900" b="1" spc="-5" dirty="0">
                <a:latin typeface="Calibri"/>
                <a:cs typeface="Calibri"/>
              </a:rPr>
              <a:t>Initialize</a:t>
            </a:r>
            <a:endParaRPr sz="1900">
              <a:latin typeface="Calibri"/>
              <a:cs typeface="Calibri"/>
            </a:endParaRPr>
          </a:p>
          <a:p>
            <a:pPr marL="127000" marR="5080" indent="-114935">
              <a:lnSpc>
                <a:spcPct val="91600"/>
              </a:lnSpc>
              <a:spcBef>
                <a:spcPts val="840"/>
              </a:spcBef>
              <a:buChar char="•"/>
              <a:tabLst>
                <a:tab pos="127635" algn="l"/>
              </a:tabLst>
            </a:pPr>
            <a:r>
              <a:rPr sz="1500" spc="-10" dirty="0">
                <a:latin typeface="Calibri"/>
                <a:cs typeface="Calibri"/>
              </a:rPr>
              <a:t>Install </a:t>
            </a:r>
            <a:r>
              <a:rPr sz="1500" dirty="0">
                <a:latin typeface="Calibri"/>
                <a:cs typeface="Calibri"/>
              </a:rPr>
              <a:t>the plugins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Terraform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needs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infrastructure.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73111" y="3246120"/>
            <a:ext cx="2265045" cy="1565275"/>
            <a:chOff x="7373111" y="3246120"/>
            <a:chExt cx="2265045" cy="1565275"/>
          </a:xfrm>
        </p:grpSpPr>
        <p:sp>
          <p:nvSpPr>
            <p:cNvPr id="17" name="object 17"/>
            <p:cNvSpPr/>
            <p:nvPr/>
          </p:nvSpPr>
          <p:spPr>
            <a:xfrm>
              <a:off x="7380731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4" h="1550035">
                  <a:moveTo>
                    <a:pt x="1991106" y="0"/>
                  </a:moveTo>
                  <a:lnTo>
                    <a:pt x="258318" y="0"/>
                  </a:lnTo>
                  <a:lnTo>
                    <a:pt x="211896" y="4163"/>
                  </a:lnTo>
                  <a:lnTo>
                    <a:pt x="168200" y="16166"/>
                  </a:lnTo>
                  <a:lnTo>
                    <a:pt x="127959" y="35277"/>
                  </a:lnTo>
                  <a:lnTo>
                    <a:pt x="91905" y="60767"/>
                  </a:lnTo>
                  <a:lnTo>
                    <a:pt x="60767" y="91905"/>
                  </a:lnTo>
                  <a:lnTo>
                    <a:pt x="35277" y="127959"/>
                  </a:lnTo>
                  <a:lnTo>
                    <a:pt x="16166" y="168200"/>
                  </a:lnTo>
                  <a:lnTo>
                    <a:pt x="4163" y="211896"/>
                  </a:lnTo>
                  <a:lnTo>
                    <a:pt x="0" y="258318"/>
                  </a:lnTo>
                  <a:lnTo>
                    <a:pt x="0" y="1291590"/>
                  </a:lnTo>
                  <a:lnTo>
                    <a:pt x="4163" y="1338011"/>
                  </a:lnTo>
                  <a:lnTo>
                    <a:pt x="16166" y="1381707"/>
                  </a:lnTo>
                  <a:lnTo>
                    <a:pt x="35277" y="1421948"/>
                  </a:lnTo>
                  <a:lnTo>
                    <a:pt x="60767" y="1458002"/>
                  </a:lnTo>
                  <a:lnTo>
                    <a:pt x="91905" y="1489140"/>
                  </a:lnTo>
                  <a:lnTo>
                    <a:pt x="127959" y="1514630"/>
                  </a:lnTo>
                  <a:lnTo>
                    <a:pt x="168200" y="1533741"/>
                  </a:lnTo>
                  <a:lnTo>
                    <a:pt x="211896" y="1545744"/>
                  </a:lnTo>
                  <a:lnTo>
                    <a:pt x="258318" y="1549908"/>
                  </a:lnTo>
                  <a:lnTo>
                    <a:pt x="1991106" y="1549908"/>
                  </a:lnTo>
                  <a:lnTo>
                    <a:pt x="2037527" y="1545744"/>
                  </a:lnTo>
                  <a:lnTo>
                    <a:pt x="2081223" y="1533741"/>
                  </a:lnTo>
                  <a:lnTo>
                    <a:pt x="2121464" y="1514630"/>
                  </a:lnTo>
                  <a:lnTo>
                    <a:pt x="2157518" y="1489140"/>
                  </a:lnTo>
                  <a:lnTo>
                    <a:pt x="2188656" y="1458002"/>
                  </a:lnTo>
                  <a:lnTo>
                    <a:pt x="2214146" y="1421948"/>
                  </a:lnTo>
                  <a:lnTo>
                    <a:pt x="2233257" y="1381707"/>
                  </a:lnTo>
                  <a:lnTo>
                    <a:pt x="2245260" y="1338011"/>
                  </a:lnTo>
                  <a:lnTo>
                    <a:pt x="2249424" y="1291590"/>
                  </a:lnTo>
                  <a:lnTo>
                    <a:pt x="2249424" y="258318"/>
                  </a:lnTo>
                  <a:lnTo>
                    <a:pt x="2245260" y="211896"/>
                  </a:lnTo>
                  <a:lnTo>
                    <a:pt x="2233257" y="168200"/>
                  </a:lnTo>
                  <a:lnTo>
                    <a:pt x="2214146" y="127959"/>
                  </a:lnTo>
                  <a:lnTo>
                    <a:pt x="2188656" y="91905"/>
                  </a:lnTo>
                  <a:lnTo>
                    <a:pt x="2157518" y="60767"/>
                  </a:lnTo>
                  <a:lnTo>
                    <a:pt x="2121464" y="35277"/>
                  </a:lnTo>
                  <a:lnTo>
                    <a:pt x="2081223" y="16166"/>
                  </a:lnTo>
                  <a:lnTo>
                    <a:pt x="2037527" y="4163"/>
                  </a:lnTo>
                  <a:lnTo>
                    <a:pt x="19911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0731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4" h="1550035">
                  <a:moveTo>
                    <a:pt x="0" y="258318"/>
                  </a:moveTo>
                  <a:lnTo>
                    <a:pt x="4163" y="211896"/>
                  </a:lnTo>
                  <a:lnTo>
                    <a:pt x="16166" y="168200"/>
                  </a:lnTo>
                  <a:lnTo>
                    <a:pt x="35277" y="127959"/>
                  </a:lnTo>
                  <a:lnTo>
                    <a:pt x="60767" y="91905"/>
                  </a:lnTo>
                  <a:lnTo>
                    <a:pt x="91905" y="60767"/>
                  </a:lnTo>
                  <a:lnTo>
                    <a:pt x="127959" y="35277"/>
                  </a:lnTo>
                  <a:lnTo>
                    <a:pt x="168200" y="16166"/>
                  </a:lnTo>
                  <a:lnTo>
                    <a:pt x="211896" y="4163"/>
                  </a:lnTo>
                  <a:lnTo>
                    <a:pt x="258318" y="0"/>
                  </a:lnTo>
                  <a:lnTo>
                    <a:pt x="1991106" y="0"/>
                  </a:lnTo>
                  <a:lnTo>
                    <a:pt x="2037527" y="4163"/>
                  </a:lnTo>
                  <a:lnTo>
                    <a:pt x="2081223" y="16166"/>
                  </a:lnTo>
                  <a:lnTo>
                    <a:pt x="2121464" y="35277"/>
                  </a:lnTo>
                  <a:lnTo>
                    <a:pt x="2157518" y="60767"/>
                  </a:lnTo>
                  <a:lnTo>
                    <a:pt x="2188656" y="91905"/>
                  </a:lnTo>
                  <a:lnTo>
                    <a:pt x="2214146" y="127959"/>
                  </a:lnTo>
                  <a:lnTo>
                    <a:pt x="2233257" y="168200"/>
                  </a:lnTo>
                  <a:lnTo>
                    <a:pt x="2245260" y="211896"/>
                  </a:lnTo>
                  <a:lnTo>
                    <a:pt x="2249424" y="258318"/>
                  </a:lnTo>
                  <a:lnTo>
                    <a:pt x="2249424" y="1291590"/>
                  </a:lnTo>
                  <a:lnTo>
                    <a:pt x="2245260" y="1338011"/>
                  </a:lnTo>
                  <a:lnTo>
                    <a:pt x="2233257" y="1381707"/>
                  </a:lnTo>
                  <a:lnTo>
                    <a:pt x="2214146" y="1421948"/>
                  </a:lnTo>
                  <a:lnTo>
                    <a:pt x="2188656" y="1458002"/>
                  </a:lnTo>
                  <a:lnTo>
                    <a:pt x="2157518" y="1489140"/>
                  </a:lnTo>
                  <a:lnTo>
                    <a:pt x="2121464" y="1514630"/>
                  </a:lnTo>
                  <a:lnTo>
                    <a:pt x="2081223" y="1533741"/>
                  </a:lnTo>
                  <a:lnTo>
                    <a:pt x="2037527" y="1545744"/>
                  </a:lnTo>
                  <a:lnTo>
                    <a:pt x="1991106" y="1549908"/>
                  </a:lnTo>
                  <a:lnTo>
                    <a:pt x="258318" y="1549908"/>
                  </a:lnTo>
                  <a:lnTo>
                    <a:pt x="211896" y="1545744"/>
                  </a:lnTo>
                  <a:lnTo>
                    <a:pt x="168200" y="1533741"/>
                  </a:lnTo>
                  <a:lnTo>
                    <a:pt x="127959" y="1514630"/>
                  </a:lnTo>
                  <a:lnTo>
                    <a:pt x="91905" y="1489140"/>
                  </a:lnTo>
                  <a:lnTo>
                    <a:pt x="60767" y="1458002"/>
                  </a:lnTo>
                  <a:lnTo>
                    <a:pt x="35277" y="1421948"/>
                  </a:lnTo>
                  <a:lnTo>
                    <a:pt x="16166" y="1381707"/>
                  </a:lnTo>
                  <a:lnTo>
                    <a:pt x="4163" y="1338011"/>
                  </a:lnTo>
                  <a:lnTo>
                    <a:pt x="0" y="1291590"/>
                  </a:lnTo>
                  <a:lnTo>
                    <a:pt x="0" y="258318"/>
                  </a:lnTo>
                  <a:close/>
                </a:path>
              </a:pathLst>
            </a:custGeom>
            <a:ln w="15240">
              <a:solidFill>
                <a:srgbClr val="5F43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517130" y="3237402"/>
            <a:ext cx="1880235" cy="13690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900" b="1" spc="-10" dirty="0">
                <a:latin typeface="Calibri"/>
                <a:cs typeface="Calibri"/>
              </a:rPr>
              <a:t>Plan</a:t>
            </a:r>
            <a:endParaRPr sz="1900">
              <a:latin typeface="Calibri"/>
              <a:cs typeface="Calibri"/>
            </a:endParaRPr>
          </a:p>
          <a:p>
            <a:pPr marL="127000" marR="5080" indent="-114300">
              <a:lnSpc>
                <a:spcPct val="91600"/>
              </a:lnSpc>
              <a:spcBef>
                <a:spcPts val="840"/>
              </a:spcBef>
              <a:buChar char="•"/>
              <a:tabLst>
                <a:tab pos="127000" algn="l"/>
              </a:tabLst>
            </a:pPr>
            <a:r>
              <a:rPr sz="1500" spc="-10" dirty="0">
                <a:latin typeface="Calibri"/>
                <a:cs typeface="Calibri"/>
              </a:rPr>
              <a:t>Preview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changes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Terraform </a:t>
            </a:r>
            <a:r>
              <a:rPr sz="1500" spc="-5" dirty="0">
                <a:latin typeface="Calibri"/>
                <a:cs typeface="Calibri"/>
              </a:rPr>
              <a:t>will </a:t>
            </a:r>
            <a:r>
              <a:rPr sz="1500" spc="-15" dirty="0">
                <a:latin typeface="Calibri"/>
                <a:cs typeface="Calibri"/>
              </a:rPr>
              <a:t>make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match</a:t>
            </a:r>
            <a:r>
              <a:rPr sz="1500" spc="-5" dirty="0">
                <a:latin typeface="Calibri"/>
                <a:cs typeface="Calibri"/>
              </a:rPr>
              <a:t> your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configuration.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33788" y="3246120"/>
            <a:ext cx="2265045" cy="1565275"/>
            <a:chOff x="9733788" y="3246120"/>
            <a:chExt cx="2265045" cy="1565275"/>
          </a:xfrm>
        </p:grpSpPr>
        <p:sp>
          <p:nvSpPr>
            <p:cNvPr id="21" name="object 21"/>
            <p:cNvSpPr/>
            <p:nvPr/>
          </p:nvSpPr>
          <p:spPr>
            <a:xfrm>
              <a:off x="9741408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4" h="1550035">
                  <a:moveTo>
                    <a:pt x="1991106" y="0"/>
                  </a:moveTo>
                  <a:lnTo>
                    <a:pt x="258318" y="0"/>
                  </a:lnTo>
                  <a:lnTo>
                    <a:pt x="211896" y="4163"/>
                  </a:lnTo>
                  <a:lnTo>
                    <a:pt x="168200" y="16166"/>
                  </a:lnTo>
                  <a:lnTo>
                    <a:pt x="127959" y="35277"/>
                  </a:lnTo>
                  <a:lnTo>
                    <a:pt x="91905" y="60767"/>
                  </a:lnTo>
                  <a:lnTo>
                    <a:pt x="60767" y="91905"/>
                  </a:lnTo>
                  <a:lnTo>
                    <a:pt x="35277" y="127959"/>
                  </a:lnTo>
                  <a:lnTo>
                    <a:pt x="16166" y="168200"/>
                  </a:lnTo>
                  <a:lnTo>
                    <a:pt x="4163" y="211896"/>
                  </a:lnTo>
                  <a:lnTo>
                    <a:pt x="0" y="258318"/>
                  </a:lnTo>
                  <a:lnTo>
                    <a:pt x="0" y="1291590"/>
                  </a:lnTo>
                  <a:lnTo>
                    <a:pt x="4163" y="1338011"/>
                  </a:lnTo>
                  <a:lnTo>
                    <a:pt x="16166" y="1381707"/>
                  </a:lnTo>
                  <a:lnTo>
                    <a:pt x="35277" y="1421948"/>
                  </a:lnTo>
                  <a:lnTo>
                    <a:pt x="60767" y="1458002"/>
                  </a:lnTo>
                  <a:lnTo>
                    <a:pt x="91905" y="1489140"/>
                  </a:lnTo>
                  <a:lnTo>
                    <a:pt x="127959" y="1514630"/>
                  </a:lnTo>
                  <a:lnTo>
                    <a:pt x="168200" y="1533741"/>
                  </a:lnTo>
                  <a:lnTo>
                    <a:pt x="211896" y="1545744"/>
                  </a:lnTo>
                  <a:lnTo>
                    <a:pt x="258318" y="1549908"/>
                  </a:lnTo>
                  <a:lnTo>
                    <a:pt x="1991106" y="1549908"/>
                  </a:lnTo>
                  <a:lnTo>
                    <a:pt x="2037527" y="1545744"/>
                  </a:lnTo>
                  <a:lnTo>
                    <a:pt x="2081223" y="1533741"/>
                  </a:lnTo>
                  <a:lnTo>
                    <a:pt x="2121464" y="1514630"/>
                  </a:lnTo>
                  <a:lnTo>
                    <a:pt x="2157518" y="1489140"/>
                  </a:lnTo>
                  <a:lnTo>
                    <a:pt x="2188656" y="1458002"/>
                  </a:lnTo>
                  <a:lnTo>
                    <a:pt x="2214146" y="1421948"/>
                  </a:lnTo>
                  <a:lnTo>
                    <a:pt x="2233257" y="1381707"/>
                  </a:lnTo>
                  <a:lnTo>
                    <a:pt x="2245260" y="1338011"/>
                  </a:lnTo>
                  <a:lnTo>
                    <a:pt x="2249424" y="1291590"/>
                  </a:lnTo>
                  <a:lnTo>
                    <a:pt x="2249424" y="258318"/>
                  </a:lnTo>
                  <a:lnTo>
                    <a:pt x="2245260" y="211896"/>
                  </a:lnTo>
                  <a:lnTo>
                    <a:pt x="2233257" y="168200"/>
                  </a:lnTo>
                  <a:lnTo>
                    <a:pt x="2214146" y="127959"/>
                  </a:lnTo>
                  <a:lnTo>
                    <a:pt x="2188656" y="91905"/>
                  </a:lnTo>
                  <a:lnTo>
                    <a:pt x="2157518" y="60767"/>
                  </a:lnTo>
                  <a:lnTo>
                    <a:pt x="2121464" y="35277"/>
                  </a:lnTo>
                  <a:lnTo>
                    <a:pt x="2081223" y="16166"/>
                  </a:lnTo>
                  <a:lnTo>
                    <a:pt x="2037527" y="4163"/>
                  </a:lnTo>
                  <a:lnTo>
                    <a:pt x="19911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41408" y="3253740"/>
              <a:ext cx="2249805" cy="1550035"/>
            </a:xfrm>
            <a:custGeom>
              <a:avLst/>
              <a:gdLst/>
              <a:ahLst/>
              <a:cxnLst/>
              <a:rect l="l" t="t" r="r" b="b"/>
              <a:pathLst>
                <a:path w="2249804" h="1550035">
                  <a:moveTo>
                    <a:pt x="0" y="258318"/>
                  </a:moveTo>
                  <a:lnTo>
                    <a:pt x="4163" y="211896"/>
                  </a:lnTo>
                  <a:lnTo>
                    <a:pt x="16166" y="168200"/>
                  </a:lnTo>
                  <a:lnTo>
                    <a:pt x="35277" y="127959"/>
                  </a:lnTo>
                  <a:lnTo>
                    <a:pt x="60767" y="91905"/>
                  </a:lnTo>
                  <a:lnTo>
                    <a:pt x="91905" y="60767"/>
                  </a:lnTo>
                  <a:lnTo>
                    <a:pt x="127959" y="35277"/>
                  </a:lnTo>
                  <a:lnTo>
                    <a:pt x="168200" y="16166"/>
                  </a:lnTo>
                  <a:lnTo>
                    <a:pt x="211896" y="4163"/>
                  </a:lnTo>
                  <a:lnTo>
                    <a:pt x="258318" y="0"/>
                  </a:lnTo>
                  <a:lnTo>
                    <a:pt x="1991106" y="0"/>
                  </a:lnTo>
                  <a:lnTo>
                    <a:pt x="2037527" y="4163"/>
                  </a:lnTo>
                  <a:lnTo>
                    <a:pt x="2081223" y="16166"/>
                  </a:lnTo>
                  <a:lnTo>
                    <a:pt x="2121464" y="35277"/>
                  </a:lnTo>
                  <a:lnTo>
                    <a:pt x="2157518" y="60767"/>
                  </a:lnTo>
                  <a:lnTo>
                    <a:pt x="2188656" y="91905"/>
                  </a:lnTo>
                  <a:lnTo>
                    <a:pt x="2214146" y="127959"/>
                  </a:lnTo>
                  <a:lnTo>
                    <a:pt x="2233257" y="168200"/>
                  </a:lnTo>
                  <a:lnTo>
                    <a:pt x="2245260" y="211896"/>
                  </a:lnTo>
                  <a:lnTo>
                    <a:pt x="2249424" y="258318"/>
                  </a:lnTo>
                  <a:lnTo>
                    <a:pt x="2249424" y="1291590"/>
                  </a:lnTo>
                  <a:lnTo>
                    <a:pt x="2245260" y="1338011"/>
                  </a:lnTo>
                  <a:lnTo>
                    <a:pt x="2233257" y="1381707"/>
                  </a:lnTo>
                  <a:lnTo>
                    <a:pt x="2214146" y="1421948"/>
                  </a:lnTo>
                  <a:lnTo>
                    <a:pt x="2188656" y="1458002"/>
                  </a:lnTo>
                  <a:lnTo>
                    <a:pt x="2157518" y="1489140"/>
                  </a:lnTo>
                  <a:lnTo>
                    <a:pt x="2121464" y="1514630"/>
                  </a:lnTo>
                  <a:lnTo>
                    <a:pt x="2081223" y="1533741"/>
                  </a:lnTo>
                  <a:lnTo>
                    <a:pt x="2037527" y="1545744"/>
                  </a:lnTo>
                  <a:lnTo>
                    <a:pt x="1991106" y="1549908"/>
                  </a:lnTo>
                  <a:lnTo>
                    <a:pt x="258318" y="1549908"/>
                  </a:lnTo>
                  <a:lnTo>
                    <a:pt x="211896" y="1545744"/>
                  </a:lnTo>
                  <a:lnTo>
                    <a:pt x="168200" y="1533741"/>
                  </a:lnTo>
                  <a:lnTo>
                    <a:pt x="127959" y="1514630"/>
                  </a:lnTo>
                  <a:lnTo>
                    <a:pt x="91905" y="1489140"/>
                  </a:lnTo>
                  <a:lnTo>
                    <a:pt x="60767" y="1458002"/>
                  </a:lnTo>
                  <a:lnTo>
                    <a:pt x="35277" y="1421948"/>
                  </a:lnTo>
                  <a:lnTo>
                    <a:pt x="16166" y="1381707"/>
                  </a:lnTo>
                  <a:lnTo>
                    <a:pt x="4163" y="1338011"/>
                  </a:lnTo>
                  <a:lnTo>
                    <a:pt x="0" y="1291590"/>
                  </a:lnTo>
                  <a:lnTo>
                    <a:pt x="0" y="258318"/>
                  </a:lnTo>
                  <a:close/>
                </a:path>
              </a:pathLst>
            </a:custGeom>
            <a:ln w="15240">
              <a:solidFill>
                <a:srgbClr val="5F43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878948" y="3237402"/>
            <a:ext cx="1546225" cy="9518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900" b="1" spc="-5" dirty="0">
                <a:latin typeface="Calibri"/>
                <a:cs typeface="Calibri"/>
              </a:rPr>
              <a:t>Apply</a:t>
            </a:r>
            <a:endParaRPr sz="1900">
              <a:latin typeface="Calibri"/>
              <a:cs typeface="Calibri"/>
            </a:endParaRPr>
          </a:p>
          <a:p>
            <a:pPr marL="127000" marR="5080" indent="-114300">
              <a:lnSpc>
                <a:spcPts val="1660"/>
              </a:lnSpc>
              <a:spcBef>
                <a:spcPts val="860"/>
              </a:spcBef>
              <a:buChar char="•"/>
              <a:tabLst>
                <a:tab pos="127000" algn="l"/>
              </a:tabLst>
            </a:pPr>
            <a:r>
              <a:rPr sz="1500" spc="-15" dirty="0">
                <a:latin typeface="Calibri"/>
                <a:cs typeface="Calibri"/>
              </a:rPr>
              <a:t>Make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planned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changes.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0028" y="309372"/>
            <a:ext cx="1761744" cy="18486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5099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Scope</a:t>
            </a:r>
            <a:r>
              <a:rPr sz="4800" spc="-110" dirty="0"/>
              <a:t> </a:t>
            </a:r>
            <a:r>
              <a:rPr sz="4800" spc="10" dirty="0"/>
              <a:t>&amp;</a:t>
            </a:r>
            <a:r>
              <a:rPr sz="4800" spc="-110" dirty="0"/>
              <a:t> </a:t>
            </a:r>
            <a:r>
              <a:rPr sz="4800" spc="-30" dirty="0"/>
              <a:t>Author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68223" y="1721866"/>
            <a:ext cx="446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need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223" y="2027963"/>
            <a:ext cx="5281295" cy="98996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4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sample.txt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 HCL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72255" y="3439667"/>
            <a:ext cx="8617585" cy="3342004"/>
            <a:chOff x="3572255" y="3439667"/>
            <a:chExt cx="8617585" cy="334200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255" y="3863397"/>
              <a:ext cx="8617458" cy="2917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223" y="3718559"/>
              <a:ext cx="8115300" cy="26852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95699" y="3717035"/>
              <a:ext cx="8118475" cy="2688590"/>
            </a:xfrm>
            <a:custGeom>
              <a:avLst/>
              <a:gdLst/>
              <a:ahLst/>
              <a:cxnLst/>
              <a:rect l="l" t="t" r="r" b="b"/>
              <a:pathLst>
                <a:path w="8118475" h="2688590">
                  <a:moveTo>
                    <a:pt x="0" y="2688336"/>
                  </a:moveTo>
                  <a:lnTo>
                    <a:pt x="8118348" y="2688336"/>
                  </a:lnTo>
                  <a:lnTo>
                    <a:pt x="8118348" y="0"/>
                  </a:lnTo>
                  <a:lnTo>
                    <a:pt x="0" y="0"/>
                  </a:lnTo>
                  <a:lnTo>
                    <a:pt x="0" y="268833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3139" y="3447287"/>
              <a:ext cx="1533525" cy="1172210"/>
            </a:xfrm>
            <a:custGeom>
              <a:avLst/>
              <a:gdLst/>
              <a:ahLst/>
              <a:cxnLst/>
              <a:rect l="l" t="t" r="r" b="b"/>
              <a:pathLst>
                <a:path w="1533525" h="1172210">
                  <a:moveTo>
                    <a:pt x="746164" y="0"/>
                  </a:moveTo>
                  <a:lnTo>
                    <a:pt x="686345" y="1400"/>
                  </a:lnTo>
                  <a:lnTo>
                    <a:pt x="627412" y="4437"/>
                  </a:lnTo>
                  <a:lnTo>
                    <a:pt x="569611" y="9062"/>
                  </a:lnTo>
                  <a:lnTo>
                    <a:pt x="513188" y="15229"/>
                  </a:lnTo>
                  <a:lnTo>
                    <a:pt x="458389" y="22892"/>
                  </a:lnTo>
                  <a:lnTo>
                    <a:pt x="405461" y="32004"/>
                  </a:lnTo>
                  <a:lnTo>
                    <a:pt x="354649" y="42517"/>
                  </a:lnTo>
                  <a:lnTo>
                    <a:pt x="306199" y="54386"/>
                  </a:lnTo>
                  <a:lnTo>
                    <a:pt x="260359" y="67564"/>
                  </a:lnTo>
                  <a:lnTo>
                    <a:pt x="217373" y="82003"/>
                  </a:lnTo>
                  <a:lnTo>
                    <a:pt x="177488" y="97659"/>
                  </a:lnTo>
                  <a:lnTo>
                    <a:pt x="140950" y="114482"/>
                  </a:lnTo>
                  <a:lnTo>
                    <a:pt x="78900" y="151450"/>
                  </a:lnTo>
                  <a:lnTo>
                    <a:pt x="33192" y="192531"/>
                  </a:lnTo>
                  <a:lnTo>
                    <a:pt x="4119" y="243246"/>
                  </a:lnTo>
                  <a:lnTo>
                    <a:pt x="0" y="268506"/>
                  </a:lnTo>
                  <a:lnTo>
                    <a:pt x="2538" y="293511"/>
                  </a:lnTo>
                  <a:lnTo>
                    <a:pt x="26737" y="342190"/>
                  </a:lnTo>
                  <a:lnTo>
                    <a:pt x="75002" y="388149"/>
                  </a:lnTo>
                  <a:lnTo>
                    <a:pt x="107624" y="409754"/>
                  </a:lnTo>
                  <a:lnTo>
                    <a:pt x="145622" y="430253"/>
                  </a:lnTo>
                  <a:lnTo>
                    <a:pt x="188779" y="449504"/>
                  </a:lnTo>
                  <a:lnTo>
                    <a:pt x="236884" y="467365"/>
                  </a:lnTo>
                  <a:lnTo>
                    <a:pt x="289721" y="483695"/>
                  </a:lnTo>
                  <a:lnTo>
                    <a:pt x="347076" y="498351"/>
                  </a:lnTo>
                  <a:lnTo>
                    <a:pt x="408736" y="511192"/>
                  </a:lnTo>
                  <a:lnTo>
                    <a:pt x="474486" y="522075"/>
                  </a:lnTo>
                  <a:lnTo>
                    <a:pt x="544113" y="530859"/>
                  </a:lnTo>
                  <a:lnTo>
                    <a:pt x="504489" y="1171955"/>
                  </a:lnTo>
                  <a:lnTo>
                    <a:pt x="835070" y="541400"/>
                  </a:lnTo>
                  <a:lnTo>
                    <a:pt x="900990" y="538309"/>
                  </a:lnTo>
                  <a:lnTo>
                    <a:pt x="965165" y="533278"/>
                  </a:lnTo>
                  <a:lnTo>
                    <a:pt x="1027324" y="526385"/>
                  </a:lnTo>
                  <a:lnTo>
                    <a:pt x="1087194" y="517709"/>
                  </a:lnTo>
                  <a:lnTo>
                    <a:pt x="1144505" y="507327"/>
                  </a:lnTo>
                  <a:lnTo>
                    <a:pt x="1198984" y="495317"/>
                  </a:lnTo>
                  <a:lnTo>
                    <a:pt x="1250360" y="481758"/>
                  </a:lnTo>
                  <a:lnTo>
                    <a:pt x="1298362" y="466727"/>
                  </a:lnTo>
                  <a:lnTo>
                    <a:pt x="1342717" y="450303"/>
                  </a:lnTo>
                  <a:lnTo>
                    <a:pt x="1383155" y="432564"/>
                  </a:lnTo>
                  <a:lnTo>
                    <a:pt x="1419403" y="413587"/>
                  </a:lnTo>
                  <a:lnTo>
                    <a:pt x="1478245" y="372233"/>
                  </a:lnTo>
                  <a:lnTo>
                    <a:pt x="1518376" y="324669"/>
                  </a:lnTo>
                  <a:lnTo>
                    <a:pt x="1533489" y="274037"/>
                  </a:lnTo>
                  <a:lnTo>
                    <a:pt x="1530950" y="249032"/>
                  </a:lnTo>
                  <a:lnTo>
                    <a:pt x="1506752" y="200353"/>
                  </a:lnTo>
                  <a:lnTo>
                    <a:pt x="1458486" y="154394"/>
                  </a:lnTo>
                  <a:lnTo>
                    <a:pt x="1425864" y="132789"/>
                  </a:lnTo>
                  <a:lnTo>
                    <a:pt x="1387867" y="112290"/>
                  </a:lnTo>
                  <a:lnTo>
                    <a:pt x="1344709" y="93039"/>
                  </a:lnTo>
                  <a:lnTo>
                    <a:pt x="1296604" y="75178"/>
                  </a:lnTo>
                  <a:lnTo>
                    <a:pt x="1243767" y="58848"/>
                  </a:lnTo>
                  <a:lnTo>
                    <a:pt x="1186412" y="44192"/>
                  </a:lnTo>
                  <a:lnTo>
                    <a:pt x="1124752" y="31351"/>
                  </a:lnTo>
                  <a:lnTo>
                    <a:pt x="1059002" y="20468"/>
                  </a:lnTo>
                  <a:lnTo>
                    <a:pt x="989375" y="11683"/>
                  </a:lnTo>
                  <a:lnTo>
                    <a:pt x="928474" y="6076"/>
                  </a:lnTo>
                  <a:lnTo>
                    <a:pt x="867475" y="2291"/>
                  </a:lnTo>
                  <a:lnTo>
                    <a:pt x="806623" y="281"/>
                  </a:lnTo>
                  <a:lnTo>
                    <a:pt x="746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63139" y="3447287"/>
              <a:ext cx="1533525" cy="1172210"/>
            </a:xfrm>
            <a:custGeom>
              <a:avLst/>
              <a:gdLst/>
              <a:ahLst/>
              <a:cxnLst/>
              <a:rect l="l" t="t" r="r" b="b"/>
              <a:pathLst>
                <a:path w="1533525" h="1172210">
                  <a:moveTo>
                    <a:pt x="504489" y="1171955"/>
                  </a:moveTo>
                  <a:lnTo>
                    <a:pt x="544113" y="530859"/>
                  </a:lnTo>
                  <a:lnTo>
                    <a:pt x="474486" y="522075"/>
                  </a:lnTo>
                  <a:lnTo>
                    <a:pt x="408736" y="511192"/>
                  </a:lnTo>
                  <a:lnTo>
                    <a:pt x="347076" y="498351"/>
                  </a:lnTo>
                  <a:lnTo>
                    <a:pt x="289721" y="483695"/>
                  </a:lnTo>
                  <a:lnTo>
                    <a:pt x="236884" y="467365"/>
                  </a:lnTo>
                  <a:lnTo>
                    <a:pt x="188779" y="449504"/>
                  </a:lnTo>
                  <a:lnTo>
                    <a:pt x="145622" y="430253"/>
                  </a:lnTo>
                  <a:lnTo>
                    <a:pt x="107624" y="409754"/>
                  </a:lnTo>
                  <a:lnTo>
                    <a:pt x="75002" y="388149"/>
                  </a:lnTo>
                  <a:lnTo>
                    <a:pt x="26737" y="342190"/>
                  </a:lnTo>
                  <a:lnTo>
                    <a:pt x="2538" y="293511"/>
                  </a:lnTo>
                  <a:lnTo>
                    <a:pt x="0" y="268506"/>
                  </a:lnTo>
                  <a:lnTo>
                    <a:pt x="4119" y="243246"/>
                  </a:lnTo>
                  <a:lnTo>
                    <a:pt x="33192" y="192531"/>
                  </a:lnTo>
                  <a:lnTo>
                    <a:pt x="78900" y="151450"/>
                  </a:lnTo>
                  <a:lnTo>
                    <a:pt x="140950" y="114482"/>
                  </a:lnTo>
                  <a:lnTo>
                    <a:pt x="177488" y="97659"/>
                  </a:lnTo>
                  <a:lnTo>
                    <a:pt x="217373" y="82003"/>
                  </a:lnTo>
                  <a:lnTo>
                    <a:pt x="260359" y="67564"/>
                  </a:lnTo>
                  <a:lnTo>
                    <a:pt x="306199" y="54386"/>
                  </a:lnTo>
                  <a:lnTo>
                    <a:pt x="354649" y="42517"/>
                  </a:lnTo>
                  <a:lnTo>
                    <a:pt x="405461" y="32004"/>
                  </a:lnTo>
                  <a:lnTo>
                    <a:pt x="458389" y="22892"/>
                  </a:lnTo>
                  <a:lnTo>
                    <a:pt x="513188" y="15229"/>
                  </a:lnTo>
                  <a:lnTo>
                    <a:pt x="569611" y="9062"/>
                  </a:lnTo>
                  <a:lnTo>
                    <a:pt x="627412" y="4437"/>
                  </a:lnTo>
                  <a:lnTo>
                    <a:pt x="686345" y="1400"/>
                  </a:lnTo>
                  <a:lnTo>
                    <a:pt x="746164" y="0"/>
                  </a:lnTo>
                  <a:lnTo>
                    <a:pt x="806623" y="281"/>
                  </a:lnTo>
                  <a:lnTo>
                    <a:pt x="867475" y="2291"/>
                  </a:lnTo>
                  <a:lnTo>
                    <a:pt x="928474" y="6076"/>
                  </a:lnTo>
                  <a:lnTo>
                    <a:pt x="989375" y="11683"/>
                  </a:lnTo>
                  <a:lnTo>
                    <a:pt x="1059002" y="20468"/>
                  </a:lnTo>
                  <a:lnTo>
                    <a:pt x="1124752" y="31351"/>
                  </a:lnTo>
                  <a:lnTo>
                    <a:pt x="1186412" y="44192"/>
                  </a:lnTo>
                  <a:lnTo>
                    <a:pt x="1243767" y="58848"/>
                  </a:lnTo>
                  <a:lnTo>
                    <a:pt x="1296604" y="75178"/>
                  </a:lnTo>
                  <a:lnTo>
                    <a:pt x="1344709" y="93039"/>
                  </a:lnTo>
                  <a:lnTo>
                    <a:pt x="1387867" y="112290"/>
                  </a:lnTo>
                  <a:lnTo>
                    <a:pt x="1425864" y="132789"/>
                  </a:lnTo>
                  <a:lnTo>
                    <a:pt x="1458486" y="154394"/>
                  </a:lnTo>
                  <a:lnTo>
                    <a:pt x="1506752" y="200353"/>
                  </a:lnTo>
                  <a:lnTo>
                    <a:pt x="1530950" y="249032"/>
                  </a:lnTo>
                  <a:lnTo>
                    <a:pt x="1533489" y="274037"/>
                  </a:lnTo>
                  <a:lnTo>
                    <a:pt x="1529369" y="299297"/>
                  </a:lnTo>
                  <a:lnTo>
                    <a:pt x="1500296" y="350011"/>
                  </a:lnTo>
                  <a:lnTo>
                    <a:pt x="1451190" y="393450"/>
                  </a:lnTo>
                  <a:lnTo>
                    <a:pt x="1383155" y="432564"/>
                  </a:lnTo>
                  <a:lnTo>
                    <a:pt x="1342717" y="450303"/>
                  </a:lnTo>
                  <a:lnTo>
                    <a:pt x="1298362" y="466727"/>
                  </a:lnTo>
                  <a:lnTo>
                    <a:pt x="1250360" y="481758"/>
                  </a:lnTo>
                  <a:lnTo>
                    <a:pt x="1198984" y="495317"/>
                  </a:lnTo>
                  <a:lnTo>
                    <a:pt x="1144505" y="507327"/>
                  </a:lnTo>
                  <a:lnTo>
                    <a:pt x="1087194" y="517709"/>
                  </a:lnTo>
                  <a:lnTo>
                    <a:pt x="1027324" y="526385"/>
                  </a:lnTo>
                  <a:lnTo>
                    <a:pt x="965165" y="533278"/>
                  </a:lnTo>
                  <a:lnTo>
                    <a:pt x="900990" y="538309"/>
                  </a:lnTo>
                  <a:lnTo>
                    <a:pt x="835070" y="541400"/>
                  </a:lnTo>
                  <a:lnTo>
                    <a:pt x="504489" y="1171955"/>
                  </a:lnTo>
                  <a:close/>
                </a:path>
              </a:pathLst>
            </a:custGeom>
            <a:ln w="15240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68517" y="3553790"/>
            <a:ext cx="523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Blo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2957" y="3061641"/>
            <a:ext cx="1917700" cy="1648460"/>
            <a:chOff x="7122957" y="3061641"/>
            <a:chExt cx="1917700" cy="1648460"/>
          </a:xfrm>
        </p:grpSpPr>
        <p:sp>
          <p:nvSpPr>
            <p:cNvPr id="14" name="object 14"/>
            <p:cNvSpPr/>
            <p:nvPr/>
          </p:nvSpPr>
          <p:spPr>
            <a:xfrm>
              <a:off x="7130577" y="3069261"/>
              <a:ext cx="1902460" cy="1633220"/>
            </a:xfrm>
            <a:custGeom>
              <a:avLst/>
              <a:gdLst/>
              <a:ahLst/>
              <a:cxnLst/>
              <a:rect l="l" t="t" r="r" b="b"/>
              <a:pathLst>
                <a:path w="1902459" h="1633220">
                  <a:moveTo>
                    <a:pt x="937170" y="0"/>
                  </a:moveTo>
                  <a:lnTo>
                    <a:pt x="879894" y="1025"/>
                  </a:lnTo>
                  <a:lnTo>
                    <a:pt x="823199" y="3412"/>
                  </a:lnTo>
                  <a:lnTo>
                    <a:pt x="767225" y="7132"/>
                  </a:lnTo>
                  <a:lnTo>
                    <a:pt x="712111" y="12155"/>
                  </a:lnTo>
                  <a:lnTo>
                    <a:pt x="657995" y="18450"/>
                  </a:lnTo>
                  <a:lnTo>
                    <a:pt x="605017" y="25990"/>
                  </a:lnTo>
                  <a:lnTo>
                    <a:pt x="553314" y="34744"/>
                  </a:lnTo>
                  <a:lnTo>
                    <a:pt x="503027" y="44683"/>
                  </a:lnTo>
                  <a:lnTo>
                    <a:pt x="454293" y="55777"/>
                  </a:lnTo>
                  <a:lnTo>
                    <a:pt x="407252" y="67997"/>
                  </a:lnTo>
                  <a:lnTo>
                    <a:pt x="362043" y="81314"/>
                  </a:lnTo>
                  <a:lnTo>
                    <a:pt x="318804" y="95697"/>
                  </a:lnTo>
                  <a:lnTo>
                    <a:pt x="277675" y="111118"/>
                  </a:lnTo>
                  <a:lnTo>
                    <a:pt x="238794" y="127547"/>
                  </a:lnTo>
                  <a:lnTo>
                    <a:pt x="202299" y="144955"/>
                  </a:lnTo>
                  <a:lnTo>
                    <a:pt x="168331" y="163311"/>
                  </a:lnTo>
                  <a:lnTo>
                    <a:pt x="108528" y="202754"/>
                  </a:lnTo>
                  <a:lnTo>
                    <a:pt x="60495" y="245638"/>
                  </a:lnTo>
                  <a:lnTo>
                    <a:pt x="23123" y="295578"/>
                  </a:lnTo>
                  <a:lnTo>
                    <a:pt x="2626" y="350198"/>
                  </a:lnTo>
                  <a:lnTo>
                    <a:pt x="0" y="377356"/>
                  </a:lnTo>
                  <a:lnTo>
                    <a:pt x="2291" y="404291"/>
                  </a:lnTo>
                  <a:lnTo>
                    <a:pt x="21137" y="457127"/>
                  </a:lnTo>
                  <a:lnTo>
                    <a:pt x="58185" y="507977"/>
                  </a:lnTo>
                  <a:lnTo>
                    <a:pt x="112454" y="556112"/>
                  </a:lnTo>
                  <a:lnTo>
                    <a:pt x="145741" y="578933"/>
                  </a:lnTo>
                  <a:lnTo>
                    <a:pt x="182965" y="600802"/>
                  </a:lnTo>
                  <a:lnTo>
                    <a:pt x="224004" y="621627"/>
                  </a:lnTo>
                  <a:lnTo>
                    <a:pt x="268736" y="641318"/>
                  </a:lnTo>
                  <a:lnTo>
                    <a:pt x="317039" y="659782"/>
                  </a:lnTo>
                  <a:lnTo>
                    <a:pt x="368789" y="676930"/>
                  </a:lnTo>
                  <a:lnTo>
                    <a:pt x="423865" y="692670"/>
                  </a:lnTo>
                  <a:lnTo>
                    <a:pt x="482143" y="706910"/>
                  </a:lnTo>
                  <a:lnTo>
                    <a:pt x="543501" y="719559"/>
                  </a:lnTo>
                  <a:lnTo>
                    <a:pt x="607818" y="730527"/>
                  </a:lnTo>
                  <a:lnTo>
                    <a:pt x="674969" y="739722"/>
                  </a:lnTo>
                  <a:lnTo>
                    <a:pt x="625820" y="1632913"/>
                  </a:lnTo>
                  <a:lnTo>
                    <a:pt x="1036030" y="754454"/>
                  </a:lnTo>
                  <a:lnTo>
                    <a:pt x="1099799" y="751326"/>
                  </a:lnTo>
                  <a:lnTo>
                    <a:pt x="1162305" y="746550"/>
                  </a:lnTo>
                  <a:lnTo>
                    <a:pt x="1223391" y="740175"/>
                  </a:lnTo>
                  <a:lnTo>
                    <a:pt x="1282898" y="732255"/>
                  </a:lnTo>
                  <a:lnTo>
                    <a:pt x="1340665" y="722839"/>
                  </a:lnTo>
                  <a:lnTo>
                    <a:pt x="1396536" y="711979"/>
                  </a:lnTo>
                  <a:lnTo>
                    <a:pt x="1450350" y="699728"/>
                  </a:lnTo>
                  <a:lnTo>
                    <a:pt x="1501949" y="686135"/>
                  </a:lnTo>
                  <a:lnTo>
                    <a:pt x="1551174" y="671253"/>
                  </a:lnTo>
                  <a:lnTo>
                    <a:pt x="1597866" y="655133"/>
                  </a:lnTo>
                  <a:lnTo>
                    <a:pt x="1641866" y="637825"/>
                  </a:lnTo>
                  <a:lnTo>
                    <a:pt x="1683015" y="619382"/>
                  </a:lnTo>
                  <a:lnTo>
                    <a:pt x="1721155" y="599855"/>
                  </a:lnTo>
                  <a:lnTo>
                    <a:pt x="1756126" y="579295"/>
                  </a:lnTo>
                  <a:lnTo>
                    <a:pt x="1787770" y="557754"/>
                  </a:lnTo>
                  <a:lnTo>
                    <a:pt x="1840440" y="511932"/>
                  </a:lnTo>
                  <a:lnTo>
                    <a:pt x="1879264" y="460474"/>
                  </a:lnTo>
                  <a:lnTo>
                    <a:pt x="1899762" y="405854"/>
                  </a:lnTo>
                  <a:lnTo>
                    <a:pt x="1902388" y="378696"/>
                  </a:lnTo>
                  <a:lnTo>
                    <a:pt x="1900097" y="351761"/>
                  </a:lnTo>
                  <a:lnTo>
                    <a:pt x="1881251" y="298925"/>
                  </a:lnTo>
                  <a:lnTo>
                    <a:pt x="1844203" y="248075"/>
                  </a:lnTo>
                  <a:lnTo>
                    <a:pt x="1789934" y="199940"/>
                  </a:lnTo>
                  <a:lnTo>
                    <a:pt x="1756647" y="177119"/>
                  </a:lnTo>
                  <a:lnTo>
                    <a:pt x="1719423" y="155250"/>
                  </a:lnTo>
                  <a:lnTo>
                    <a:pt x="1678384" y="134425"/>
                  </a:lnTo>
                  <a:lnTo>
                    <a:pt x="1633651" y="114734"/>
                  </a:lnTo>
                  <a:lnTo>
                    <a:pt x="1585349" y="96270"/>
                  </a:lnTo>
                  <a:lnTo>
                    <a:pt x="1533599" y="79122"/>
                  </a:lnTo>
                  <a:lnTo>
                    <a:pt x="1478523" y="63382"/>
                  </a:lnTo>
                  <a:lnTo>
                    <a:pt x="1420245" y="49142"/>
                  </a:lnTo>
                  <a:lnTo>
                    <a:pt x="1358886" y="36493"/>
                  </a:lnTo>
                  <a:lnTo>
                    <a:pt x="1294570" y="25525"/>
                  </a:lnTo>
                  <a:lnTo>
                    <a:pt x="1227419" y="16330"/>
                  </a:lnTo>
                  <a:lnTo>
                    <a:pt x="1169316" y="10104"/>
                  </a:lnTo>
                  <a:lnTo>
                    <a:pt x="1111101" y="5388"/>
                  </a:lnTo>
                  <a:lnTo>
                    <a:pt x="1052913" y="2152"/>
                  </a:lnTo>
                  <a:lnTo>
                    <a:pt x="994889" y="365"/>
                  </a:lnTo>
                  <a:lnTo>
                    <a:pt x="937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30577" y="3069261"/>
              <a:ext cx="1902460" cy="1633220"/>
            </a:xfrm>
            <a:custGeom>
              <a:avLst/>
              <a:gdLst/>
              <a:ahLst/>
              <a:cxnLst/>
              <a:rect l="l" t="t" r="r" b="b"/>
              <a:pathLst>
                <a:path w="1902459" h="1633220">
                  <a:moveTo>
                    <a:pt x="625820" y="1632913"/>
                  </a:moveTo>
                  <a:lnTo>
                    <a:pt x="674969" y="739722"/>
                  </a:lnTo>
                  <a:lnTo>
                    <a:pt x="607818" y="730527"/>
                  </a:lnTo>
                  <a:lnTo>
                    <a:pt x="543501" y="719559"/>
                  </a:lnTo>
                  <a:lnTo>
                    <a:pt x="482143" y="706910"/>
                  </a:lnTo>
                  <a:lnTo>
                    <a:pt x="423865" y="692670"/>
                  </a:lnTo>
                  <a:lnTo>
                    <a:pt x="368789" y="676930"/>
                  </a:lnTo>
                  <a:lnTo>
                    <a:pt x="317039" y="659782"/>
                  </a:lnTo>
                  <a:lnTo>
                    <a:pt x="268736" y="641318"/>
                  </a:lnTo>
                  <a:lnTo>
                    <a:pt x="224004" y="621627"/>
                  </a:lnTo>
                  <a:lnTo>
                    <a:pt x="182965" y="600802"/>
                  </a:lnTo>
                  <a:lnTo>
                    <a:pt x="145741" y="578933"/>
                  </a:lnTo>
                  <a:lnTo>
                    <a:pt x="112454" y="556112"/>
                  </a:lnTo>
                  <a:lnTo>
                    <a:pt x="58185" y="507977"/>
                  </a:lnTo>
                  <a:lnTo>
                    <a:pt x="21137" y="457127"/>
                  </a:lnTo>
                  <a:lnTo>
                    <a:pt x="2291" y="404291"/>
                  </a:lnTo>
                  <a:lnTo>
                    <a:pt x="0" y="377356"/>
                  </a:lnTo>
                  <a:lnTo>
                    <a:pt x="2626" y="350198"/>
                  </a:lnTo>
                  <a:lnTo>
                    <a:pt x="23123" y="295578"/>
                  </a:lnTo>
                  <a:lnTo>
                    <a:pt x="60495" y="245638"/>
                  </a:lnTo>
                  <a:lnTo>
                    <a:pt x="108528" y="202754"/>
                  </a:lnTo>
                  <a:lnTo>
                    <a:pt x="168331" y="163311"/>
                  </a:lnTo>
                  <a:lnTo>
                    <a:pt x="202299" y="144955"/>
                  </a:lnTo>
                  <a:lnTo>
                    <a:pt x="238794" y="127547"/>
                  </a:lnTo>
                  <a:lnTo>
                    <a:pt x="277675" y="111118"/>
                  </a:lnTo>
                  <a:lnTo>
                    <a:pt x="318804" y="95697"/>
                  </a:lnTo>
                  <a:lnTo>
                    <a:pt x="362043" y="81314"/>
                  </a:lnTo>
                  <a:lnTo>
                    <a:pt x="407252" y="67997"/>
                  </a:lnTo>
                  <a:lnTo>
                    <a:pt x="454293" y="55777"/>
                  </a:lnTo>
                  <a:lnTo>
                    <a:pt x="503027" y="44683"/>
                  </a:lnTo>
                  <a:lnTo>
                    <a:pt x="553314" y="34744"/>
                  </a:lnTo>
                  <a:lnTo>
                    <a:pt x="605017" y="25990"/>
                  </a:lnTo>
                  <a:lnTo>
                    <a:pt x="657995" y="18450"/>
                  </a:lnTo>
                  <a:lnTo>
                    <a:pt x="712111" y="12155"/>
                  </a:lnTo>
                  <a:lnTo>
                    <a:pt x="767225" y="7132"/>
                  </a:lnTo>
                  <a:lnTo>
                    <a:pt x="823199" y="3412"/>
                  </a:lnTo>
                  <a:lnTo>
                    <a:pt x="879894" y="1025"/>
                  </a:lnTo>
                  <a:lnTo>
                    <a:pt x="937170" y="0"/>
                  </a:lnTo>
                  <a:lnTo>
                    <a:pt x="994889" y="365"/>
                  </a:lnTo>
                  <a:lnTo>
                    <a:pt x="1052913" y="2152"/>
                  </a:lnTo>
                  <a:lnTo>
                    <a:pt x="1111101" y="5388"/>
                  </a:lnTo>
                  <a:lnTo>
                    <a:pt x="1169316" y="10104"/>
                  </a:lnTo>
                  <a:lnTo>
                    <a:pt x="1227419" y="16330"/>
                  </a:lnTo>
                  <a:lnTo>
                    <a:pt x="1294570" y="25525"/>
                  </a:lnTo>
                  <a:lnTo>
                    <a:pt x="1358886" y="36493"/>
                  </a:lnTo>
                  <a:lnTo>
                    <a:pt x="1420245" y="49142"/>
                  </a:lnTo>
                  <a:lnTo>
                    <a:pt x="1478523" y="63382"/>
                  </a:lnTo>
                  <a:lnTo>
                    <a:pt x="1533599" y="79122"/>
                  </a:lnTo>
                  <a:lnTo>
                    <a:pt x="1585349" y="96270"/>
                  </a:lnTo>
                  <a:lnTo>
                    <a:pt x="1633651" y="114734"/>
                  </a:lnTo>
                  <a:lnTo>
                    <a:pt x="1678384" y="134425"/>
                  </a:lnTo>
                  <a:lnTo>
                    <a:pt x="1719423" y="155250"/>
                  </a:lnTo>
                  <a:lnTo>
                    <a:pt x="1756647" y="177119"/>
                  </a:lnTo>
                  <a:lnTo>
                    <a:pt x="1789934" y="199940"/>
                  </a:lnTo>
                  <a:lnTo>
                    <a:pt x="1844203" y="248075"/>
                  </a:lnTo>
                  <a:lnTo>
                    <a:pt x="1881251" y="298925"/>
                  </a:lnTo>
                  <a:lnTo>
                    <a:pt x="1900097" y="351761"/>
                  </a:lnTo>
                  <a:lnTo>
                    <a:pt x="1902388" y="378696"/>
                  </a:lnTo>
                  <a:lnTo>
                    <a:pt x="1899762" y="405854"/>
                  </a:lnTo>
                  <a:lnTo>
                    <a:pt x="1879264" y="460474"/>
                  </a:lnTo>
                  <a:lnTo>
                    <a:pt x="1840440" y="511932"/>
                  </a:lnTo>
                  <a:lnTo>
                    <a:pt x="1787770" y="557754"/>
                  </a:lnTo>
                  <a:lnTo>
                    <a:pt x="1756126" y="579295"/>
                  </a:lnTo>
                  <a:lnTo>
                    <a:pt x="1721155" y="599855"/>
                  </a:lnTo>
                  <a:lnTo>
                    <a:pt x="1683015" y="619382"/>
                  </a:lnTo>
                  <a:lnTo>
                    <a:pt x="1641866" y="637825"/>
                  </a:lnTo>
                  <a:lnTo>
                    <a:pt x="1597866" y="655133"/>
                  </a:lnTo>
                  <a:lnTo>
                    <a:pt x="1551174" y="671253"/>
                  </a:lnTo>
                  <a:lnTo>
                    <a:pt x="1501949" y="686135"/>
                  </a:lnTo>
                  <a:lnTo>
                    <a:pt x="1450350" y="699728"/>
                  </a:lnTo>
                  <a:lnTo>
                    <a:pt x="1396536" y="711979"/>
                  </a:lnTo>
                  <a:lnTo>
                    <a:pt x="1340665" y="722839"/>
                  </a:lnTo>
                  <a:lnTo>
                    <a:pt x="1282898" y="732255"/>
                  </a:lnTo>
                  <a:lnTo>
                    <a:pt x="1223391" y="740175"/>
                  </a:lnTo>
                  <a:lnTo>
                    <a:pt x="1162305" y="746550"/>
                  </a:lnTo>
                  <a:lnTo>
                    <a:pt x="1099799" y="751326"/>
                  </a:lnTo>
                  <a:lnTo>
                    <a:pt x="1036030" y="754454"/>
                  </a:lnTo>
                  <a:lnTo>
                    <a:pt x="625820" y="1632913"/>
                  </a:lnTo>
                  <a:close/>
                </a:path>
              </a:pathLst>
            </a:custGeom>
            <a:ln w="15240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27163" y="3145663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Resource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Type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86742" y="3008388"/>
            <a:ext cx="1759585" cy="1648460"/>
            <a:chOff x="9486742" y="3008388"/>
            <a:chExt cx="1759585" cy="1648460"/>
          </a:xfrm>
        </p:grpSpPr>
        <p:sp>
          <p:nvSpPr>
            <p:cNvPr id="18" name="object 18"/>
            <p:cNvSpPr/>
            <p:nvPr/>
          </p:nvSpPr>
          <p:spPr>
            <a:xfrm>
              <a:off x="9494362" y="3016008"/>
              <a:ext cx="1744345" cy="1633220"/>
            </a:xfrm>
            <a:custGeom>
              <a:avLst/>
              <a:gdLst/>
              <a:ahLst/>
              <a:cxnLst/>
              <a:rect l="l" t="t" r="r" b="b"/>
              <a:pathLst>
                <a:path w="1744345" h="1633220">
                  <a:moveTo>
                    <a:pt x="894228" y="0"/>
                  </a:moveTo>
                  <a:lnTo>
                    <a:pt x="837070" y="172"/>
                  </a:lnTo>
                  <a:lnTo>
                    <a:pt x="780449" y="1963"/>
                  </a:lnTo>
                  <a:lnTo>
                    <a:pt x="724526" y="5335"/>
                  </a:lnTo>
                  <a:lnTo>
                    <a:pt x="669465" y="10250"/>
                  </a:lnTo>
                  <a:lnTo>
                    <a:pt x="615428" y="16671"/>
                  </a:lnTo>
                  <a:lnTo>
                    <a:pt x="562575" y="24561"/>
                  </a:lnTo>
                  <a:lnTo>
                    <a:pt x="511069" y="33881"/>
                  </a:lnTo>
                  <a:lnTo>
                    <a:pt x="461071" y="44595"/>
                  </a:lnTo>
                  <a:lnTo>
                    <a:pt x="412745" y="56665"/>
                  </a:lnTo>
                  <a:lnTo>
                    <a:pt x="366252" y="70054"/>
                  </a:lnTo>
                  <a:lnTo>
                    <a:pt x="321753" y="84723"/>
                  </a:lnTo>
                  <a:lnTo>
                    <a:pt x="279411" y="100636"/>
                  </a:lnTo>
                  <a:lnTo>
                    <a:pt x="239387" y="117756"/>
                  </a:lnTo>
                  <a:lnTo>
                    <a:pt x="201845" y="136043"/>
                  </a:lnTo>
                  <a:lnTo>
                    <a:pt x="166944" y="155462"/>
                  </a:lnTo>
                  <a:lnTo>
                    <a:pt x="105719" y="197543"/>
                  </a:lnTo>
                  <a:lnTo>
                    <a:pt x="57007" y="243699"/>
                  </a:lnTo>
                  <a:lnTo>
                    <a:pt x="20472" y="296791"/>
                  </a:lnTo>
                  <a:lnTo>
                    <a:pt x="1727" y="354000"/>
                  </a:lnTo>
                  <a:lnTo>
                    <a:pt x="0" y="382419"/>
                  </a:lnTo>
                  <a:lnTo>
                    <a:pt x="3197" y="410573"/>
                  </a:lnTo>
                  <a:lnTo>
                    <a:pt x="23849" y="465672"/>
                  </a:lnTo>
                  <a:lnTo>
                    <a:pt x="62651" y="518458"/>
                  </a:lnTo>
                  <a:lnTo>
                    <a:pt x="118571" y="568091"/>
                  </a:lnTo>
                  <a:lnTo>
                    <a:pt x="152626" y="591464"/>
                  </a:lnTo>
                  <a:lnTo>
                    <a:pt x="190574" y="613735"/>
                  </a:lnTo>
                  <a:lnTo>
                    <a:pt x="232284" y="634798"/>
                  </a:lnTo>
                  <a:lnTo>
                    <a:pt x="277629" y="654550"/>
                  </a:lnTo>
                  <a:lnTo>
                    <a:pt x="326478" y="672884"/>
                  </a:lnTo>
                  <a:lnTo>
                    <a:pt x="378702" y="689697"/>
                  </a:lnTo>
                  <a:lnTo>
                    <a:pt x="434173" y="704883"/>
                  </a:lnTo>
                  <a:lnTo>
                    <a:pt x="492761" y="718338"/>
                  </a:lnTo>
                  <a:lnTo>
                    <a:pt x="554338" y="729957"/>
                  </a:lnTo>
                  <a:lnTo>
                    <a:pt x="618774" y="739635"/>
                  </a:lnTo>
                  <a:lnTo>
                    <a:pt x="573689" y="1632826"/>
                  </a:lnTo>
                  <a:lnTo>
                    <a:pt x="949609" y="754367"/>
                  </a:lnTo>
                  <a:lnTo>
                    <a:pt x="1011475" y="751003"/>
                  </a:lnTo>
                  <a:lnTo>
                    <a:pt x="1072034" y="745794"/>
                  </a:lnTo>
                  <a:lnTo>
                    <a:pt x="1131113" y="738801"/>
                  </a:lnTo>
                  <a:lnTo>
                    <a:pt x="1188540" y="730084"/>
                  </a:lnTo>
                  <a:lnTo>
                    <a:pt x="1244142" y="719705"/>
                  </a:lnTo>
                  <a:lnTo>
                    <a:pt x="1297745" y="707724"/>
                  </a:lnTo>
                  <a:lnTo>
                    <a:pt x="1349176" y="694203"/>
                  </a:lnTo>
                  <a:lnTo>
                    <a:pt x="1398264" y="679202"/>
                  </a:lnTo>
                  <a:lnTo>
                    <a:pt x="1444834" y="662782"/>
                  </a:lnTo>
                  <a:lnTo>
                    <a:pt x="1488713" y="645005"/>
                  </a:lnTo>
                  <a:lnTo>
                    <a:pt x="1529730" y="625931"/>
                  </a:lnTo>
                  <a:lnTo>
                    <a:pt x="1567711" y="605621"/>
                  </a:lnTo>
                  <a:lnTo>
                    <a:pt x="1602483" y="584136"/>
                  </a:lnTo>
                  <a:lnTo>
                    <a:pt x="1633872" y="561537"/>
                  </a:lnTo>
                  <a:lnTo>
                    <a:pt x="1685814" y="513241"/>
                  </a:lnTo>
                  <a:lnTo>
                    <a:pt x="1723297" y="459086"/>
                  </a:lnTo>
                  <a:lnTo>
                    <a:pt x="1742042" y="401877"/>
                  </a:lnTo>
                  <a:lnTo>
                    <a:pt x="1743770" y="373458"/>
                  </a:lnTo>
                  <a:lnTo>
                    <a:pt x="1740573" y="345304"/>
                  </a:lnTo>
                  <a:lnTo>
                    <a:pt x="1719920" y="290205"/>
                  </a:lnTo>
                  <a:lnTo>
                    <a:pt x="1681118" y="237420"/>
                  </a:lnTo>
                  <a:lnTo>
                    <a:pt x="1625199" y="187786"/>
                  </a:lnTo>
                  <a:lnTo>
                    <a:pt x="1591143" y="164413"/>
                  </a:lnTo>
                  <a:lnTo>
                    <a:pt x="1553195" y="142142"/>
                  </a:lnTo>
                  <a:lnTo>
                    <a:pt x="1511485" y="121079"/>
                  </a:lnTo>
                  <a:lnTo>
                    <a:pt x="1466141" y="101327"/>
                  </a:lnTo>
                  <a:lnTo>
                    <a:pt x="1417292" y="82993"/>
                  </a:lnTo>
                  <a:lnTo>
                    <a:pt x="1365067" y="66180"/>
                  </a:lnTo>
                  <a:lnTo>
                    <a:pt x="1309596" y="50994"/>
                  </a:lnTo>
                  <a:lnTo>
                    <a:pt x="1251008" y="37539"/>
                  </a:lnTo>
                  <a:lnTo>
                    <a:pt x="1189431" y="25920"/>
                  </a:lnTo>
                  <a:lnTo>
                    <a:pt x="1124996" y="16243"/>
                  </a:lnTo>
                  <a:lnTo>
                    <a:pt x="1067308" y="9567"/>
                  </a:lnTo>
                  <a:lnTo>
                    <a:pt x="1009509" y="4659"/>
                  </a:lnTo>
                  <a:lnTo>
                    <a:pt x="951762" y="1483"/>
                  </a:lnTo>
                  <a:lnTo>
                    <a:pt x="894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94362" y="3016008"/>
              <a:ext cx="1744345" cy="1633220"/>
            </a:xfrm>
            <a:custGeom>
              <a:avLst/>
              <a:gdLst/>
              <a:ahLst/>
              <a:cxnLst/>
              <a:rect l="l" t="t" r="r" b="b"/>
              <a:pathLst>
                <a:path w="1744345" h="1633220">
                  <a:moveTo>
                    <a:pt x="573689" y="1632826"/>
                  </a:moveTo>
                  <a:lnTo>
                    <a:pt x="618774" y="739635"/>
                  </a:lnTo>
                  <a:lnTo>
                    <a:pt x="554338" y="729957"/>
                  </a:lnTo>
                  <a:lnTo>
                    <a:pt x="492761" y="718338"/>
                  </a:lnTo>
                  <a:lnTo>
                    <a:pt x="434173" y="704883"/>
                  </a:lnTo>
                  <a:lnTo>
                    <a:pt x="378702" y="689697"/>
                  </a:lnTo>
                  <a:lnTo>
                    <a:pt x="326478" y="672884"/>
                  </a:lnTo>
                  <a:lnTo>
                    <a:pt x="277629" y="654550"/>
                  </a:lnTo>
                  <a:lnTo>
                    <a:pt x="232284" y="634798"/>
                  </a:lnTo>
                  <a:lnTo>
                    <a:pt x="190574" y="613735"/>
                  </a:lnTo>
                  <a:lnTo>
                    <a:pt x="152626" y="591464"/>
                  </a:lnTo>
                  <a:lnTo>
                    <a:pt x="118571" y="568091"/>
                  </a:lnTo>
                  <a:lnTo>
                    <a:pt x="88536" y="543721"/>
                  </a:lnTo>
                  <a:lnTo>
                    <a:pt x="41046" y="492406"/>
                  </a:lnTo>
                  <a:lnTo>
                    <a:pt x="11190" y="438359"/>
                  </a:lnTo>
                  <a:lnTo>
                    <a:pt x="0" y="382419"/>
                  </a:lnTo>
                  <a:lnTo>
                    <a:pt x="1727" y="354000"/>
                  </a:lnTo>
                  <a:lnTo>
                    <a:pt x="20472" y="296791"/>
                  </a:lnTo>
                  <a:lnTo>
                    <a:pt x="57007" y="243699"/>
                  </a:lnTo>
                  <a:lnTo>
                    <a:pt x="105719" y="197543"/>
                  </a:lnTo>
                  <a:lnTo>
                    <a:pt x="166944" y="155462"/>
                  </a:lnTo>
                  <a:lnTo>
                    <a:pt x="201845" y="136043"/>
                  </a:lnTo>
                  <a:lnTo>
                    <a:pt x="239387" y="117756"/>
                  </a:lnTo>
                  <a:lnTo>
                    <a:pt x="279411" y="100636"/>
                  </a:lnTo>
                  <a:lnTo>
                    <a:pt x="321753" y="84723"/>
                  </a:lnTo>
                  <a:lnTo>
                    <a:pt x="366252" y="70054"/>
                  </a:lnTo>
                  <a:lnTo>
                    <a:pt x="412745" y="56665"/>
                  </a:lnTo>
                  <a:lnTo>
                    <a:pt x="461071" y="44595"/>
                  </a:lnTo>
                  <a:lnTo>
                    <a:pt x="511069" y="33881"/>
                  </a:lnTo>
                  <a:lnTo>
                    <a:pt x="562575" y="24561"/>
                  </a:lnTo>
                  <a:lnTo>
                    <a:pt x="615428" y="16671"/>
                  </a:lnTo>
                  <a:lnTo>
                    <a:pt x="669465" y="10250"/>
                  </a:lnTo>
                  <a:lnTo>
                    <a:pt x="724526" y="5335"/>
                  </a:lnTo>
                  <a:lnTo>
                    <a:pt x="780449" y="1963"/>
                  </a:lnTo>
                  <a:lnTo>
                    <a:pt x="837070" y="172"/>
                  </a:lnTo>
                  <a:lnTo>
                    <a:pt x="894228" y="0"/>
                  </a:lnTo>
                  <a:lnTo>
                    <a:pt x="951762" y="1483"/>
                  </a:lnTo>
                  <a:lnTo>
                    <a:pt x="1009509" y="4659"/>
                  </a:lnTo>
                  <a:lnTo>
                    <a:pt x="1067308" y="9567"/>
                  </a:lnTo>
                  <a:lnTo>
                    <a:pt x="1124996" y="16243"/>
                  </a:lnTo>
                  <a:lnTo>
                    <a:pt x="1189431" y="25920"/>
                  </a:lnTo>
                  <a:lnTo>
                    <a:pt x="1251008" y="37539"/>
                  </a:lnTo>
                  <a:lnTo>
                    <a:pt x="1309596" y="50994"/>
                  </a:lnTo>
                  <a:lnTo>
                    <a:pt x="1365067" y="66180"/>
                  </a:lnTo>
                  <a:lnTo>
                    <a:pt x="1417292" y="82993"/>
                  </a:lnTo>
                  <a:lnTo>
                    <a:pt x="1466141" y="101327"/>
                  </a:lnTo>
                  <a:lnTo>
                    <a:pt x="1511485" y="121079"/>
                  </a:lnTo>
                  <a:lnTo>
                    <a:pt x="1553195" y="142142"/>
                  </a:lnTo>
                  <a:lnTo>
                    <a:pt x="1591143" y="164413"/>
                  </a:lnTo>
                  <a:lnTo>
                    <a:pt x="1625199" y="187786"/>
                  </a:lnTo>
                  <a:lnTo>
                    <a:pt x="1655233" y="212156"/>
                  </a:lnTo>
                  <a:lnTo>
                    <a:pt x="1702723" y="263471"/>
                  </a:lnTo>
                  <a:lnTo>
                    <a:pt x="1732580" y="317518"/>
                  </a:lnTo>
                  <a:lnTo>
                    <a:pt x="1743770" y="373458"/>
                  </a:lnTo>
                  <a:lnTo>
                    <a:pt x="1742042" y="401877"/>
                  </a:lnTo>
                  <a:lnTo>
                    <a:pt x="1723297" y="459086"/>
                  </a:lnTo>
                  <a:lnTo>
                    <a:pt x="1685814" y="513241"/>
                  </a:lnTo>
                  <a:lnTo>
                    <a:pt x="1633872" y="561537"/>
                  </a:lnTo>
                  <a:lnTo>
                    <a:pt x="1602483" y="584136"/>
                  </a:lnTo>
                  <a:lnTo>
                    <a:pt x="1567711" y="605621"/>
                  </a:lnTo>
                  <a:lnTo>
                    <a:pt x="1529730" y="625931"/>
                  </a:lnTo>
                  <a:lnTo>
                    <a:pt x="1488713" y="645005"/>
                  </a:lnTo>
                  <a:lnTo>
                    <a:pt x="1444834" y="662782"/>
                  </a:lnTo>
                  <a:lnTo>
                    <a:pt x="1398264" y="679202"/>
                  </a:lnTo>
                  <a:lnTo>
                    <a:pt x="1349176" y="694203"/>
                  </a:lnTo>
                  <a:lnTo>
                    <a:pt x="1297745" y="707724"/>
                  </a:lnTo>
                  <a:lnTo>
                    <a:pt x="1244142" y="719705"/>
                  </a:lnTo>
                  <a:lnTo>
                    <a:pt x="1188540" y="730084"/>
                  </a:lnTo>
                  <a:lnTo>
                    <a:pt x="1131113" y="738801"/>
                  </a:lnTo>
                  <a:lnTo>
                    <a:pt x="1072034" y="745794"/>
                  </a:lnTo>
                  <a:lnTo>
                    <a:pt x="1011475" y="751003"/>
                  </a:lnTo>
                  <a:lnTo>
                    <a:pt x="949609" y="754367"/>
                  </a:lnTo>
                  <a:lnTo>
                    <a:pt x="573689" y="1632826"/>
                  </a:lnTo>
                  <a:close/>
                </a:path>
              </a:pathLst>
            </a:custGeom>
            <a:ln w="15240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929241" y="3091941"/>
            <a:ext cx="875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Resource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17346" y="4611677"/>
            <a:ext cx="3464560" cy="641985"/>
            <a:chOff x="1917346" y="4611677"/>
            <a:chExt cx="3464560" cy="641985"/>
          </a:xfrm>
        </p:grpSpPr>
        <p:sp>
          <p:nvSpPr>
            <p:cNvPr id="22" name="object 22"/>
            <p:cNvSpPr/>
            <p:nvPr/>
          </p:nvSpPr>
          <p:spPr>
            <a:xfrm>
              <a:off x="1924966" y="4619297"/>
              <a:ext cx="3449320" cy="626745"/>
            </a:xfrm>
            <a:custGeom>
              <a:avLst/>
              <a:gdLst/>
              <a:ahLst/>
              <a:cxnLst/>
              <a:rect l="l" t="t" r="r" b="b"/>
              <a:pathLst>
                <a:path w="3449320" h="626745">
                  <a:moveTo>
                    <a:pt x="969378" y="105"/>
                  </a:moveTo>
                  <a:lnTo>
                    <a:pt x="914057" y="0"/>
                  </a:lnTo>
                  <a:lnTo>
                    <a:pt x="858883" y="838"/>
                  </a:lnTo>
                  <a:lnTo>
                    <a:pt x="804009" y="2613"/>
                  </a:lnTo>
                  <a:lnTo>
                    <a:pt x="749587" y="5320"/>
                  </a:lnTo>
                  <a:lnTo>
                    <a:pt x="695772" y="8951"/>
                  </a:lnTo>
                  <a:lnTo>
                    <a:pt x="642717" y="13501"/>
                  </a:lnTo>
                  <a:lnTo>
                    <a:pt x="590575" y="18963"/>
                  </a:lnTo>
                  <a:lnTo>
                    <a:pt x="539499" y="25332"/>
                  </a:lnTo>
                  <a:lnTo>
                    <a:pt x="489643" y="32600"/>
                  </a:lnTo>
                  <a:lnTo>
                    <a:pt x="441160" y="40762"/>
                  </a:lnTo>
                  <a:lnTo>
                    <a:pt x="394203" y="49811"/>
                  </a:lnTo>
                  <a:lnTo>
                    <a:pt x="348926" y="59742"/>
                  </a:lnTo>
                  <a:lnTo>
                    <a:pt x="305481" y="70547"/>
                  </a:lnTo>
                  <a:lnTo>
                    <a:pt x="264023" y="82221"/>
                  </a:lnTo>
                  <a:lnTo>
                    <a:pt x="224704" y="94758"/>
                  </a:lnTo>
                  <a:lnTo>
                    <a:pt x="187678" y="108150"/>
                  </a:lnTo>
                  <a:lnTo>
                    <a:pt x="141927" y="127441"/>
                  </a:lnTo>
                  <a:lnTo>
                    <a:pt x="102657" y="147457"/>
                  </a:lnTo>
                  <a:lnTo>
                    <a:pt x="69810" y="168085"/>
                  </a:lnTo>
                  <a:lnTo>
                    <a:pt x="23168" y="210718"/>
                  </a:lnTo>
                  <a:lnTo>
                    <a:pt x="1557" y="254424"/>
                  </a:lnTo>
                  <a:lnTo>
                    <a:pt x="0" y="276395"/>
                  </a:lnTo>
                  <a:lnTo>
                    <a:pt x="4534" y="298291"/>
                  </a:lnTo>
                  <a:lnTo>
                    <a:pt x="31655" y="341402"/>
                  </a:lnTo>
                  <a:lnTo>
                    <a:pt x="82478" y="382844"/>
                  </a:lnTo>
                  <a:lnTo>
                    <a:pt x="116638" y="402653"/>
                  </a:lnTo>
                  <a:lnTo>
                    <a:pt x="156558" y="421702"/>
                  </a:lnTo>
                  <a:lnTo>
                    <a:pt x="202181" y="439876"/>
                  </a:lnTo>
                  <a:lnTo>
                    <a:pt x="253452" y="457061"/>
                  </a:lnTo>
                  <a:lnTo>
                    <a:pt x="310316" y="473143"/>
                  </a:lnTo>
                  <a:lnTo>
                    <a:pt x="372717" y="488007"/>
                  </a:lnTo>
                  <a:lnTo>
                    <a:pt x="421071" y="497892"/>
                  </a:lnTo>
                  <a:lnTo>
                    <a:pt x="470812" y="506770"/>
                  </a:lnTo>
                  <a:lnTo>
                    <a:pt x="521787" y="514649"/>
                  </a:lnTo>
                  <a:lnTo>
                    <a:pt x="573841" y="521534"/>
                  </a:lnTo>
                  <a:lnTo>
                    <a:pt x="626822" y="527432"/>
                  </a:lnTo>
                  <a:lnTo>
                    <a:pt x="680576" y="532349"/>
                  </a:lnTo>
                  <a:lnTo>
                    <a:pt x="734950" y="536291"/>
                  </a:lnTo>
                  <a:lnTo>
                    <a:pt x="789791" y="539265"/>
                  </a:lnTo>
                  <a:lnTo>
                    <a:pt x="844945" y="541276"/>
                  </a:lnTo>
                  <a:lnTo>
                    <a:pt x="900259" y="542331"/>
                  </a:lnTo>
                  <a:lnTo>
                    <a:pt x="955580" y="542437"/>
                  </a:lnTo>
                  <a:lnTo>
                    <a:pt x="1010754" y="541599"/>
                  </a:lnTo>
                  <a:lnTo>
                    <a:pt x="1065629" y="539823"/>
                  </a:lnTo>
                  <a:lnTo>
                    <a:pt x="1120050" y="537117"/>
                  </a:lnTo>
                  <a:lnTo>
                    <a:pt x="1173865" y="533485"/>
                  </a:lnTo>
                  <a:lnTo>
                    <a:pt x="1226920" y="528935"/>
                  </a:lnTo>
                  <a:lnTo>
                    <a:pt x="1279062" y="523473"/>
                  </a:lnTo>
                  <a:lnTo>
                    <a:pt x="1330138" y="517104"/>
                  </a:lnTo>
                  <a:lnTo>
                    <a:pt x="1379994" y="509836"/>
                  </a:lnTo>
                  <a:lnTo>
                    <a:pt x="1428477" y="501674"/>
                  </a:lnTo>
                  <a:lnTo>
                    <a:pt x="1475434" y="492625"/>
                  </a:lnTo>
                  <a:lnTo>
                    <a:pt x="1520712" y="482694"/>
                  </a:lnTo>
                  <a:lnTo>
                    <a:pt x="1564156" y="471889"/>
                  </a:lnTo>
                  <a:lnTo>
                    <a:pt x="1605615" y="460215"/>
                  </a:lnTo>
                  <a:lnTo>
                    <a:pt x="1644933" y="447679"/>
                  </a:lnTo>
                  <a:lnTo>
                    <a:pt x="1681960" y="434286"/>
                  </a:lnTo>
                  <a:lnTo>
                    <a:pt x="3449038" y="626310"/>
                  </a:lnTo>
                  <a:lnTo>
                    <a:pt x="1838170" y="341195"/>
                  </a:lnTo>
                  <a:lnTo>
                    <a:pt x="1857921" y="314387"/>
                  </a:lnTo>
                  <a:lnTo>
                    <a:pt x="1868172" y="287489"/>
                  </a:lnTo>
                  <a:lnTo>
                    <a:pt x="1861063" y="234167"/>
                  </a:lnTo>
                  <a:lnTo>
                    <a:pt x="1818612" y="182715"/>
                  </a:lnTo>
                  <a:lnTo>
                    <a:pt x="1784687" y="158154"/>
                  </a:lnTo>
                  <a:lnTo>
                    <a:pt x="1742590" y="134618"/>
                  </a:lnTo>
                  <a:lnTo>
                    <a:pt x="1692544" y="112291"/>
                  </a:lnTo>
                  <a:lnTo>
                    <a:pt x="1634770" y="91361"/>
                  </a:lnTo>
                  <a:lnTo>
                    <a:pt x="1569488" y="72011"/>
                  </a:lnTo>
                  <a:lnTo>
                    <a:pt x="1496921" y="54429"/>
                  </a:lnTo>
                  <a:lnTo>
                    <a:pt x="1448566" y="44545"/>
                  </a:lnTo>
                  <a:lnTo>
                    <a:pt x="1398825" y="35666"/>
                  </a:lnTo>
                  <a:lnTo>
                    <a:pt x="1347850" y="27787"/>
                  </a:lnTo>
                  <a:lnTo>
                    <a:pt x="1295796" y="20902"/>
                  </a:lnTo>
                  <a:lnTo>
                    <a:pt x="1242815" y="15004"/>
                  </a:lnTo>
                  <a:lnTo>
                    <a:pt x="1189061" y="10087"/>
                  </a:lnTo>
                  <a:lnTo>
                    <a:pt x="1134687" y="6145"/>
                  </a:lnTo>
                  <a:lnTo>
                    <a:pt x="1079847" y="3171"/>
                  </a:lnTo>
                  <a:lnTo>
                    <a:pt x="1024693" y="1160"/>
                  </a:lnTo>
                  <a:lnTo>
                    <a:pt x="969378" y="1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24966" y="4619297"/>
              <a:ext cx="3449320" cy="626745"/>
            </a:xfrm>
            <a:custGeom>
              <a:avLst/>
              <a:gdLst/>
              <a:ahLst/>
              <a:cxnLst/>
              <a:rect l="l" t="t" r="r" b="b"/>
              <a:pathLst>
                <a:path w="3449320" h="626745">
                  <a:moveTo>
                    <a:pt x="3449038" y="626310"/>
                  </a:moveTo>
                  <a:lnTo>
                    <a:pt x="1681960" y="434286"/>
                  </a:lnTo>
                  <a:lnTo>
                    <a:pt x="1644933" y="447679"/>
                  </a:lnTo>
                  <a:lnTo>
                    <a:pt x="1605615" y="460215"/>
                  </a:lnTo>
                  <a:lnTo>
                    <a:pt x="1564156" y="471889"/>
                  </a:lnTo>
                  <a:lnTo>
                    <a:pt x="1520712" y="482694"/>
                  </a:lnTo>
                  <a:lnTo>
                    <a:pt x="1475434" y="492625"/>
                  </a:lnTo>
                  <a:lnTo>
                    <a:pt x="1428477" y="501674"/>
                  </a:lnTo>
                  <a:lnTo>
                    <a:pt x="1379994" y="509836"/>
                  </a:lnTo>
                  <a:lnTo>
                    <a:pt x="1330138" y="517104"/>
                  </a:lnTo>
                  <a:lnTo>
                    <a:pt x="1279062" y="523473"/>
                  </a:lnTo>
                  <a:lnTo>
                    <a:pt x="1226920" y="528935"/>
                  </a:lnTo>
                  <a:lnTo>
                    <a:pt x="1173865" y="533485"/>
                  </a:lnTo>
                  <a:lnTo>
                    <a:pt x="1120050" y="537117"/>
                  </a:lnTo>
                  <a:lnTo>
                    <a:pt x="1065629" y="539823"/>
                  </a:lnTo>
                  <a:lnTo>
                    <a:pt x="1010754" y="541599"/>
                  </a:lnTo>
                  <a:lnTo>
                    <a:pt x="955580" y="542437"/>
                  </a:lnTo>
                  <a:lnTo>
                    <a:pt x="900259" y="542331"/>
                  </a:lnTo>
                  <a:lnTo>
                    <a:pt x="844945" y="541276"/>
                  </a:lnTo>
                  <a:lnTo>
                    <a:pt x="789791" y="539265"/>
                  </a:lnTo>
                  <a:lnTo>
                    <a:pt x="734950" y="536291"/>
                  </a:lnTo>
                  <a:lnTo>
                    <a:pt x="680576" y="532349"/>
                  </a:lnTo>
                  <a:lnTo>
                    <a:pt x="626822" y="527432"/>
                  </a:lnTo>
                  <a:lnTo>
                    <a:pt x="573841" y="521534"/>
                  </a:lnTo>
                  <a:lnTo>
                    <a:pt x="521787" y="514649"/>
                  </a:lnTo>
                  <a:lnTo>
                    <a:pt x="470812" y="506770"/>
                  </a:lnTo>
                  <a:lnTo>
                    <a:pt x="421071" y="497892"/>
                  </a:lnTo>
                  <a:lnTo>
                    <a:pt x="372717" y="488007"/>
                  </a:lnTo>
                  <a:lnTo>
                    <a:pt x="310316" y="473143"/>
                  </a:lnTo>
                  <a:lnTo>
                    <a:pt x="253452" y="457061"/>
                  </a:lnTo>
                  <a:lnTo>
                    <a:pt x="202181" y="439876"/>
                  </a:lnTo>
                  <a:lnTo>
                    <a:pt x="156558" y="421702"/>
                  </a:lnTo>
                  <a:lnTo>
                    <a:pt x="116638" y="402653"/>
                  </a:lnTo>
                  <a:lnTo>
                    <a:pt x="82478" y="382844"/>
                  </a:lnTo>
                  <a:lnTo>
                    <a:pt x="31655" y="341402"/>
                  </a:lnTo>
                  <a:lnTo>
                    <a:pt x="4534" y="298291"/>
                  </a:lnTo>
                  <a:lnTo>
                    <a:pt x="0" y="276395"/>
                  </a:lnTo>
                  <a:lnTo>
                    <a:pt x="1557" y="254424"/>
                  </a:lnTo>
                  <a:lnTo>
                    <a:pt x="23168" y="210718"/>
                  </a:lnTo>
                  <a:lnTo>
                    <a:pt x="69810" y="168085"/>
                  </a:lnTo>
                  <a:lnTo>
                    <a:pt x="102657" y="147457"/>
                  </a:lnTo>
                  <a:lnTo>
                    <a:pt x="141927" y="127441"/>
                  </a:lnTo>
                  <a:lnTo>
                    <a:pt x="187678" y="108150"/>
                  </a:lnTo>
                  <a:lnTo>
                    <a:pt x="224704" y="94758"/>
                  </a:lnTo>
                  <a:lnTo>
                    <a:pt x="264023" y="82221"/>
                  </a:lnTo>
                  <a:lnTo>
                    <a:pt x="305481" y="70547"/>
                  </a:lnTo>
                  <a:lnTo>
                    <a:pt x="348926" y="59742"/>
                  </a:lnTo>
                  <a:lnTo>
                    <a:pt x="394203" y="49811"/>
                  </a:lnTo>
                  <a:lnTo>
                    <a:pt x="441160" y="40762"/>
                  </a:lnTo>
                  <a:lnTo>
                    <a:pt x="489643" y="32600"/>
                  </a:lnTo>
                  <a:lnTo>
                    <a:pt x="539499" y="25332"/>
                  </a:lnTo>
                  <a:lnTo>
                    <a:pt x="590575" y="18963"/>
                  </a:lnTo>
                  <a:lnTo>
                    <a:pt x="642717" y="13501"/>
                  </a:lnTo>
                  <a:lnTo>
                    <a:pt x="695772" y="8951"/>
                  </a:lnTo>
                  <a:lnTo>
                    <a:pt x="749587" y="5320"/>
                  </a:lnTo>
                  <a:lnTo>
                    <a:pt x="804009" y="2613"/>
                  </a:lnTo>
                  <a:lnTo>
                    <a:pt x="858883" y="838"/>
                  </a:lnTo>
                  <a:lnTo>
                    <a:pt x="914057" y="0"/>
                  </a:lnTo>
                  <a:lnTo>
                    <a:pt x="969378" y="105"/>
                  </a:lnTo>
                  <a:lnTo>
                    <a:pt x="1024693" y="1160"/>
                  </a:lnTo>
                  <a:lnTo>
                    <a:pt x="1079847" y="3171"/>
                  </a:lnTo>
                  <a:lnTo>
                    <a:pt x="1134687" y="6145"/>
                  </a:lnTo>
                  <a:lnTo>
                    <a:pt x="1189061" y="10087"/>
                  </a:lnTo>
                  <a:lnTo>
                    <a:pt x="1242815" y="15004"/>
                  </a:lnTo>
                  <a:lnTo>
                    <a:pt x="1295796" y="20902"/>
                  </a:lnTo>
                  <a:lnTo>
                    <a:pt x="1347850" y="27787"/>
                  </a:lnTo>
                  <a:lnTo>
                    <a:pt x="1398825" y="35666"/>
                  </a:lnTo>
                  <a:lnTo>
                    <a:pt x="1448566" y="44545"/>
                  </a:lnTo>
                  <a:lnTo>
                    <a:pt x="1496921" y="54429"/>
                  </a:lnTo>
                  <a:lnTo>
                    <a:pt x="1569488" y="72011"/>
                  </a:lnTo>
                  <a:lnTo>
                    <a:pt x="1634770" y="91361"/>
                  </a:lnTo>
                  <a:lnTo>
                    <a:pt x="1692544" y="112291"/>
                  </a:lnTo>
                  <a:lnTo>
                    <a:pt x="1742590" y="134618"/>
                  </a:lnTo>
                  <a:lnTo>
                    <a:pt x="1784687" y="158154"/>
                  </a:lnTo>
                  <a:lnTo>
                    <a:pt x="1818612" y="182715"/>
                  </a:lnTo>
                  <a:lnTo>
                    <a:pt x="1861063" y="234167"/>
                  </a:lnTo>
                  <a:lnTo>
                    <a:pt x="1869146" y="260687"/>
                  </a:lnTo>
                  <a:lnTo>
                    <a:pt x="1868172" y="287489"/>
                  </a:lnTo>
                  <a:lnTo>
                    <a:pt x="1857921" y="314387"/>
                  </a:lnTo>
                  <a:lnTo>
                    <a:pt x="1838170" y="341195"/>
                  </a:lnTo>
                  <a:lnTo>
                    <a:pt x="3449038" y="626310"/>
                  </a:lnTo>
                  <a:close/>
                </a:path>
              </a:pathLst>
            </a:custGeom>
            <a:ln w="15240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36673" y="4726051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men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514341" y="2246460"/>
            <a:ext cx="5393690" cy="1689735"/>
            <a:chOff x="4514341" y="2246460"/>
            <a:chExt cx="5393690" cy="1689735"/>
          </a:xfrm>
        </p:grpSpPr>
        <p:sp>
          <p:nvSpPr>
            <p:cNvPr id="26" name="object 26"/>
            <p:cNvSpPr/>
            <p:nvPr/>
          </p:nvSpPr>
          <p:spPr>
            <a:xfrm>
              <a:off x="4521961" y="2254080"/>
              <a:ext cx="5378450" cy="1674495"/>
            </a:xfrm>
            <a:custGeom>
              <a:avLst/>
              <a:gdLst/>
              <a:ahLst/>
              <a:cxnLst/>
              <a:rect l="l" t="t" r="r" b="b"/>
              <a:pathLst>
                <a:path w="5378450" h="1674495">
                  <a:moveTo>
                    <a:pt x="4395100" y="44"/>
                  </a:moveTo>
                  <a:lnTo>
                    <a:pt x="4341470" y="0"/>
                  </a:lnTo>
                  <a:lnTo>
                    <a:pt x="4287865" y="654"/>
                  </a:lnTo>
                  <a:lnTo>
                    <a:pt x="4234403" y="2010"/>
                  </a:lnTo>
                  <a:lnTo>
                    <a:pt x="4181206" y="4068"/>
                  </a:lnTo>
                  <a:lnTo>
                    <a:pt x="4128395" y="6831"/>
                  </a:lnTo>
                  <a:lnTo>
                    <a:pt x="4076090" y="10300"/>
                  </a:lnTo>
                  <a:lnTo>
                    <a:pt x="4024412" y="14476"/>
                  </a:lnTo>
                  <a:lnTo>
                    <a:pt x="3973482" y="19362"/>
                  </a:lnTo>
                  <a:lnTo>
                    <a:pt x="3923420" y="24959"/>
                  </a:lnTo>
                  <a:lnTo>
                    <a:pt x="3874348" y="31269"/>
                  </a:lnTo>
                  <a:lnTo>
                    <a:pt x="3826386" y="38293"/>
                  </a:lnTo>
                  <a:lnTo>
                    <a:pt x="3779654" y="46033"/>
                  </a:lnTo>
                  <a:lnTo>
                    <a:pt x="3734274" y="54492"/>
                  </a:lnTo>
                  <a:lnTo>
                    <a:pt x="3690366" y="63669"/>
                  </a:lnTo>
                  <a:lnTo>
                    <a:pt x="3627685" y="78780"/>
                  </a:lnTo>
                  <a:lnTo>
                    <a:pt x="3571365" y="94884"/>
                  </a:lnTo>
                  <a:lnTo>
                    <a:pt x="3521429" y="111875"/>
                  </a:lnTo>
                  <a:lnTo>
                    <a:pt x="3477902" y="129647"/>
                  </a:lnTo>
                  <a:lnTo>
                    <a:pt x="3440807" y="148095"/>
                  </a:lnTo>
                  <a:lnTo>
                    <a:pt x="3386009" y="186589"/>
                  </a:lnTo>
                  <a:lnTo>
                    <a:pt x="3357226" y="226509"/>
                  </a:lnTo>
                  <a:lnTo>
                    <a:pt x="3352650" y="246737"/>
                  </a:lnTo>
                  <a:lnTo>
                    <a:pt x="3354649" y="267004"/>
                  </a:lnTo>
                  <a:lnTo>
                    <a:pt x="3378470" y="307224"/>
                  </a:lnTo>
                  <a:lnTo>
                    <a:pt x="3428879" y="346322"/>
                  </a:lnTo>
                  <a:lnTo>
                    <a:pt x="3464115" y="365183"/>
                  </a:lnTo>
                  <a:lnTo>
                    <a:pt x="3506069" y="383445"/>
                  </a:lnTo>
                  <a:lnTo>
                    <a:pt x="3554765" y="401001"/>
                  </a:lnTo>
                  <a:lnTo>
                    <a:pt x="3610229" y="417745"/>
                  </a:lnTo>
                  <a:lnTo>
                    <a:pt x="0" y="1673902"/>
                  </a:lnTo>
                  <a:lnTo>
                    <a:pt x="3917949" y="475530"/>
                  </a:lnTo>
                  <a:lnTo>
                    <a:pt x="3968903" y="481307"/>
                  </a:lnTo>
                  <a:lnTo>
                    <a:pt x="4020649" y="486342"/>
                  </a:lnTo>
                  <a:lnTo>
                    <a:pt x="4073071" y="490641"/>
                  </a:lnTo>
                  <a:lnTo>
                    <a:pt x="4126050" y="494207"/>
                  </a:lnTo>
                  <a:lnTo>
                    <a:pt x="4179467" y="497044"/>
                  </a:lnTo>
                  <a:lnTo>
                    <a:pt x="4233205" y="499156"/>
                  </a:lnTo>
                  <a:lnTo>
                    <a:pt x="4287144" y="500546"/>
                  </a:lnTo>
                  <a:lnTo>
                    <a:pt x="4341168" y="501220"/>
                  </a:lnTo>
                  <a:lnTo>
                    <a:pt x="4395158" y="501181"/>
                  </a:lnTo>
                  <a:lnTo>
                    <a:pt x="4448996" y="500432"/>
                  </a:lnTo>
                  <a:lnTo>
                    <a:pt x="4502562" y="498978"/>
                  </a:lnTo>
                  <a:lnTo>
                    <a:pt x="4555740" y="496822"/>
                  </a:lnTo>
                  <a:lnTo>
                    <a:pt x="4608411" y="493969"/>
                  </a:lnTo>
                  <a:lnTo>
                    <a:pt x="4660456" y="490423"/>
                  </a:lnTo>
                  <a:lnTo>
                    <a:pt x="4711758" y="486187"/>
                  </a:lnTo>
                  <a:lnTo>
                    <a:pt x="4762198" y="481265"/>
                  </a:lnTo>
                  <a:lnTo>
                    <a:pt x="4811658" y="475662"/>
                  </a:lnTo>
                  <a:lnTo>
                    <a:pt x="4860020" y="469381"/>
                  </a:lnTo>
                  <a:lnTo>
                    <a:pt x="4907166" y="462426"/>
                  </a:lnTo>
                  <a:lnTo>
                    <a:pt x="4952977" y="454801"/>
                  </a:lnTo>
                  <a:lnTo>
                    <a:pt x="4997335" y="446510"/>
                  </a:lnTo>
                  <a:lnTo>
                    <a:pt x="5040121" y="437557"/>
                  </a:lnTo>
                  <a:lnTo>
                    <a:pt x="5102802" y="422447"/>
                  </a:lnTo>
                  <a:lnTo>
                    <a:pt x="5159122" y="406343"/>
                  </a:lnTo>
                  <a:lnTo>
                    <a:pt x="5209058" y="389352"/>
                  </a:lnTo>
                  <a:lnTo>
                    <a:pt x="5252585" y="371579"/>
                  </a:lnTo>
                  <a:lnTo>
                    <a:pt x="5289680" y="353132"/>
                  </a:lnTo>
                  <a:lnTo>
                    <a:pt x="5344478" y="314638"/>
                  </a:lnTo>
                  <a:lnTo>
                    <a:pt x="5373261" y="274718"/>
                  </a:lnTo>
                  <a:lnTo>
                    <a:pt x="5377837" y="254489"/>
                  </a:lnTo>
                  <a:lnTo>
                    <a:pt x="5375838" y="234223"/>
                  </a:lnTo>
                  <a:lnTo>
                    <a:pt x="5352017" y="194002"/>
                  </a:lnTo>
                  <a:lnTo>
                    <a:pt x="5301608" y="154905"/>
                  </a:lnTo>
                  <a:lnTo>
                    <a:pt x="5266372" y="136044"/>
                  </a:lnTo>
                  <a:lnTo>
                    <a:pt x="5224418" y="117782"/>
                  </a:lnTo>
                  <a:lnTo>
                    <a:pt x="5175722" y="100226"/>
                  </a:lnTo>
                  <a:lnTo>
                    <a:pt x="5120259" y="83481"/>
                  </a:lnTo>
                  <a:lnTo>
                    <a:pt x="5080765" y="73150"/>
                  </a:lnTo>
                  <a:lnTo>
                    <a:pt x="5039483" y="63492"/>
                  </a:lnTo>
                  <a:lnTo>
                    <a:pt x="4996536" y="54510"/>
                  </a:lnTo>
                  <a:lnTo>
                    <a:pt x="4952042" y="46206"/>
                  </a:lnTo>
                  <a:lnTo>
                    <a:pt x="4906122" y="38580"/>
                  </a:lnTo>
                  <a:lnTo>
                    <a:pt x="4858899" y="31636"/>
                  </a:lnTo>
                  <a:lnTo>
                    <a:pt x="4810491" y="25373"/>
                  </a:lnTo>
                  <a:lnTo>
                    <a:pt x="4761020" y="19795"/>
                  </a:lnTo>
                  <a:lnTo>
                    <a:pt x="4710607" y="14903"/>
                  </a:lnTo>
                  <a:lnTo>
                    <a:pt x="4659373" y="10698"/>
                  </a:lnTo>
                  <a:lnTo>
                    <a:pt x="4607437" y="7182"/>
                  </a:lnTo>
                  <a:lnTo>
                    <a:pt x="4554921" y="4357"/>
                  </a:lnTo>
                  <a:lnTo>
                    <a:pt x="4501946" y="2224"/>
                  </a:lnTo>
                  <a:lnTo>
                    <a:pt x="4448632" y="786"/>
                  </a:lnTo>
                  <a:lnTo>
                    <a:pt x="4395100" y="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1961" y="2254080"/>
              <a:ext cx="5378450" cy="1674495"/>
            </a:xfrm>
            <a:custGeom>
              <a:avLst/>
              <a:gdLst/>
              <a:ahLst/>
              <a:cxnLst/>
              <a:rect l="l" t="t" r="r" b="b"/>
              <a:pathLst>
                <a:path w="5378450" h="1674495">
                  <a:moveTo>
                    <a:pt x="0" y="1673902"/>
                  </a:moveTo>
                  <a:lnTo>
                    <a:pt x="3610229" y="417745"/>
                  </a:lnTo>
                  <a:lnTo>
                    <a:pt x="3554765" y="401001"/>
                  </a:lnTo>
                  <a:lnTo>
                    <a:pt x="3506069" y="383445"/>
                  </a:lnTo>
                  <a:lnTo>
                    <a:pt x="3464115" y="365183"/>
                  </a:lnTo>
                  <a:lnTo>
                    <a:pt x="3428879" y="346322"/>
                  </a:lnTo>
                  <a:lnTo>
                    <a:pt x="3378470" y="307224"/>
                  </a:lnTo>
                  <a:lnTo>
                    <a:pt x="3354649" y="267004"/>
                  </a:lnTo>
                  <a:lnTo>
                    <a:pt x="3352650" y="246737"/>
                  </a:lnTo>
                  <a:lnTo>
                    <a:pt x="3357226" y="226509"/>
                  </a:lnTo>
                  <a:lnTo>
                    <a:pt x="3386009" y="186589"/>
                  </a:lnTo>
                  <a:lnTo>
                    <a:pt x="3440807" y="148095"/>
                  </a:lnTo>
                  <a:lnTo>
                    <a:pt x="3477902" y="129647"/>
                  </a:lnTo>
                  <a:lnTo>
                    <a:pt x="3521429" y="111875"/>
                  </a:lnTo>
                  <a:lnTo>
                    <a:pt x="3571365" y="94884"/>
                  </a:lnTo>
                  <a:lnTo>
                    <a:pt x="3627685" y="78780"/>
                  </a:lnTo>
                  <a:lnTo>
                    <a:pt x="3690366" y="63669"/>
                  </a:lnTo>
                  <a:lnTo>
                    <a:pt x="3734274" y="54492"/>
                  </a:lnTo>
                  <a:lnTo>
                    <a:pt x="3779654" y="46033"/>
                  </a:lnTo>
                  <a:lnTo>
                    <a:pt x="3826386" y="38293"/>
                  </a:lnTo>
                  <a:lnTo>
                    <a:pt x="3874348" y="31269"/>
                  </a:lnTo>
                  <a:lnTo>
                    <a:pt x="3923420" y="24959"/>
                  </a:lnTo>
                  <a:lnTo>
                    <a:pt x="3973482" y="19362"/>
                  </a:lnTo>
                  <a:lnTo>
                    <a:pt x="4024412" y="14476"/>
                  </a:lnTo>
                  <a:lnTo>
                    <a:pt x="4076090" y="10300"/>
                  </a:lnTo>
                  <a:lnTo>
                    <a:pt x="4128395" y="6831"/>
                  </a:lnTo>
                  <a:lnTo>
                    <a:pt x="4181206" y="4068"/>
                  </a:lnTo>
                  <a:lnTo>
                    <a:pt x="4234403" y="2010"/>
                  </a:lnTo>
                  <a:lnTo>
                    <a:pt x="4287865" y="654"/>
                  </a:lnTo>
                  <a:lnTo>
                    <a:pt x="4341470" y="0"/>
                  </a:lnTo>
                  <a:lnTo>
                    <a:pt x="4395100" y="44"/>
                  </a:lnTo>
                  <a:lnTo>
                    <a:pt x="4448632" y="786"/>
                  </a:lnTo>
                  <a:lnTo>
                    <a:pt x="4501946" y="2224"/>
                  </a:lnTo>
                  <a:lnTo>
                    <a:pt x="4554921" y="4357"/>
                  </a:lnTo>
                  <a:lnTo>
                    <a:pt x="4607437" y="7182"/>
                  </a:lnTo>
                  <a:lnTo>
                    <a:pt x="4659373" y="10698"/>
                  </a:lnTo>
                  <a:lnTo>
                    <a:pt x="4710607" y="14903"/>
                  </a:lnTo>
                  <a:lnTo>
                    <a:pt x="4761020" y="19795"/>
                  </a:lnTo>
                  <a:lnTo>
                    <a:pt x="4810491" y="25373"/>
                  </a:lnTo>
                  <a:lnTo>
                    <a:pt x="4858899" y="31636"/>
                  </a:lnTo>
                  <a:lnTo>
                    <a:pt x="4906122" y="38580"/>
                  </a:lnTo>
                  <a:lnTo>
                    <a:pt x="4952042" y="46206"/>
                  </a:lnTo>
                  <a:lnTo>
                    <a:pt x="4996536" y="54510"/>
                  </a:lnTo>
                  <a:lnTo>
                    <a:pt x="5039483" y="63492"/>
                  </a:lnTo>
                  <a:lnTo>
                    <a:pt x="5080765" y="73150"/>
                  </a:lnTo>
                  <a:lnTo>
                    <a:pt x="5120259" y="83481"/>
                  </a:lnTo>
                  <a:lnTo>
                    <a:pt x="5175722" y="100226"/>
                  </a:lnTo>
                  <a:lnTo>
                    <a:pt x="5224418" y="117782"/>
                  </a:lnTo>
                  <a:lnTo>
                    <a:pt x="5266372" y="136044"/>
                  </a:lnTo>
                  <a:lnTo>
                    <a:pt x="5301608" y="154905"/>
                  </a:lnTo>
                  <a:lnTo>
                    <a:pt x="5352017" y="194002"/>
                  </a:lnTo>
                  <a:lnTo>
                    <a:pt x="5375838" y="234223"/>
                  </a:lnTo>
                  <a:lnTo>
                    <a:pt x="5377837" y="254489"/>
                  </a:lnTo>
                  <a:lnTo>
                    <a:pt x="5373261" y="274718"/>
                  </a:lnTo>
                  <a:lnTo>
                    <a:pt x="5344478" y="314638"/>
                  </a:lnTo>
                  <a:lnTo>
                    <a:pt x="5289680" y="353132"/>
                  </a:lnTo>
                  <a:lnTo>
                    <a:pt x="5252585" y="371579"/>
                  </a:lnTo>
                  <a:lnTo>
                    <a:pt x="5209058" y="389352"/>
                  </a:lnTo>
                  <a:lnTo>
                    <a:pt x="5159122" y="406343"/>
                  </a:lnTo>
                  <a:lnTo>
                    <a:pt x="5102802" y="422447"/>
                  </a:lnTo>
                  <a:lnTo>
                    <a:pt x="5040121" y="437557"/>
                  </a:lnTo>
                  <a:lnTo>
                    <a:pt x="4997335" y="446510"/>
                  </a:lnTo>
                  <a:lnTo>
                    <a:pt x="4952977" y="454801"/>
                  </a:lnTo>
                  <a:lnTo>
                    <a:pt x="4907166" y="462426"/>
                  </a:lnTo>
                  <a:lnTo>
                    <a:pt x="4860020" y="469381"/>
                  </a:lnTo>
                  <a:lnTo>
                    <a:pt x="4811658" y="475662"/>
                  </a:lnTo>
                  <a:lnTo>
                    <a:pt x="4762198" y="481265"/>
                  </a:lnTo>
                  <a:lnTo>
                    <a:pt x="4711758" y="486187"/>
                  </a:lnTo>
                  <a:lnTo>
                    <a:pt x="4660456" y="490423"/>
                  </a:lnTo>
                  <a:lnTo>
                    <a:pt x="4608411" y="493969"/>
                  </a:lnTo>
                  <a:lnTo>
                    <a:pt x="4555740" y="496822"/>
                  </a:lnTo>
                  <a:lnTo>
                    <a:pt x="4502562" y="498978"/>
                  </a:lnTo>
                  <a:lnTo>
                    <a:pt x="4448996" y="500432"/>
                  </a:lnTo>
                  <a:lnTo>
                    <a:pt x="4395158" y="501181"/>
                  </a:lnTo>
                  <a:lnTo>
                    <a:pt x="4341168" y="501220"/>
                  </a:lnTo>
                  <a:lnTo>
                    <a:pt x="4287144" y="500546"/>
                  </a:lnTo>
                  <a:lnTo>
                    <a:pt x="4233205" y="499156"/>
                  </a:lnTo>
                  <a:lnTo>
                    <a:pt x="4179467" y="497044"/>
                  </a:lnTo>
                  <a:lnTo>
                    <a:pt x="4126050" y="494207"/>
                  </a:lnTo>
                  <a:lnTo>
                    <a:pt x="4073071" y="490641"/>
                  </a:lnTo>
                  <a:lnTo>
                    <a:pt x="4020649" y="486342"/>
                  </a:lnTo>
                  <a:lnTo>
                    <a:pt x="3968903" y="481307"/>
                  </a:lnTo>
                  <a:lnTo>
                    <a:pt x="3917949" y="475530"/>
                  </a:lnTo>
                  <a:lnTo>
                    <a:pt x="0" y="1673902"/>
                  </a:lnTo>
                  <a:close/>
                </a:path>
              </a:pathLst>
            </a:custGeom>
            <a:ln w="15240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99195" y="2339721"/>
            <a:ext cx="117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.tf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Create</a:t>
            </a:r>
            <a:r>
              <a:rPr spc="-100" dirty="0"/>
              <a:t> </a:t>
            </a:r>
            <a:r>
              <a:rPr spc="-25" dirty="0"/>
              <a:t>first</a:t>
            </a:r>
            <a:r>
              <a:rPr spc="-100" dirty="0"/>
              <a:t> </a:t>
            </a:r>
            <a:r>
              <a:rPr spc="-30" dirty="0"/>
              <a:t>Terraform </a:t>
            </a:r>
            <a:r>
              <a:rPr spc="-3225" dirty="0"/>
              <a:t> </a:t>
            </a:r>
            <a:r>
              <a:rPr spc="-25" dirty="0"/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2605278"/>
            <a:ext cx="737298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Terraform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init,</a:t>
            </a:r>
            <a:r>
              <a:rPr spc="-100" dirty="0"/>
              <a:t> </a:t>
            </a:r>
            <a:r>
              <a:rPr spc="-25" dirty="0"/>
              <a:t>Plan</a:t>
            </a:r>
            <a:r>
              <a:rPr spc="-85" dirty="0"/>
              <a:t> </a:t>
            </a:r>
            <a:r>
              <a:rPr spc="10" dirty="0"/>
              <a:t>&amp;</a:t>
            </a:r>
            <a:r>
              <a:rPr spc="-95" dirty="0"/>
              <a:t> </a:t>
            </a:r>
            <a:r>
              <a:rPr spc="-25" dirty="0"/>
              <a:t>apply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65474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init,</a:t>
            </a:r>
            <a:r>
              <a:rPr sz="4800" spc="-105" dirty="0"/>
              <a:t> </a:t>
            </a:r>
            <a:r>
              <a:rPr sz="4800" spc="-25" dirty="0"/>
              <a:t>Plan</a:t>
            </a:r>
            <a:r>
              <a:rPr sz="4800" spc="-100" dirty="0"/>
              <a:t> </a:t>
            </a:r>
            <a:r>
              <a:rPr sz="4800" spc="10" dirty="0"/>
              <a:t>&amp;</a:t>
            </a:r>
            <a:r>
              <a:rPr sz="4800" spc="-100" dirty="0"/>
              <a:t> </a:t>
            </a:r>
            <a:r>
              <a:rPr sz="4800" spc="-25" dirty="0"/>
              <a:t>apply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223" y="1672183"/>
            <a:ext cx="7813675" cy="42481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4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init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395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initialize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605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plugin</a:t>
            </a:r>
            <a:endParaRPr sz="2000">
              <a:latin typeface="Calibri"/>
              <a:cs typeface="Calibri"/>
            </a:endParaRPr>
          </a:p>
          <a:p>
            <a:pPr marL="624840" lvl="2" indent="-229235">
              <a:lnSpc>
                <a:spcPct val="100000"/>
              </a:lnSpc>
              <a:spcBef>
                <a:spcPts val="625"/>
              </a:spcBef>
              <a:buClr>
                <a:srgbClr val="E38312"/>
              </a:buClr>
              <a:buFont typeface="Wingdings"/>
              <a:buChar char=""/>
              <a:tabLst>
                <a:tab pos="62547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local_file</a:t>
            </a:r>
            <a:endParaRPr sz="1600">
              <a:latin typeface="Calibri"/>
              <a:cs typeface="Calibri"/>
            </a:endParaRPr>
          </a:p>
          <a:p>
            <a:pPr marL="624840" lvl="2" indent="-229235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"/>
              <a:tabLst>
                <a:tab pos="625475" algn="l"/>
              </a:tabLst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endParaRPr sz="16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58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plan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40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Doesn’t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5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apply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60604"/>
            <a:ext cx="12192000" cy="6071870"/>
            <a:chOff x="0" y="260604"/>
            <a:chExt cx="12192000" cy="6071870"/>
          </a:xfrm>
        </p:grpSpPr>
        <p:sp>
          <p:nvSpPr>
            <p:cNvPr id="4" name="object 4"/>
            <p:cNvSpPr/>
            <p:nvPr/>
          </p:nvSpPr>
          <p:spPr>
            <a:xfrm>
              <a:off x="0" y="1432559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9" y="260604"/>
              <a:ext cx="1767840" cy="17663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4848" y="1528571"/>
              <a:ext cx="5972556" cy="48036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53820" y="569163"/>
            <a:ext cx="3651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solidFill>
                  <a:srgbClr val="FFFFFF"/>
                </a:solidFill>
                <a:latin typeface="Courier New"/>
                <a:cs typeface="Courier New"/>
              </a:rPr>
              <a:t>local_file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97804" y="569163"/>
            <a:ext cx="2927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argument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2605278"/>
            <a:ext cx="85953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Terraform</a:t>
            </a:r>
            <a:r>
              <a:rPr spc="-15" dirty="0"/>
              <a:t> </a:t>
            </a:r>
            <a:r>
              <a:rPr spc="-25" dirty="0"/>
              <a:t>Using </a:t>
            </a:r>
            <a:r>
              <a:rPr spc="-20" dirty="0"/>
              <a:t> </a:t>
            </a:r>
            <a:r>
              <a:rPr spc="-25" dirty="0"/>
              <a:t>Google</a:t>
            </a:r>
            <a:r>
              <a:rPr spc="-114" dirty="0"/>
              <a:t> </a:t>
            </a:r>
            <a:r>
              <a:rPr spc="-25" dirty="0"/>
              <a:t>Cloud</a:t>
            </a:r>
            <a:r>
              <a:rPr spc="-114" dirty="0"/>
              <a:t> </a:t>
            </a:r>
            <a:r>
              <a:rPr spc="-30" dirty="0"/>
              <a:t>Platform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6184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Multiple</a:t>
            </a:r>
            <a:r>
              <a:rPr sz="4800" spc="-150" dirty="0"/>
              <a:t> </a:t>
            </a:r>
            <a:r>
              <a:rPr sz="4800" spc="-30" dirty="0"/>
              <a:t>Resource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5577204" y="2513076"/>
            <a:ext cx="6612890" cy="2639060"/>
            <a:chOff x="5577204" y="2513076"/>
            <a:chExt cx="6612890" cy="2639060"/>
          </a:xfrm>
        </p:grpSpPr>
        <p:sp>
          <p:nvSpPr>
            <p:cNvPr id="4" name="object 4"/>
            <p:cNvSpPr/>
            <p:nvPr/>
          </p:nvSpPr>
          <p:spPr>
            <a:xfrm>
              <a:off x="5577205" y="2593974"/>
              <a:ext cx="3110865" cy="2217420"/>
            </a:xfrm>
            <a:custGeom>
              <a:avLst/>
              <a:gdLst/>
              <a:ahLst/>
              <a:cxnLst/>
              <a:rect l="l" t="t" r="r" b="b"/>
              <a:pathLst>
                <a:path w="3110865" h="2217420">
                  <a:moveTo>
                    <a:pt x="3110865" y="1051179"/>
                  </a:moveTo>
                  <a:lnTo>
                    <a:pt x="3096691" y="1036955"/>
                  </a:lnTo>
                  <a:lnTo>
                    <a:pt x="3050794" y="990854"/>
                  </a:lnTo>
                  <a:lnTo>
                    <a:pt x="3040659" y="1020978"/>
                  </a:lnTo>
                  <a:lnTo>
                    <a:pt x="4191" y="0"/>
                  </a:lnTo>
                  <a:lnTo>
                    <a:pt x="127" y="11938"/>
                  </a:lnTo>
                  <a:lnTo>
                    <a:pt x="3036646" y="1032929"/>
                  </a:lnTo>
                  <a:lnTo>
                    <a:pt x="3033191" y="1043178"/>
                  </a:lnTo>
                  <a:lnTo>
                    <a:pt x="3026156" y="1042416"/>
                  </a:lnTo>
                  <a:lnTo>
                    <a:pt x="3029991" y="1052703"/>
                  </a:lnTo>
                  <a:lnTo>
                    <a:pt x="3026537" y="1062990"/>
                  </a:lnTo>
                  <a:lnTo>
                    <a:pt x="3033471" y="1062024"/>
                  </a:lnTo>
                  <a:lnTo>
                    <a:pt x="3037255" y="1072134"/>
                  </a:lnTo>
                  <a:lnTo>
                    <a:pt x="0" y="2205228"/>
                  </a:lnTo>
                  <a:lnTo>
                    <a:pt x="4318" y="2217039"/>
                  </a:lnTo>
                  <a:lnTo>
                    <a:pt x="3041713" y="1084059"/>
                  </a:lnTo>
                  <a:lnTo>
                    <a:pt x="3052826" y="1113790"/>
                  </a:lnTo>
                  <a:lnTo>
                    <a:pt x="3095726" y="1067689"/>
                  </a:lnTo>
                  <a:lnTo>
                    <a:pt x="3110865" y="1051433"/>
                  </a:lnTo>
                  <a:lnTo>
                    <a:pt x="3109823" y="1051331"/>
                  </a:lnTo>
                  <a:lnTo>
                    <a:pt x="3110865" y="1051179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7259" y="2618232"/>
              <a:ext cx="3632454" cy="2533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8323" y="2522220"/>
              <a:ext cx="3118104" cy="22463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83751" y="2517648"/>
              <a:ext cx="3127375" cy="2255520"/>
            </a:xfrm>
            <a:custGeom>
              <a:avLst/>
              <a:gdLst/>
              <a:ahLst/>
              <a:cxnLst/>
              <a:rect l="l" t="t" r="r" b="b"/>
              <a:pathLst>
                <a:path w="3127375" h="2255520">
                  <a:moveTo>
                    <a:pt x="0" y="2255520"/>
                  </a:moveTo>
                  <a:lnTo>
                    <a:pt x="3127248" y="2255520"/>
                  </a:lnTo>
                  <a:lnTo>
                    <a:pt x="3127248" y="0"/>
                  </a:lnTo>
                  <a:lnTo>
                    <a:pt x="0" y="0"/>
                  </a:lnTo>
                  <a:lnTo>
                    <a:pt x="0" y="225552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03944" y="2171827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62455" y="2001011"/>
            <a:ext cx="4217035" cy="119951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41630" marR="483234" indent="-25019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local_file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cat_res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"cat.txt"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love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cat"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  <a:tabLst>
                <a:tab pos="3543300" algn="l"/>
              </a:tabLst>
            </a:pPr>
            <a:r>
              <a:rPr sz="2700" baseline="1543" dirty="0">
                <a:solidFill>
                  <a:srgbClr val="D3D3D3"/>
                </a:solidFill>
                <a:latin typeface="Consolas"/>
                <a:cs typeface="Consolas"/>
              </a:rPr>
              <a:t>}	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cat.tf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2455" y="4204715"/>
            <a:ext cx="4217035" cy="1201420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1630" marR="483234" indent="-25019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local_file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dog_res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“dog.txt"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love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dogs"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80"/>
              </a:spcBef>
              <a:tabLst>
                <a:tab pos="3434715" algn="l"/>
              </a:tabLst>
            </a:pPr>
            <a:r>
              <a:rPr sz="2700" baseline="3086" dirty="0">
                <a:solidFill>
                  <a:srgbClr val="D3D3D3"/>
                </a:solidFill>
                <a:latin typeface="Consolas"/>
                <a:cs typeface="Consolas"/>
              </a:rPr>
              <a:t>}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dog.tf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5461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Random</a:t>
            </a:r>
            <a:r>
              <a:rPr sz="4800" spc="-140" dirty="0"/>
              <a:t> </a:t>
            </a:r>
            <a:r>
              <a:rPr sz="4800" spc="-30" dirty="0"/>
              <a:t>Provider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883" y="2837688"/>
            <a:ext cx="2106167" cy="3400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8223" y="1544684"/>
            <a:ext cx="10221595" cy="177800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"random"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randomness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configurations.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logical</a:t>
            </a:r>
            <a:r>
              <a:rPr sz="20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means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entirely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Terraform’s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logic, and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doesn't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interact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services.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9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1076" y="3159251"/>
            <a:ext cx="1761744" cy="18470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3289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Variables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924048" y="1754251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8036" y="1788921"/>
            <a:ext cx="105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variables.tf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86683" y="3567684"/>
            <a:ext cx="294640" cy="434340"/>
            <a:chOff x="3186683" y="3567684"/>
            <a:chExt cx="294640" cy="434340"/>
          </a:xfrm>
        </p:grpSpPr>
        <p:sp>
          <p:nvSpPr>
            <p:cNvPr id="6" name="object 6"/>
            <p:cNvSpPr/>
            <p:nvPr/>
          </p:nvSpPr>
          <p:spPr>
            <a:xfrm>
              <a:off x="3194303" y="3575304"/>
              <a:ext cx="279400" cy="419100"/>
            </a:xfrm>
            <a:custGeom>
              <a:avLst/>
              <a:gdLst/>
              <a:ahLst/>
              <a:cxnLst/>
              <a:rect l="l" t="t" r="r" b="b"/>
              <a:pathLst>
                <a:path w="279400" h="419100">
                  <a:moveTo>
                    <a:pt x="209169" y="0"/>
                  </a:moveTo>
                  <a:lnTo>
                    <a:pt x="69722" y="0"/>
                  </a:lnTo>
                  <a:lnTo>
                    <a:pt x="69722" y="279654"/>
                  </a:lnTo>
                  <a:lnTo>
                    <a:pt x="0" y="279654"/>
                  </a:lnTo>
                  <a:lnTo>
                    <a:pt x="139445" y="419100"/>
                  </a:lnTo>
                  <a:lnTo>
                    <a:pt x="278892" y="279654"/>
                  </a:lnTo>
                  <a:lnTo>
                    <a:pt x="209169" y="279654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4303" y="3575304"/>
              <a:ext cx="279400" cy="419100"/>
            </a:xfrm>
            <a:custGeom>
              <a:avLst/>
              <a:gdLst/>
              <a:ahLst/>
              <a:cxnLst/>
              <a:rect l="l" t="t" r="r" b="b"/>
              <a:pathLst>
                <a:path w="279400" h="419100">
                  <a:moveTo>
                    <a:pt x="0" y="279654"/>
                  </a:moveTo>
                  <a:lnTo>
                    <a:pt x="69722" y="279654"/>
                  </a:lnTo>
                  <a:lnTo>
                    <a:pt x="69722" y="0"/>
                  </a:lnTo>
                  <a:lnTo>
                    <a:pt x="209169" y="0"/>
                  </a:lnTo>
                  <a:lnTo>
                    <a:pt x="209169" y="279654"/>
                  </a:lnTo>
                  <a:lnTo>
                    <a:pt x="278892" y="279654"/>
                  </a:lnTo>
                  <a:lnTo>
                    <a:pt x="139445" y="419100"/>
                  </a:lnTo>
                  <a:lnTo>
                    <a:pt x="0" y="279654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97508" y="4268723"/>
            <a:ext cx="4318000" cy="119951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2265" marR="206375" indent="-25019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local_file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sample_res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var.filename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var.content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80731" y="2282951"/>
            <a:ext cx="4459605" cy="258508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variable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filename</a:t>
            </a:r>
            <a:r>
              <a:rPr sz="18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1630" marR="850265">
              <a:lnSpc>
                <a:spcPct val="100000"/>
              </a:lnSpc>
              <a:spcBef>
                <a:spcPts val="5"/>
              </a:spcBef>
              <a:tabLst>
                <a:tab pos="1845945" algn="l"/>
              </a:tabLst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type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string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default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9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"sample.txt"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341630" marR="1601470" indent="-250190">
              <a:lnSpc>
                <a:spcPct val="100000"/>
              </a:lnSpc>
              <a:spcBef>
                <a:spcPts val="5"/>
              </a:spcBef>
              <a:tabLst>
                <a:tab pos="1845945" algn="l"/>
              </a:tabLst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variable</a:t>
            </a:r>
            <a:r>
              <a:rPr sz="1800" spc="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content</a:t>
            </a:r>
            <a:r>
              <a:rPr sz="1800" spc="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type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string</a:t>
            </a:r>
            <a:endParaRPr sz="1800">
              <a:latin typeface="Consolas"/>
              <a:cs typeface="Consolas"/>
            </a:endParaRPr>
          </a:p>
          <a:p>
            <a:pPr marL="341630">
              <a:lnSpc>
                <a:spcPct val="100000"/>
              </a:lnSpc>
              <a:tabLst>
                <a:tab pos="1845945" algn="l"/>
              </a:tabLst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default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"I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Love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Terraform"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7508" y="2162555"/>
            <a:ext cx="4318000" cy="119951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42265" marR="206375" indent="-25019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local_file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sample_res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“sample.txt"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love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Terraform"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65474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Types</a:t>
            </a:r>
            <a:r>
              <a:rPr sz="4800" spc="-120" dirty="0"/>
              <a:t> </a:t>
            </a:r>
            <a:r>
              <a:rPr sz="4800" spc="-10" dirty="0"/>
              <a:t>of</a:t>
            </a:r>
            <a:r>
              <a:rPr sz="4800" spc="-114" dirty="0"/>
              <a:t> </a:t>
            </a:r>
            <a:r>
              <a:rPr sz="4800" spc="-30" dirty="0"/>
              <a:t>variables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223" y="1544167"/>
            <a:ext cx="5502910" cy="469646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“cat”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234,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6.5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bool</a:t>
            </a:r>
            <a:r>
              <a:rPr sz="2000" spc="4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true/false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sequence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155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list(string)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=&gt;[“red”,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“green”,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“blue”]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7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Tuple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–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homogeneous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155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tuple([string,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number,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bool])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=&gt;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[“dog”,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23,</a:t>
            </a:r>
            <a:r>
              <a:rPr sz="2000" spc="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true]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Dictionary</a:t>
            </a:r>
            <a:endParaRPr sz="2000">
              <a:latin typeface="Calibri"/>
              <a:cs typeface="Calibri"/>
            </a:endParaRPr>
          </a:p>
          <a:p>
            <a:pPr marL="528955" lvl="1" indent="-316230">
              <a:lnSpc>
                <a:spcPct val="100000"/>
              </a:lnSpc>
              <a:spcBef>
                <a:spcPts val="165"/>
              </a:spcBef>
              <a:buClr>
                <a:srgbClr val="E38312"/>
              </a:buClr>
              <a:buFont typeface="Wingdings"/>
              <a:buChar char=""/>
              <a:tabLst>
                <a:tab pos="52959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{name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“Ankit",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32}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5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only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complex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318" y="1693926"/>
            <a:ext cx="8248650" cy="0"/>
          </a:xfrm>
          <a:custGeom>
            <a:avLst/>
            <a:gdLst/>
            <a:ahLst/>
            <a:cxnLst/>
            <a:rect l="l" t="t" r="r" b="b"/>
            <a:pathLst>
              <a:path w="8248650">
                <a:moveTo>
                  <a:pt x="0" y="0"/>
                </a:moveTo>
                <a:lnTo>
                  <a:pt x="824865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4737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Use</a:t>
            </a:r>
            <a:r>
              <a:rPr sz="4800" spc="-160" dirty="0"/>
              <a:t> </a:t>
            </a:r>
            <a:r>
              <a:rPr sz="4800" spc="-30" dirty="0"/>
              <a:t>Variables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16991" y="3208401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variable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filename</a:t>
            </a:r>
            <a:r>
              <a:rPr sz="1800" spc="-4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{}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0772" y="2136140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EC8AF"/>
                </a:solidFill>
                <a:latin typeface="Consolas"/>
                <a:cs typeface="Consolas"/>
              </a:rPr>
              <a:t>var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spc="5" dirty="0">
                <a:solidFill>
                  <a:srgbClr val="9CDCFD"/>
                </a:solidFill>
                <a:latin typeface="Consolas"/>
                <a:cs typeface="Consolas"/>
              </a:rPr>
              <a:t>f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l</a:t>
            </a:r>
            <a:r>
              <a:rPr sz="1800" spc="5" dirty="0">
                <a:solidFill>
                  <a:srgbClr val="9CDCFD"/>
                </a:solidFill>
                <a:latin typeface="Consolas"/>
                <a:cs typeface="Consolas"/>
              </a:rPr>
              <a:t>e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me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5296" y="3237103"/>
            <a:ext cx="303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Terraform</a:t>
            </a:r>
            <a:r>
              <a:rPr sz="1800" spc="-35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apply</a:t>
            </a:r>
            <a:r>
              <a:rPr sz="1800" spc="-35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will</a:t>
            </a:r>
            <a:r>
              <a:rPr sz="1800" spc="-25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ask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642" y="1781683"/>
            <a:ext cx="240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variable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filename</a:t>
            </a:r>
            <a:r>
              <a:rPr sz="1800" spc="-4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5578" y="2055698"/>
            <a:ext cx="904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type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f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au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lt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0122" y="2055698"/>
            <a:ext cx="1780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string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"sample.txt"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642" y="260489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991" y="3842715"/>
            <a:ext cx="5290185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terraform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apply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-var</a:t>
            </a:r>
            <a:r>
              <a:rPr sz="1800" spc="-3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"filename=sample.txt"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export</a:t>
            </a:r>
            <a:r>
              <a:rPr sz="1800" spc="-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TF_VAR_filename=</a:t>
            </a: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sample.txt"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9318" y="3007614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9318" y="3659885"/>
            <a:ext cx="8296275" cy="0"/>
          </a:xfrm>
          <a:custGeom>
            <a:avLst/>
            <a:gdLst/>
            <a:ahLst/>
            <a:cxnLst/>
            <a:rect l="l" t="t" r="r" b="b"/>
            <a:pathLst>
              <a:path w="8296275">
                <a:moveTo>
                  <a:pt x="0" y="0"/>
                </a:moveTo>
                <a:lnTo>
                  <a:pt x="8296275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273" y="4264914"/>
            <a:ext cx="8267700" cy="0"/>
          </a:xfrm>
          <a:custGeom>
            <a:avLst/>
            <a:gdLst/>
            <a:ahLst/>
            <a:cxnLst/>
            <a:rect l="l" t="t" r="r" b="b"/>
            <a:pathLst>
              <a:path w="8267700">
                <a:moveTo>
                  <a:pt x="0" y="0"/>
                </a:moveTo>
                <a:lnTo>
                  <a:pt x="826770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273" y="5150358"/>
            <a:ext cx="8267700" cy="0"/>
          </a:xfrm>
          <a:custGeom>
            <a:avLst/>
            <a:gdLst/>
            <a:ahLst/>
            <a:cxnLst/>
            <a:rect l="l" t="t" r="r" b="b"/>
            <a:pathLst>
              <a:path w="8267700">
                <a:moveTo>
                  <a:pt x="0" y="0"/>
                </a:moveTo>
                <a:lnTo>
                  <a:pt x="826770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86842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Lucida Console"/>
                <a:cs typeface="Lucida Console"/>
              </a:rPr>
              <a:t>Variable</a:t>
            </a:r>
            <a:r>
              <a:rPr sz="4800" b="0" spc="-130" dirty="0">
                <a:latin typeface="Lucida Console"/>
                <a:cs typeface="Lucida Console"/>
              </a:rPr>
              <a:t> </a:t>
            </a:r>
            <a:r>
              <a:rPr sz="4800" b="0" spc="-55" dirty="0">
                <a:latin typeface="Lucida Console"/>
                <a:cs typeface="Lucida Console"/>
              </a:rPr>
              <a:t>Definition</a:t>
            </a:r>
            <a:r>
              <a:rPr sz="4800" b="0" spc="-125" dirty="0">
                <a:latin typeface="Lucida Console"/>
                <a:cs typeface="Lucida Console"/>
              </a:rPr>
              <a:t> </a:t>
            </a:r>
            <a:r>
              <a:rPr sz="4800" b="0" spc="-45" dirty="0">
                <a:latin typeface="Lucida Console"/>
                <a:cs typeface="Lucida Console"/>
              </a:rPr>
              <a:t>File</a:t>
            </a:r>
            <a:endParaRPr sz="4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223" y="1544684"/>
            <a:ext cx="2413635" cy="195643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terraform.tfvars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terraform.tfvars.json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*.auto.tfvars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*.auto.tfvars.json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49604"/>
            <a:ext cx="96983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0" dirty="0">
                <a:latin typeface="Lucida Console"/>
                <a:cs typeface="Lucida Console"/>
              </a:rPr>
              <a:t>Which</a:t>
            </a:r>
            <a:r>
              <a:rPr sz="4300" b="0" spc="-125" dirty="0">
                <a:latin typeface="Lucida Console"/>
                <a:cs typeface="Lucida Console"/>
              </a:rPr>
              <a:t> </a:t>
            </a:r>
            <a:r>
              <a:rPr sz="4300" b="0" spc="-50" dirty="0">
                <a:latin typeface="Lucida Console"/>
                <a:cs typeface="Lucida Console"/>
              </a:rPr>
              <a:t>Variable</a:t>
            </a:r>
            <a:r>
              <a:rPr sz="4300" b="0" spc="-125" dirty="0">
                <a:latin typeface="Lucida Console"/>
                <a:cs typeface="Lucida Console"/>
              </a:rPr>
              <a:t> </a:t>
            </a:r>
            <a:r>
              <a:rPr sz="4300" b="0" spc="-45" dirty="0">
                <a:latin typeface="Lucida Console"/>
                <a:cs typeface="Lucida Console"/>
              </a:rPr>
              <a:t>will</a:t>
            </a:r>
            <a:r>
              <a:rPr sz="4300" b="0" spc="-120" dirty="0">
                <a:latin typeface="Lucida Console"/>
                <a:cs typeface="Lucida Console"/>
              </a:rPr>
              <a:t> </a:t>
            </a:r>
            <a:r>
              <a:rPr sz="4300" b="0" spc="-45" dirty="0">
                <a:latin typeface="Lucida Console"/>
                <a:cs typeface="Lucida Console"/>
              </a:rPr>
              <a:t>load</a:t>
            </a:r>
            <a:r>
              <a:rPr sz="4300" b="0" spc="-125" dirty="0">
                <a:latin typeface="Lucida Console"/>
                <a:cs typeface="Lucida Console"/>
              </a:rPr>
              <a:t> </a:t>
            </a:r>
            <a:r>
              <a:rPr sz="4300" b="0" spc="-50" dirty="0">
                <a:latin typeface="Lucida Console"/>
                <a:cs typeface="Lucida Console"/>
              </a:rPr>
              <a:t>first</a:t>
            </a:r>
            <a:endParaRPr sz="43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223" y="1544684"/>
            <a:ext cx="5295900" cy="195643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Font typeface="Calibri"/>
              <a:buAutoNum type="arabicPeriod"/>
              <a:tabLst>
                <a:tab pos="525780" algn="l"/>
                <a:tab pos="526415" algn="l"/>
              </a:tabLst>
            </a:pPr>
            <a:r>
              <a:rPr sz="2000" spc="5" dirty="0">
                <a:solidFill>
                  <a:srgbClr val="559CD5"/>
                </a:solidFill>
                <a:latin typeface="Consolas"/>
                <a:cs typeface="Consolas"/>
              </a:rPr>
              <a:t>export</a:t>
            </a:r>
            <a:r>
              <a:rPr sz="2000" spc="-10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TF_VAR_filename=</a:t>
            </a:r>
            <a:r>
              <a:rPr sz="2000" dirty="0">
                <a:solidFill>
                  <a:srgbClr val="4EC8AF"/>
                </a:solidFill>
                <a:latin typeface="Consolas"/>
                <a:cs typeface="Consolas"/>
              </a:rPr>
              <a:t>sample.txt“</a:t>
            </a:r>
            <a:endParaRPr sz="2000">
              <a:latin typeface="Consolas"/>
              <a:cs typeface="Consolas"/>
            </a:endParaRPr>
          </a:p>
          <a:p>
            <a:pPr marL="609600" indent="-597535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Consolas"/>
              <a:buAutoNum type="arabicPeriod"/>
              <a:tabLst>
                <a:tab pos="609600" algn="l"/>
                <a:tab pos="610235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terraform.tfvars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AutoNum type="arabicPeriod"/>
              <a:tabLst>
                <a:tab pos="583565" algn="l"/>
                <a:tab pos="5842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variable.auto.tfvars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525780" indent="-513715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AutoNum type="arabicPeriod"/>
              <a:tabLst>
                <a:tab pos="525780" algn="l"/>
                <a:tab pos="526415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-var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"filename=sample.txt”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6184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Multiple</a:t>
            </a:r>
            <a:r>
              <a:rPr sz="4800" spc="-150" dirty="0"/>
              <a:t> </a:t>
            </a:r>
            <a:r>
              <a:rPr sz="4800" spc="-30" dirty="0"/>
              <a:t>Provider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820" y="1955114"/>
            <a:ext cx="690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main.tf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27" y="2430779"/>
            <a:ext cx="4692650" cy="1201420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1630" marR="330200" indent="-25019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"local_file"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"rand_res"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“sample.txt"</a:t>
            </a:r>
            <a:endParaRPr sz="1800">
              <a:latin typeface="Consolas"/>
              <a:cs typeface="Consolas"/>
            </a:endParaRPr>
          </a:p>
          <a:p>
            <a:pPr marL="341630">
              <a:lnSpc>
                <a:spcPct val="100000"/>
              </a:lnSpc>
              <a:spcBef>
                <a:spcPts val="5"/>
              </a:spcBef>
              <a:tabLst>
                <a:tab pos="1469390" algn="l"/>
              </a:tabLst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love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terraform”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6027" y="4242815"/>
            <a:ext cx="5006340" cy="922019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41630" marR="142240" indent="-25019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"random_string"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"rand_name"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length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6908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Implicit</a:t>
            </a:r>
            <a:r>
              <a:rPr sz="4800" spc="-110" dirty="0"/>
              <a:t> </a:t>
            </a:r>
            <a:r>
              <a:rPr sz="4800" spc="-35" dirty="0"/>
              <a:t>Dependency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304" y="1694688"/>
            <a:ext cx="4738370" cy="1201420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1630" marR="376555" indent="-250825">
              <a:lnSpc>
                <a:spcPct val="100000"/>
              </a:lnSpc>
              <a:spcBef>
                <a:spcPts val="254"/>
              </a:spcBef>
              <a:tabLst>
                <a:tab pos="1468755" algn="l"/>
              </a:tabLst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"local_file"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"rand_res"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"implicit.txt"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love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terraform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59" y="3313176"/>
            <a:ext cx="5005070" cy="92392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40360" marR="142240" indent="-25019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"random_string"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"rand_name"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length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59" y="4701540"/>
            <a:ext cx="8274050" cy="1201420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0360" marR="3912870" indent="-25019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"local_file"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"rand_res"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"implicit.txt"</a:t>
            </a:r>
            <a:endParaRPr sz="18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tabLst>
                <a:tab pos="1468755" algn="l"/>
              </a:tabLst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love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random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text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random_string.rand_name.id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6908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Explicit</a:t>
            </a:r>
            <a:r>
              <a:rPr sz="4800" spc="-110" dirty="0"/>
              <a:t> </a:t>
            </a:r>
            <a:r>
              <a:rPr sz="4800" spc="-35" dirty="0"/>
              <a:t>Dependency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304" y="1694688"/>
            <a:ext cx="4738370" cy="1201420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1630" marR="376555" indent="-250825">
              <a:lnSpc>
                <a:spcPct val="100000"/>
              </a:lnSpc>
              <a:spcBef>
                <a:spcPts val="254"/>
              </a:spcBef>
              <a:tabLst>
                <a:tab pos="1468755" algn="l"/>
              </a:tabLst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"local_file"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"rand_res"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“explicit.txt"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love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terraform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59" y="3313176"/>
            <a:ext cx="5005070" cy="92392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40360" marR="142240" indent="-25019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"random_string"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"rand_name"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length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59" y="4701540"/>
            <a:ext cx="8274050" cy="1477010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0360" marR="3912870" indent="-25019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"local_file"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"rand_res"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"implicit.txt"</a:t>
            </a:r>
            <a:endParaRPr sz="18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tabLst>
                <a:tab pos="1468755" algn="l"/>
              </a:tabLst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"I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love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random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text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random_string.rand_name.id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“</a:t>
            </a:r>
            <a:endParaRPr sz="1800">
              <a:latin typeface="Consolas"/>
              <a:cs typeface="Consolas"/>
            </a:endParaRPr>
          </a:p>
          <a:p>
            <a:pPr marL="3524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depend_on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[random_string.rand_name]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3504057"/>
            <a:ext cx="6910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Course</a:t>
            </a:r>
            <a:r>
              <a:rPr sz="4800" spc="-170" dirty="0"/>
              <a:t> </a:t>
            </a:r>
            <a:r>
              <a:rPr sz="4800" spc="-30" dirty="0"/>
              <a:t>Introduction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2195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Lucida Console"/>
                <a:cs typeface="Lucida Console"/>
              </a:rPr>
              <a:t>O</a:t>
            </a:r>
            <a:r>
              <a:rPr sz="4800" b="0" spc="-65" dirty="0">
                <a:latin typeface="Lucida Console"/>
                <a:cs typeface="Lucida Console"/>
              </a:rPr>
              <a:t>u</a:t>
            </a:r>
            <a:r>
              <a:rPr sz="4800" b="0" spc="-55" dirty="0">
                <a:latin typeface="Lucida Console"/>
                <a:cs typeface="Lucida Console"/>
              </a:rPr>
              <a:t>t</a:t>
            </a:r>
            <a:r>
              <a:rPr sz="4800" b="0" spc="-65" dirty="0">
                <a:latin typeface="Lucida Console"/>
                <a:cs typeface="Lucida Console"/>
              </a:rPr>
              <a:t>p</a:t>
            </a:r>
            <a:r>
              <a:rPr sz="4800" b="0" spc="-55" dirty="0">
                <a:latin typeface="Lucida Console"/>
                <a:cs typeface="Lucida Console"/>
              </a:rPr>
              <a:t>u</a:t>
            </a:r>
            <a:r>
              <a:rPr sz="4800" b="0" dirty="0">
                <a:latin typeface="Lucida Console"/>
                <a:cs typeface="Lucida Console"/>
              </a:rPr>
              <a:t>t</a:t>
            </a:r>
            <a:endParaRPr sz="4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59" y="1869948"/>
            <a:ext cx="5005070" cy="92392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0360" marR="142240" indent="-25019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"random_string"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"rand_name"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length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59" y="3343655"/>
            <a:ext cx="4806950" cy="92392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output</a:t>
            </a:r>
            <a:r>
              <a:rPr sz="1800" spc="-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name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value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random_string.rand_name.id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067" y="43977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output.tf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5439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Lucida Console"/>
                <a:cs typeface="Lucida Console"/>
              </a:rPr>
              <a:t>Lifecycle</a:t>
            </a:r>
            <a:r>
              <a:rPr sz="4800" b="0" spc="-165" dirty="0">
                <a:latin typeface="Lucida Console"/>
                <a:cs typeface="Lucida Console"/>
              </a:rPr>
              <a:t> </a:t>
            </a:r>
            <a:r>
              <a:rPr sz="4800" b="0" spc="-50" dirty="0">
                <a:latin typeface="Lucida Console"/>
                <a:cs typeface="Lucida Console"/>
              </a:rPr>
              <a:t>Rules</a:t>
            </a:r>
            <a:endParaRPr sz="4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223" y="1544684"/>
            <a:ext cx="7800340" cy="195643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lifecycle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 attributes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create_before_destroy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destroy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older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prevent_destroy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Prevents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destroy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ignore_changes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Ignore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all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5800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Lucida Console"/>
                <a:cs typeface="Lucida Console"/>
              </a:rPr>
              <a:t>Provider</a:t>
            </a:r>
            <a:r>
              <a:rPr sz="4800" b="0" spc="-170" dirty="0">
                <a:latin typeface="Lucida Console"/>
                <a:cs typeface="Lucida Console"/>
              </a:rPr>
              <a:t> </a:t>
            </a:r>
            <a:r>
              <a:rPr sz="4800" b="0" spc="-50" dirty="0">
                <a:latin typeface="Lucida Console"/>
                <a:cs typeface="Lucida Console"/>
              </a:rPr>
              <a:t>version</a:t>
            </a:r>
            <a:endParaRPr sz="4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652" y="1997964"/>
            <a:ext cx="4811395" cy="341693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40995" marR="1954530" indent="-25019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terraform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required_providers</a:t>
            </a:r>
            <a:r>
              <a:rPr sz="18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05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local</a:t>
            </a:r>
            <a:r>
              <a:rPr sz="1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842010" marR="699135">
              <a:lnSpc>
                <a:spcPct val="100000"/>
              </a:lnSpc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source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"hashicorp/local" </a:t>
            </a:r>
            <a:r>
              <a:rPr sz="1800" spc="-9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version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"2.1.0"</a:t>
            </a:r>
            <a:endParaRPr sz="1800">
              <a:latin typeface="Consolas"/>
              <a:cs typeface="Consolas"/>
            </a:endParaRPr>
          </a:p>
          <a:p>
            <a:pPr marL="59055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099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provider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"local"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0995">
              <a:lnSpc>
                <a:spcPct val="100000"/>
              </a:lnSpc>
            </a:pP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#</a:t>
            </a:r>
            <a:r>
              <a:rPr sz="1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Configuration</a:t>
            </a:r>
            <a:r>
              <a:rPr sz="18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options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1004" y="5832449"/>
            <a:ext cx="735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https://www.terraform.io/docs/language/expressions/version-constraints.html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3997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latin typeface="Lucida Console"/>
                <a:cs typeface="Lucida Console"/>
              </a:rPr>
              <a:t>Data</a:t>
            </a:r>
            <a:r>
              <a:rPr sz="4800" b="0" spc="-195" dirty="0">
                <a:latin typeface="Lucida Console"/>
                <a:cs typeface="Lucida Console"/>
              </a:rPr>
              <a:t> </a:t>
            </a:r>
            <a:r>
              <a:rPr sz="4800" b="0" spc="-50" dirty="0">
                <a:latin typeface="Lucida Console"/>
                <a:cs typeface="Lucida Console"/>
              </a:rPr>
              <a:t>source</a:t>
            </a:r>
            <a:endParaRPr sz="4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223" y="1721866"/>
            <a:ext cx="5048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local_file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filesystem.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5064" y="2229611"/>
            <a:ext cx="1696212" cy="16962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4775" y="2644139"/>
            <a:ext cx="4913630" cy="2032000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data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"local_file"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"foo"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filename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"sample1.txt"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output</a:t>
            </a:r>
            <a:r>
              <a:rPr sz="1800" spc="-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name1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1630">
              <a:lnSpc>
                <a:spcPct val="100000"/>
              </a:lnSpc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value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data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.local_file.foo.content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427933"/>
            <a:ext cx="61487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Terraform</a:t>
            </a:r>
            <a:r>
              <a:rPr spc="-110" dirty="0"/>
              <a:t> </a:t>
            </a:r>
            <a:r>
              <a:rPr spc="10" dirty="0"/>
              <a:t>+</a:t>
            </a:r>
            <a:r>
              <a:rPr spc="-110" dirty="0"/>
              <a:t> </a:t>
            </a:r>
            <a:r>
              <a:rPr spc="-20" dirty="0"/>
              <a:t>GCP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681" y="3427933"/>
            <a:ext cx="69640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5" dirty="0">
                <a:solidFill>
                  <a:srgbClr val="FFFFFF"/>
                </a:solidFill>
                <a:latin typeface="Courier New"/>
                <a:cs typeface="Courier New"/>
              </a:rPr>
              <a:t>Setup</a:t>
            </a:r>
            <a:r>
              <a:rPr sz="54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b="1" spc="-20" dirty="0">
                <a:solidFill>
                  <a:srgbClr val="FFFFFF"/>
                </a:solidFill>
                <a:latin typeface="Courier New"/>
                <a:cs typeface="Courier New"/>
              </a:rPr>
              <a:t>GCP</a:t>
            </a:r>
            <a:r>
              <a:rPr sz="5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b="1" spc="-30" dirty="0">
                <a:solidFill>
                  <a:srgbClr val="FFFFFF"/>
                </a:solidFill>
                <a:latin typeface="Courier New"/>
                <a:cs typeface="Courier New"/>
              </a:rPr>
              <a:t>Project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067" y="4595825"/>
            <a:ext cx="2677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SERVICE</a:t>
            </a:r>
            <a:r>
              <a:rPr sz="2400" spc="2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ACCOUNT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5439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0" dirty="0">
                <a:latin typeface="Lucida Console"/>
                <a:cs typeface="Lucida Console"/>
              </a:rPr>
              <a:t>Google</a:t>
            </a:r>
            <a:r>
              <a:rPr sz="4800" b="0" spc="-170" dirty="0">
                <a:latin typeface="Lucida Console"/>
                <a:cs typeface="Lucida Console"/>
              </a:rPr>
              <a:t> </a:t>
            </a:r>
            <a:r>
              <a:rPr sz="4800" b="0" spc="-55" dirty="0">
                <a:latin typeface="Lucida Console"/>
                <a:cs typeface="Lucida Console"/>
              </a:rPr>
              <a:t>Provider</a:t>
            </a:r>
            <a:endParaRPr sz="4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223" y="1544684"/>
            <a:ext cx="7353300" cy="147320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intract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inside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GCP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https://registry.terraform.io/providers/hashicorp/google/latest/docs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1611" y="2147316"/>
            <a:ext cx="1344168" cy="11231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1227" y="3320796"/>
            <a:ext cx="4491355" cy="3139440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terraform</a:t>
            </a:r>
            <a:r>
              <a:rPr sz="1800" spc="-6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0995">
              <a:lnSpc>
                <a:spcPct val="100000"/>
              </a:lnSpc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required_providers</a:t>
            </a:r>
            <a:r>
              <a:rPr sz="18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05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google</a:t>
            </a:r>
            <a:r>
              <a:rPr sz="18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842644" marR="255270">
              <a:lnSpc>
                <a:spcPct val="100000"/>
              </a:lnSpc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source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"hashicorp/google" </a:t>
            </a:r>
            <a:r>
              <a:rPr sz="1800" spc="-9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version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"3.84.0"</a:t>
            </a:r>
            <a:endParaRPr sz="1800">
              <a:latin typeface="Consolas"/>
              <a:cs typeface="Consolas"/>
            </a:endParaRPr>
          </a:p>
          <a:p>
            <a:pPr marL="59055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099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0995" marR="1510030" indent="-2501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provider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"google"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project,</a:t>
            </a:r>
            <a:r>
              <a:rPr sz="1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region,</a:t>
            </a:r>
            <a:r>
              <a:rPr sz="1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zone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5800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0" dirty="0">
                <a:latin typeface="Lucida Console"/>
                <a:cs typeface="Lucida Console"/>
              </a:rPr>
              <a:t>Connect</a:t>
            </a:r>
            <a:r>
              <a:rPr sz="4800" b="0" spc="-155" dirty="0">
                <a:latin typeface="Lucida Console"/>
                <a:cs typeface="Lucida Console"/>
              </a:rPr>
              <a:t> </a:t>
            </a:r>
            <a:r>
              <a:rPr sz="4800" b="0" spc="-45" dirty="0">
                <a:latin typeface="Lucida Console"/>
                <a:cs typeface="Lucida Console"/>
              </a:rPr>
              <a:t>with</a:t>
            </a:r>
            <a:r>
              <a:rPr sz="4800" b="0" spc="-150" dirty="0">
                <a:latin typeface="Lucida Console"/>
                <a:cs typeface="Lucida Console"/>
              </a:rPr>
              <a:t> </a:t>
            </a:r>
            <a:r>
              <a:rPr sz="4800" b="0" spc="-40" dirty="0">
                <a:latin typeface="Lucida Console"/>
                <a:cs typeface="Lucida Console"/>
              </a:rPr>
              <a:t>GCP</a:t>
            </a:r>
            <a:endParaRPr sz="4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223" y="1672183"/>
            <a:ext cx="6954520" cy="2870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4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395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Projectid,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zone,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61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ways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authenticate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GCP</a:t>
            </a:r>
            <a:endParaRPr sz="2000">
              <a:latin typeface="Calibri"/>
              <a:cs typeface="Calibri"/>
            </a:endParaRPr>
          </a:p>
          <a:p>
            <a:pPr marL="762635" indent="-458470">
              <a:lnSpc>
                <a:spcPct val="100000"/>
              </a:lnSpc>
              <a:spcBef>
                <a:spcPts val="395"/>
              </a:spcBef>
              <a:buClr>
                <a:srgbClr val="E38312"/>
              </a:buClr>
              <a:buAutoNum type="arabicPeriod"/>
              <a:tabLst>
                <a:tab pos="762635" algn="l"/>
                <a:tab pos="76327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Username/Password</a:t>
            </a:r>
            <a:r>
              <a:rPr sz="2000" spc="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 gcloud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auth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application-default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login</a:t>
            </a:r>
            <a:endParaRPr sz="2000">
              <a:latin typeface="Calibri"/>
              <a:cs typeface="Calibri"/>
            </a:endParaRPr>
          </a:p>
          <a:p>
            <a:pPr marL="762635" indent="-45847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AutoNum type="arabicPeriod"/>
              <a:tabLst>
                <a:tab pos="762635" algn="l"/>
                <a:tab pos="76327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VM</a:t>
            </a:r>
            <a:endParaRPr sz="2000">
              <a:latin typeface="Calibri"/>
              <a:cs typeface="Calibri"/>
            </a:endParaRPr>
          </a:p>
          <a:p>
            <a:pPr marL="762635" indent="-45847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AutoNum type="arabicPeriod"/>
              <a:tabLst>
                <a:tab pos="762635" algn="l"/>
                <a:tab pos="76327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Account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Preferred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6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Bucket.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2110739"/>
            <a:ext cx="1345692" cy="11231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2791" y="4892040"/>
            <a:ext cx="5366385" cy="92392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591185" marR="252729" indent="-50038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"google_storage_bucket" "gcs1"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name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"bucketname"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606" y="649604"/>
            <a:ext cx="96983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0" dirty="0">
                <a:latin typeface="Lucida Console"/>
                <a:cs typeface="Lucida Console"/>
              </a:rPr>
              <a:t>Approach</a:t>
            </a:r>
            <a:r>
              <a:rPr sz="4300" b="0" spc="-130" dirty="0">
                <a:latin typeface="Lucida Console"/>
                <a:cs typeface="Lucida Console"/>
              </a:rPr>
              <a:t> </a:t>
            </a:r>
            <a:r>
              <a:rPr sz="4300" b="0" spc="-35" dirty="0">
                <a:latin typeface="Lucida Console"/>
                <a:cs typeface="Lucida Console"/>
              </a:rPr>
              <a:t>to</a:t>
            </a:r>
            <a:r>
              <a:rPr sz="4300" b="0" spc="-130" dirty="0">
                <a:latin typeface="Lucida Console"/>
                <a:cs typeface="Lucida Console"/>
              </a:rPr>
              <a:t> </a:t>
            </a:r>
            <a:r>
              <a:rPr sz="4300" b="0" spc="-55" dirty="0">
                <a:latin typeface="Lucida Console"/>
                <a:cs typeface="Lucida Console"/>
              </a:rPr>
              <a:t>Provision</a:t>
            </a:r>
            <a:r>
              <a:rPr sz="4300" b="0" spc="-130" dirty="0">
                <a:latin typeface="Lucida Console"/>
                <a:cs typeface="Lucida Console"/>
              </a:rPr>
              <a:t> </a:t>
            </a:r>
            <a:r>
              <a:rPr sz="4300" b="0" spc="-50" dirty="0">
                <a:latin typeface="Lucida Console"/>
                <a:cs typeface="Lucida Console"/>
              </a:rPr>
              <a:t>resource</a:t>
            </a:r>
            <a:endParaRPr sz="43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223" y="1544684"/>
            <a:ext cx="6159500" cy="195643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Console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provisioning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minimum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(all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required)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arguments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323" y="2147316"/>
            <a:ext cx="1344168" cy="11231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0" y="2037587"/>
            <a:ext cx="1345692" cy="11231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724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0" dirty="0">
                <a:latin typeface="Lucida Console"/>
                <a:cs typeface="Lucida Console"/>
              </a:rPr>
              <a:t>Google</a:t>
            </a:r>
            <a:r>
              <a:rPr sz="4800" b="0" spc="-145" dirty="0">
                <a:latin typeface="Lucida Console"/>
                <a:cs typeface="Lucida Console"/>
              </a:rPr>
              <a:t> </a:t>
            </a:r>
            <a:r>
              <a:rPr sz="4800" b="0" spc="-50" dirty="0">
                <a:latin typeface="Lucida Console"/>
                <a:cs typeface="Lucida Console"/>
              </a:rPr>
              <a:t>Cloud</a:t>
            </a:r>
            <a:r>
              <a:rPr sz="4800" b="0" spc="-145" dirty="0">
                <a:latin typeface="Lucida Console"/>
                <a:cs typeface="Lucida Console"/>
              </a:rPr>
              <a:t> </a:t>
            </a:r>
            <a:r>
              <a:rPr sz="4800" b="0" spc="-50" dirty="0">
                <a:latin typeface="Lucida Console"/>
                <a:cs typeface="Lucida Console"/>
              </a:rPr>
              <a:t>Storage</a:t>
            </a:r>
            <a:endParaRPr sz="4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321" y="1417684"/>
            <a:ext cx="6071870" cy="358267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solution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GCP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Unstructured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40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Binary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etc…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5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archival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storage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http,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Rest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327660" indent="-315595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"/>
              <a:tabLst>
                <a:tab pos="328295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Let’s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3504057"/>
            <a:ext cx="3652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Udemy</a:t>
            </a:r>
            <a:r>
              <a:rPr sz="4800" spc="-170" dirty="0"/>
              <a:t> </a:t>
            </a:r>
            <a:r>
              <a:rPr sz="4800" spc="-20" dirty="0"/>
              <a:t>Tips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427933"/>
            <a:ext cx="61487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GCS</a:t>
            </a:r>
            <a:r>
              <a:rPr spc="-110" dirty="0"/>
              <a:t> </a:t>
            </a:r>
            <a:r>
              <a:rPr spc="10" dirty="0"/>
              <a:t>+</a:t>
            </a:r>
            <a:r>
              <a:rPr spc="-110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0" y="2037587"/>
            <a:ext cx="1345692" cy="11231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724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0" dirty="0">
                <a:latin typeface="Lucida Console"/>
                <a:cs typeface="Lucida Console"/>
              </a:rPr>
              <a:t>Google</a:t>
            </a:r>
            <a:r>
              <a:rPr sz="4800" b="0" spc="-145" dirty="0">
                <a:latin typeface="Lucida Console"/>
                <a:cs typeface="Lucida Console"/>
              </a:rPr>
              <a:t> </a:t>
            </a:r>
            <a:r>
              <a:rPr sz="4800" b="0" spc="-50" dirty="0">
                <a:latin typeface="Lucida Console"/>
                <a:cs typeface="Lucida Console"/>
              </a:rPr>
              <a:t>Cloud</a:t>
            </a:r>
            <a:r>
              <a:rPr sz="4800" b="0" spc="-145" dirty="0">
                <a:latin typeface="Lucida Console"/>
                <a:cs typeface="Lucida Console"/>
              </a:rPr>
              <a:t> </a:t>
            </a:r>
            <a:r>
              <a:rPr sz="4800" b="0" spc="-50" dirty="0">
                <a:latin typeface="Lucida Console"/>
                <a:cs typeface="Lucida Console"/>
              </a:rPr>
              <a:t>Network</a:t>
            </a:r>
            <a:endParaRPr sz="4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321" y="1417648"/>
            <a:ext cx="6551930" cy="47625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–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Virtual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contains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subnets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Logical grouping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355"/>
              </a:spcBef>
              <a:buClr>
                <a:srgbClr val="E38312"/>
              </a:buClr>
              <a:buSzPct val="111111"/>
              <a:buFont typeface="Wingdings"/>
              <a:buChar char=""/>
              <a:tabLst>
                <a:tab pos="47180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endParaRPr sz="1800">
              <a:latin typeface="Calibri"/>
              <a:cs typeface="Calibri"/>
            </a:endParaRPr>
          </a:p>
          <a:p>
            <a:pPr marL="448309" lvl="1" indent="-235585">
              <a:lnSpc>
                <a:spcPct val="100000"/>
              </a:lnSpc>
              <a:spcBef>
                <a:spcPts val="434"/>
              </a:spcBef>
              <a:buClr>
                <a:srgbClr val="E38312"/>
              </a:buClr>
              <a:buFont typeface="Wingdings"/>
              <a:buChar char=""/>
              <a:tabLst>
                <a:tab pos="44894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Auto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  <a:p>
            <a:pPr marL="448309" lvl="1" indent="-235585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Font typeface="Wingdings"/>
              <a:buChar char=""/>
              <a:tabLst>
                <a:tab pos="44894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4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Let’s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17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Subnet</a:t>
            </a:r>
            <a:endParaRPr sz="20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firewall Policy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427933"/>
            <a:ext cx="77787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Network</a:t>
            </a:r>
            <a:r>
              <a:rPr spc="-105" dirty="0"/>
              <a:t> </a:t>
            </a:r>
            <a:r>
              <a:rPr spc="10" dirty="0"/>
              <a:t>+</a:t>
            </a:r>
            <a:r>
              <a:rPr spc="-105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427933"/>
            <a:ext cx="6149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GCE</a:t>
            </a:r>
            <a:r>
              <a:rPr spc="-105" dirty="0"/>
              <a:t> </a:t>
            </a:r>
            <a:r>
              <a:rPr spc="10" dirty="0"/>
              <a:t>+</a:t>
            </a:r>
            <a:r>
              <a:rPr spc="-110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427933"/>
            <a:ext cx="85953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</a:t>
            </a:r>
            <a:r>
              <a:rPr spc="-100" dirty="0"/>
              <a:t> </a:t>
            </a:r>
            <a:r>
              <a:rPr spc="-20" dirty="0"/>
              <a:t>Run</a:t>
            </a:r>
            <a:r>
              <a:rPr spc="-95" dirty="0"/>
              <a:t> </a:t>
            </a:r>
            <a:r>
              <a:rPr spc="10" dirty="0"/>
              <a:t>+</a:t>
            </a:r>
            <a:r>
              <a:rPr spc="-100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538473"/>
            <a:ext cx="10640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</a:t>
            </a:r>
            <a:r>
              <a:rPr spc="-85" dirty="0"/>
              <a:t> </a:t>
            </a:r>
            <a:r>
              <a:rPr spc="-30" dirty="0"/>
              <a:t>Function</a:t>
            </a:r>
            <a:r>
              <a:rPr spc="-80" dirty="0"/>
              <a:t> </a:t>
            </a:r>
            <a:r>
              <a:rPr spc="10" dirty="0"/>
              <a:t>+</a:t>
            </a:r>
            <a:r>
              <a:rPr spc="-70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538473"/>
            <a:ext cx="8191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BigQuery</a:t>
            </a:r>
            <a:r>
              <a:rPr spc="-100" dirty="0"/>
              <a:t> </a:t>
            </a:r>
            <a:r>
              <a:rPr spc="10" dirty="0"/>
              <a:t>+</a:t>
            </a:r>
            <a:r>
              <a:rPr spc="-85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538473"/>
            <a:ext cx="73761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PubSub</a:t>
            </a:r>
            <a:r>
              <a:rPr spc="-105" dirty="0"/>
              <a:t> </a:t>
            </a:r>
            <a:r>
              <a:rPr spc="10" dirty="0"/>
              <a:t>+</a:t>
            </a:r>
            <a:r>
              <a:rPr spc="-95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538473"/>
            <a:ext cx="7783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Spanner</a:t>
            </a:r>
            <a:r>
              <a:rPr spc="-80" dirty="0"/>
              <a:t> </a:t>
            </a:r>
            <a:r>
              <a:rPr spc="10" dirty="0"/>
              <a:t>+</a:t>
            </a:r>
            <a:r>
              <a:rPr spc="-95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538473"/>
            <a:ext cx="86010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</a:t>
            </a:r>
            <a:r>
              <a:rPr spc="-90" dirty="0"/>
              <a:t> </a:t>
            </a:r>
            <a:r>
              <a:rPr spc="-15" dirty="0"/>
              <a:t>SQL</a:t>
            </a:r>
            <a:r>
              <a:rPr spc="-85" dirty="0"/>
              <a:t> </a:t>
            </a:r>
            <a:r>
              <a:rPr spc="10" dirty="0"/>
              <a:t>+</a:t>
            </a:r>
            <a:r>
              <a:rPr spc="-90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IAC,</a:t>
            </a:r>
            <a:r>
              <a:rPr spc="-90" dirty="0"/>
              <a:t> </a:t>
            </a:r>
            <a:r>
              <a:rPr spc="-30" dirty="0"/>
              <a:t>Terraform</a:t>
            </a:r>
            <a:r>
              <a:rPr spc="-100" dirty="0"/>
              <a:t> </a:t>
            </a:r>
            <a:r>
              <a:rPr spc="10" dirty="0"/>
              <a:t>&amp; </a:t>
            </a:r>
            <a:r>
              <a:rPr spc="-3229" dirty="0"/>
              <a:t> </a:t>
            </a:r>
            <a:r>
              <a:rPr spc="-30" dirty="0"/>
              <a:t>Installation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538473"/>
            <a:ext cx="81921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BigTable</a:t>
            </a:r>
            <a:r>
              <a:rPr spc="-100" dirty="0"/>
              <a:t> </a:t>
            </a:r>
            <a:r>
              <a:rPr spc="10" dirty="0"/>
              <a:t>+</a:t>
            </a:r>
            <a:r>
              <a:rPr spc="-80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1" y="3538473"/>
            <a:ext cx="9415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MemoryStore</a:t>
            </a:r>
            <a:r>
              <a:rPr spc="-110" dirty="0"/>
              <a:t> </a:t>
            </a:r>
            <a:r>
              <a:rPr spc="10" dirty="0"/>
              <a:t>+</a:t>
            </a:r>
            <a:r>
              <a:rPr spc="-80" dirty="0"/>
              <a:t> </a:t>
            </a:r>
            <a:r>
              <a:rPr spc="-30" dirty="0"/>
              <a:t>Terraform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2324100"/>
            <a:ext cx="1345692" cy="11231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620" y="0"/>
            <a:ext cx="4112260" cy="6873240"/>
            <a:chOff x="-7620" y="0"/>
            <a:chExt cx="4112260" cy="68732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9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791" y="6858000"/>
                  </a:lnTo>
                  <a:lnTo>
                    <a:pt x="405079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0" y="6858000"/>
                  </a:moveTo>
                  <a:lnTo>
                    <a:pt x="4050791" y="6858000"/>
                  </a:lnTo>
                  <a:lnTo>
                    <a:pt x="4050791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5240">
              <a:solidFill>
                <a:srgbClr val="FAB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0124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8" y="68580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FAB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1968" y="120395"/>
            <a:ext cx="1761744" cy="17602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7243" y="2404618"/>
            <a:ext cx="3004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THANK</a:t>
            </a:r>
            <a:r>
              <a:rPr sz="4400" spc="-160" dirty="0"/>
              <a:t> </a:t>
            </a:r>
            <a:r>
              <a:rPr sz="4400" spc="-30" dirty="0"/>
              <a:t>YOU</a:t>
            </a:r>
            <a:endParaRPr sz="44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2506979"/>
            <a:ext cx="2217420" cy="221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0931" y="2688335"/>
            <a:ext cx="2293620" cy="19141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67421" y="3282315"/>
            <a:ext cx="864235" cy="714375"/>
            <a:chOff x="7567421" y="3282315"/>
            <a:chExt cx="864235" cy="714375"/>
          </a:xfrm>
        </p:grpSpPr>
        <p:sp>
          <p:nvSpPr>
            <p:cNvPr id="12" name="object 12"/>
            <p:cNvSpPr/>
            <p:nvPr/>
          </p:nvSpPr>
          <p:spPr>
            <a:xfrm>
              <a:off x="7575042" y="3290569"/>
              <a:ext cx="848994" cy="698500"/>
            </a:xfrm>
            <a:custGeom>
              <a:avLst/>
              <a:gdLst/>
              <a:ahLst/>
              <a:cxnLst/>
              <a:rect l="l" t="t" r="r" b="b"/>
              <a:pathLst>
                <a:path w="848995" h="698500">
                  <a:moveTo>
                    <a:pt x="848868" y="237490"/>
                  </a:moveTo>
                  <a:lnTo>
                    <a:pt x="536321" y="237490"/>
                  </a:lnTo>
                  <a:lnTo>
                    <a:pt x="536321" y="0"/>
                  </a:lnTo>
                  <a:lnTo>
                    <a:pt x="312547" y="0"/>
                  </a:lnTo>
                  <a:lnTo>
                    <a:pt x="312547" y="237490"/>
                  </a:lnTo>
                  <a:lnTo>
                    <a:pt x="0" y="237490"/>
                  </a:lnTo>
                  <a:lnTo>
                    <a:pt x="0" y="461010"/>
                  </a:lnTo>
                  <a:lnTo>
                    <a:pt x="312547" y="461010"/>
                  </a:lnTo>
                  <a:lnTo>
                    <a:pt x="312547" y="698500"/>
                  </a:lnTo>
                  <a:lnTo>
                    <a:pt x="536321" y="698500"/>
                  </a:lnTo>
                  <a:lnTo>
                    <a:pt x="536321" y="461010"/>
                  </a:lnTo>
                  <a:lnTo>
                    <a:pt x="848868" y="461010"/>
                  </a:lnTo>
                  <a:lnTo>
                    <a:pt x="848868" y="237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5041" y="3289935"/>
              <a:ext cx="848994" cy="699135"/>
            </a:xfrm>
            <a:custGeom>
              <a:avLst/>
              <a:gdLst/>
              <a:ahLst/>
              <a:cxnLst/>
              <a:rect l="l" t="t" r="r" b="b"/>
              <a:pathLst>
                <a:path w="848995" h="699135">
                  <a:moveTo>
                    <a:pt x="0" y="237489"/>
                  </a:moveTo>
                  <a:lnTo>
                    <a:pt x="312547" y="237489"/>
                  </a:lnTo>
                  <a:lnTo>
                    <a:pt x="312547" y="0"/>
                  </a:lnTo>
                  <a:lnTo>
                    <a:pt x="536321" y="0"/>
                  </a:lnTo>
                  <a:lnTo>
                    <a:pt x="536321" y="237489"/>
                  </a:lnTo>
                  <a:lnTo>
                    <a:pt x="848867" y="237489"/>
                  </a:lnTo>
                  <a:lnTo>
                    <a:pt x="848867" y="461263"/>
                  </a:lnTo>
                  <a:lnTo>
                    <a:pt x="536321" y="461263"/>
                  </a:lnTo>
                  <a:lnTo>
                    <a:pt x="536321" y="698753"/>
                  </a:lnTo>
                  <a:lnTo>
                    <a:pt x="312547" y="698753"/>
                  </a:lnTo>
                  <a:lnTo>
                    <a:pt x="312547" y="461263"/>
                  </a:lnTo>
                  <a:lnTo>
                    <a:pt x="0" y="461263"/>
                  </a:lnTo>
                  <a:lnTo>
                    <a:pt x="0" y="237489"/>
                  </a:lnTo>
                  <a:close/>
                </a:path>
              </a:pathLst>
            </a:custGeom>
            <a:ln w="15240">
              <a:solidFill>
                <a:srgbClr val="4040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79975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dirty="0">
                <a:solidFill>
                  <a:srgbClr val="626F52"/>
                </a:solidFill>
                <a:latin typeface="Calibri"/>
                <a:cs typeface="Calibri"/>
              </a:rPr>
              <a:t>©</a:t>
            </a:r>
            <a:r>
              <a:rPr sz="2000" b="1" spc="-25" dirty="0">
                <a:solidFill>
                  <a:srgbClr val="626F52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626F52"/>
                </a:solidFill>
                <a:latin typeface="Calibri"/>
                <a:cs typeface="Calibri"/>
              </a:rPr>
              <a:t>Rajamohan</a:t>
            </a:r>
            <a:r>
              <a:rPr sz="2000" b="1" dirty="0">
                <a:solidFill>
                  <a:srgbClr val="626F52"/>
                </a:solidFill>
                <a:latin typeface="Calibri"/>
                <a:cs typeface="Calibri"/>
              </a:rPr>
              <a:t>–</a:t>
            </a:r>
            <a:r>
              <a:rPr sz="2000" b="1" spc="-15" dirty="0">
                <a:solidFill>
                  <a:srgbClr val="626F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26F52"/>
                </a:solidFill>
                <a:latin typeface="Calibri"/>
                <a:cs typeface="Calibri"/>
              </a:rPr>
              <a:t>TERRAFORM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5099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Traditional</a:t>
            </a:r>
            <a:r>
              <a:rPr sz="4800" spc="-165" dirty="0"/>
              <a:t> </a:t>
            </a:r>
            <a:r>
              <a:rPr sz="4800" spc="-10" dirty="0"/>
              <a:t>IT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519" y="1433931"/>
            <a:ext cx="8617585" cy="49339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459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5844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Dev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Lifecycle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59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59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–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detail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Architect/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Tech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lead :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–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procurement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Datacenter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weeks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months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Infrastructure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Dev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flow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slow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App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Expensive,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Lots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different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involved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error.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overcome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issue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 Public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: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AWS,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GCP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Cloud,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Resource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fast.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weeks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Public cloud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will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everything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for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799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Interaction</a:t>
            </a:r>
            <a:r>
              <a:rPr sz="4800" spc="-114" dirty="0"/>
              <a:t> </a:t>
            </a:r>
            <a:r>
              <a:rPr sz="4800" spc="-25" dirty="0"/>
              <a:t>with</a:t>
            </a:r>
            <a:r>
              <a:rPr sz="4800" spc="-114" dirty="0"/>
              <a:t> </a:t>
            </a:r>
            <a:r>
              <a:rPr sz="4800" spc="-25" dirty="0"/>
              <a:t>Cloud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85012" y="1552168"/>
            <a:ext cx="9920605" cy="41154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70510" indent="-258445">
              <a:lnSpc>
                <a:spcPct val="100000"/>
              </a:lnSpc>
              <a:spcBef>
                <a:spcPts val="495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Console/Portal</a:t>
            </a:r>
            <a:endParaRPr sz="200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595"/>
              </a:spcBef>
              <a:buClr>
                <a:srgbClr val="E38312"/>
              </a:buClr>
              <a:buSzPct val="111111"/>
              <a:buFont typeface="Wingdings"/>
              <a:buChar char=""/>
              <a:tabLst>
                <a:tab pos="47180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Compared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Flow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endParaRPr sz="1800">
              <a:latin typeface="Calibri"/>
              <a:cs typeface="Calibri"/>
            </a:endParaRPr>
          </a:p>
          <a:p>
            <a:pPr marL="448309" lvl="1" indent="-234950">
              <a:lnSpc>
                <a:spcPct val="100000"/>
              </a:lnSpc>
              <a:spcBef>
                <a:spcPts val="660"/>
              </a:spcBef>
              <a:buClr>
                <a:srgbClr val="E38312"/>
              </a:buClr>
              <a:buFont typeface="Wingdings"/>
              <a:buChar char=""/>
              <a:tabLst>
                <a:tab pos="44894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clicks,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provision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800">
              <a:latin typeface="Calibri"/>
              <a:cs typeface="Calibri"/>
            </a:endParaRPr>
          </a:p>
          <a:p>
            <a:pPr marL="448309" lvl="1" indent="-23495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"/>
              <a:tabLst>
                <a:tab pos="4489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good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enough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limited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endParaRPr sz="1800">
              <a:latin typeface="Calibri"/>
              <a:cs typeface="Calibri"/>
            </a:endParaRPr>
          </a:p>
          <a:p>
            <a:pPr marL="270510" indent="-258445">
              <a:lnSpc>
                <a:spcPct val="100000"/>
              </a:lnSpc>
              <a:spcBef>
                <a:spcPts val="1590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Programmatic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595"/>
              </a:spcBef>
              <a:buClr>
                <a:srgbClr val="E38312"/>
              </a:buClr>
              <a:buSzPct val="111111"/>
              <a:buFont typeface="Wingdings"/>
              <a:buChar char=""/>
              <a:tabLst>
                <a:tab pos="47180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Python,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java,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Shell</a:t>
            </a:r>
            <a:endParaRPr sz="1800">
              <a:latin typeface="Calibri"/>
              <a:cs typeface="Calibri"/>
            </a:endParaRPr>
          </a:p>
          <a:p>
            <a:pPr marL="448309" lvl="1" indent="-234950">
              <a:lnSpc>
                <a:spcPct val="100000"/>
              </a:lnSpc>
              <a:spcBef>
                <a:spcPts val="650"/>
              </a:spcBef>
              <a:buClr>
                <a:srgbClr val="E38312"/>
              </a:buClr>
              <a:buFont typeface="Wingdings"/>
              <a:buChar char=""/>
              <a:tabLst>
                <a:tab pos="448945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provisioning</a:t>
            </a:r>
            <a:endParaRPr sz="1800">
              <a:latin typeface="Calibri"/>
              <a:cs typeface="Calibri"/>
            </a:endParaRPr>
          </a:p>
          <a:p>
            <a:pPr marL="448309" lvl="1" indent="-23495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"/>
              <a:tabLst>
                <a:tab pos="44894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no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 marL="448309" lvl="1" indent="-23495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"/>
              <a:tabLst>
                <a:tab pos="448945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problem,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endParaRPr sz="1800">
              <a:latin typeface="Calibri"/>
              <a:cs typeface="Calibri"/>
            </a:endParaRPr>
          </a:p>
          <a:p>
            <a:pPr marL="448309" lvl="1" indent="-234950">
              <a:lnSpc>
                <a:spcPct val="100000"/>
              </a:lnSpc>
              <a:spcBef>
                <a:spcPts val="595"/>
              </a:spcBef>
              <a:buClr>
                <a:srgbClr val="E38312"/>
              </a:buClr>
              <a:buFont typeface="Wingdings"/>
              <a:buChar char=""/>
              <a:tabLst>
                <a:tab pos="44894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unifying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approach,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language,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Clou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"/>
              <a:tabLst>
                <a:tab pos="47180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Docker,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Puppet,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Ansible,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terraform,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packer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4600" y="5279134"/>
            <a:ext cx="1545336" cy="15453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1116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I</a:t>
            </a:r>
            <a:r>
              <a:rPr sz="4800" spc="-45" dirty="0"/>
              <a:t>A</a:t>
            </a:r>
            <a:r>
              <a:rPr sz="4800" spc="10" dirty="0"/>
              <a:t>C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223" y="1544684"/>
            <a:ext cx="5419090" cy="147320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using Code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Shell/Python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script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creating VM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"/>
              <a:tabLst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writing/maintaining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4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tedious task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6976" y="1920239"/>
            <a:ext cx="4904740" cy="424751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9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resource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"google_compute_instance"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"first-instance"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name</a:t>
            </a:r>
            <a:r>
              <a:rPr sz="1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"hello-1"</a:t>
            </a:r>
            <a:endParaRPr sz="1800">
              <a:latin typeface="Consolas"/>
              <a:cs typeface="Consolas"/>
            </a:endParaRPr>
          </a:p>
          <a:p>
            <a:pPr marL="592455" marR="542925">
              <a:lnSpc>
                <a:spcPct val="100000"/>
              </a:lnSpc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zone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"us-central1-a"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machine_type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"n1-standard-1" </a:t>
            </a:r>
            <a:r>
              <a:rPr sz="1800" spc="-9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boot_disk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95375">
              <a:lnSpc>
                <a:spcPct val="100000"/>
              </a:lnSpc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initialize_params</a:t>
            </a:r>
            <a:r>
              <a:rPr sz="1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597025">
              <a:lnSpc>
                <a:spcPct val="100000"/>
              </a:lnSpc>
            </a:pP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image</a:t>
            </a:r>
            <a:r>
              <a:rPr sz="1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"debian-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cloud/debian-9"</a:t>
            </a:r>
            <a:endParaRPr sz="1800">
              <a:latin typeface="Consolas"/>
              <a:cs typeface="Consolas"/>
            </a:endParaRPr>
          </a:p>
          <a:p>
            <a:pPr marL="10953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095375" marR="1419225" indent="-503555">
              <a:lnSpc>
                <a:spcPct val="100000"/>
              </a:lnSpc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network_interface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network</a:t>
            </a:r>
            <a:r>
              <a:rPr sz="1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"default"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27" y="3681984"/>
            <a:ext cx="5544820" cy="1754505"/>
          </a:xfrm>
          <a:prstGeom prst="rect">
            <a:avLst/>
          </a:prstGeom>
          <a:solidFill>
            <a:srgbClr val="202020"/>
          </a:solidFill>
          <a:ln w="9144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sz="1800" spc="-6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N/W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Wait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for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above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step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to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finish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Provision</a:t>
            </a:r>
            <a:r>
              <a:rPr sz="1800" spc="-7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Subnet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Firewall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rule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Wait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for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above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step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to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finish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Compute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engine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instance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with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all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parameter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569163"/>
            <a:ext cx="3289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Terraform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85012" y="1356969"/>
            <a:ext cx="8094980" cy="517334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70510" indent="-258445">
              <a:lnSpc>
                <a:spcPct val="100000"/>
              </a:lnSpc>
              <a:spcBef>
                <a:spcPts val="1265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one of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popular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tool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provisioning</a:t>
            </a:r>
            <a:endParaRPr sz="2000" dirty="0">
              <a:latin typeface="Calibri"/>
              <a:cs typeface="Calibri"/>
            </a:endParaRPr>
          </a:p>
          <a:p>
            <a:pPr marL="270510" indent="-25844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2000" dirty="0">
              <a:latin typeface="Calibri"/>
              <a:cs typeface="Calibri"/>
            </a:endParaRPr>
          </a:p>
          <a:p>
            <a:pPr marL="270510" indent="-25844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Developed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HashiCorp</a:t>
            </a:r>
            <a:endParaRPr sz="2000" dirty="0">
              <a:latin typeface="Calibri"/>
              <a:cs typeface="Calibri"/>
            </a:endParaRPr>
          </a:p>
          <a:p>
            <a:pPr marL="270510" indent="-25844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Quick &amp;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get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started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binary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000" dirty="0">
              <a:latin typeface="Calibri"/>
              <a:cs typeface="Calibri"/>
            </a:endParaRPr>
          </a:p>
          <a:p>
            <a:pPr marL="270510" indent="-258445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HCL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terraform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span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2000" dirty="0">
              <a:latin typeface="Calibri"/>
              <a:cs typeface="Calibri"/>
            </a:endParaRPr>
          </a:p>
          <a:p>
            <a:pPr marL="270510" indent="-25844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available.</a:t>
            </a:r>
            <a:endParaRPr sz="2000" dirty="0">
              <a:latin typeface="Calibri"/>
              <a:cs typeface="Calibri"/>
            </a:endParaRPr>
          </a:p>
          <a:p>
            <a:pPr marL="104139" marR="396240" indent="-91440">
              <a:lnSpc>
                <a:spcPts val="2160"/>
              </a:lnSpc>
              <a:spcBef>
                <a:spcPts val="1435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Apart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cloud,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lots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different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provider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network,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DNS,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Firewall,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2000" dirty="0">
              <a:latin typeface="Calibri"/>
              <a:cs typeface="Calibri"/>
            </a:endParaRPr>
          </a:p>
          <a:p>
            <a:pPr marL="270510" indent="-258445">
              <a:lnSpc>
                <a:spcPct val="100000"/>
              </a:lnSpc>
              <a:spcBef>
                <a:spcPts val="1135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HCL/JSON.</a:t>
            </a:r>
            <a:endParaRPr sz="2000" dirty="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355"/>
              </a:spcBef>
              <a:buClr>
                <a:srgbClr val="E38312"/>
              </a:buClr>
              <a:buSzPct val="111111"/>
              <a:buFont typeface="Wingdings"/>
              <a:buChar char=""/>
              <a:tabLst>
                <a:tab pos="47180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HCL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preferred.</a:t>
            </a:r>
            <a:endParaRPr sz="1800" dirty="0">
              <a:latin typeface="Calibri"/>
              <a:cs typeface="Calibri"/>
            </a:endParaRPr>
          </a:p>
          <a:p>
            <a:pPr marL="270510" indent="-258445">
              <a:lnSpc>
                <a:spcPct val="10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agentless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endParaRPr sz="2000" dirty="0">
              <a:latin typeface="Calibri"/>
              <a:cs typeface="Calibri"/>
            </a:endParaRPr>
          </a:p>
          <a:p>
            <a:pPr marL="270510" indent="-258445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Wingdings"/>
              <a:buChar char=""/>
              <a:tabLst>
                <a:tab pos="27114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tool.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well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Ansible.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8256" y="2602992"/>
            <a:ext cx="1720596" cy="10317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1243" y="3828288"/>
            <a:ext cx="2674620" cy="7726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5707" y="4983479"/>
            <a:ext cx="1345692" cy="11231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400169" y="6525488"/>
            <a:ext cx="3396615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lang="en-IN" dirty="0"/>
              <a:t>Rajamohan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TERRAFORM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1993</Words>
  <Application>Microsoft Office PowerPoint</Application>
  <PresentationFormat>Widescreen</PresentationFormat>
  <Paragraphs>370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Calibri Light</vt:lpstr>
      <vt:lpstr>Consolas</vt:lpstr>
      <vt:lpstr>Courier New</vt:lpstr>
      <vt:lpstr>Lucida Console</vt:lpstr>
      <vt:lpstr>Wingdings</vt:lpstr>
      <vt:lpstr>Office Theme</vt:lpstr>
      <vt:lpstr>TERRAFORM</vt:lpstr>
      <vt:lpstr>Terraform Using  Google Cloud Platform</vt:lpstr>
      <vt:lpstr>Course Introduction</vt:lpstr>
      <vt:lpstr>Udemy Tips</vt:lpstr>
      <vt:lpstr>IAC, Terraform &amp;  Installation</vt:lpstr>
      <vt:lpstr>Traditional IT</vt:lpstr>
      <vt:lpstr>Interaction with Cloud</vt:lpstr>
      <vt:lpstr>IAC</vt:lpstr>
      <vt:lpstr>Terraform</vt:lpstr>
      <vt:lpstr>Terraform is idempotent</vt:lpstr>
      <vt:lpstr>Native tool</vt:lpstr>
      <vt:lpstr>Terraform Installation</vt:lpstr>
      <vt:lpstr>Terraform Basics - I</vt:lpstr>
      <vt:lpstr>Terraform Workflow</vt:lpstr>
      <vt:lpstr>Scope &amp; Author</vt:lpstr>
      <vt:lpstr>Create first Terraform  File</vt:lpstr>
      <vt:lpstr>Terraform init, Plan &amp; apply</vt:lpstr>
      <vt:lpstr>init, Plan &amp; apply</vt:lpstr>
      <vt:lpstr>argument</vt:lpstr>
      <vt:lpstr>Multiple Resource</vt:lpstr>
      <vt:lpstr>Random Provider</vt:lpstr>
      <vt:lpstr>Variables</vt:lpstr>
      <vt:lpstr>Types of variables</vt:lpstr>
      <vt:lpstr>Use Variables</vt:lpstr>
      <vt:lpstr>Variable Definition File</vt:lpstr>
      <vt:lpstr>Which Variable will load first</vt:lpstr>
      <vt:lpstr>Multiple Provider</vt:lpstr>
      <vt:lpstr>Implicit Dependency</vt:lpstr>
      <vt:lpstr>Explicit Dependency</vt:lpstr>
      <vt:lpstr>Output</vt:lpstr>
      <vt:lpstr>Lifecycle Rules</vt:lpstr>
      <vt:lpstr>Provider version</vt:lpstr>
      <vt:lpstr>Data source</vt:lpstr>
      <vt:lpstr>Terraform + GCP</vt:lpstr>
      <vt:lpstr>PowerPoint Presentation</vt:lpstr>
      <vt:lpstr>Google Provider</vt:lpstr>
      <vt:lpstr>Connect with GCP</vt:lpstr>
      <vt:lpstr>Approach to Provision resource</vt:lpstr>
      <vt:lpstr>Google Cloud Storage</vt:lpstr>
      <vt:lpstr>GCS + Terraform</vt:lpstr>
      <vt:lpstr>Google Cloud Network</vt:lpstr>
      <vt:lpstr>Network + Terraform</vt:lpstr>
      <vt:lpstr>GCE + Terraform</vt:lpstr>
      <vt:lpstr>Cloud Run + Terraform</vt:lpstr>
      <vt:lpstr>Cloud Function + Terraform</vt:lpstr>
      <vt:lpstr>BigQuery + Terraform</vt:lpstr>
      <vt:lpstr>PubSub + Terraform</vt:lpstr>
      <vt:lpstr>Spanner + Terraform</vt:lpstr>
      <vt:lpstr>Cloud SQL + Terraform</vt:lpstr>
      <vt:lpstr>BigTable + Terraform</vt:lpstr>
      <vt:lpstr>MemoryStore + Terraform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dc:creator>ankit mistry</dc:creator>
  <cp:lastModifiedBy>Rajamohan Simbili</cp:lastModifiedBy>
  <cp:revision>1</cp:revision>
  <dcterms:created xsi:type="dcterms:W3CDTF">2022-12-21T14:42:35Z</dcterms:created>
  <dcterms:modified xsi:type="dcterms:W3CDTF">2022-12-21T14:57:10Z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2022-12-21T00:00:00Z</vt:filetime>
  </property>
</Properties>
</file>