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RANGRAJAN KUMAR" userId="55ab2c46683123fe" providerId="LiveId" clId="{A2D05526-99FB-4D68-91CE-2D5915792FD3}"/>
    <pc:docChg chg="undo custSel addSld delSld modSld sldOrd">
      <pc:chgData name="C RANGRAJAN KUMAR" userId="55ab2c46683123fe" providerId="LiveId" clId="{A2D05526-99FB-4D68-91CE-2D5915792FD3}" dt="2021-01-26T12:11:11.100" v="4089"/>
      <pc:docMkLst>
        <pc:docMk/>
      </pc:docMkLst>
      <pc:sldChg chg="modSp mod">
        <pc:chgData name="C RANGRAJAN KUMAR" userId="55ab2c46683123fe" providerId="LiveId" clId="{A2D05526-99FB-4D68-91CE-2D5915792FD3}" dt="2021-01-26T10:52:03.210" v="4074" actId="20577"/>
        <pc:sldMkLst>
          <pc:docMk/>
          <pc:sldMk cId="159714693" sldId="256"/>
        </pc:sldMkLst>
        <pc:spChg chg="mod">
          <ac:chgData name="C RANGRAJAN KUMAR" userId="55ab2c46683123fe" providerId="LiveId" clId="{A2D05526-99FB-4D68-91CE-2D5915792FD3}" dt="2021-01-26T10:52:03.210" v="4074" actId="20577"/>
          <ac:spMkLst>
            <pc:docMk/>
            <pc:sldMk cId="159714693" sldId="256"/>
            <ac:spMk id="3" creationId="{DD048DDE-30BE-4C47-B907-6A8CFEA62C0C}"/>
          </ac:spMkLst>
        </pc:spChg>
      </pc:sldChg>
      <pc:sldChg chg="modSp mod">
        <pc:chgData name="C RANGRAJAN KUMAR" userId="55ab2c46683123fe" providerId="LiveId" clId="{A2D05526-99FB-4D68-91CE-2D5915792FD3}" dt="2021-01-26T10:02:33.070" v="3585" actId="20577"/>
        <pc:sldMkLst>
          <pc:docMk/>
          <pc:sldMk cId="3204041549" sldId="258"/>
        </pc:sldMkLst>
        <pc:spChg chg="mod">
          <ac:chgData name="C RANGRAJAN KUMAR" userId="55ab2c46683123fe" providerId="LiveId" clId="{A2D05526-99FB-4D68-91CE-2D5915792FD3}" dt="2021-01-26T10:02:33.070" v="3585" actId="20577"/>
          <ac:spMkLst>
            <pc:docMk/>
            <pc:sldMk cId="3204041549" sldId="258"/>
            <ac:spMk id="3" creationId="{A983B545-9FDE-49B1-8A3B-03D16D203F95}"/>
          </ac:spMkLst>
        </pc:spChg>
      </pc:sldChg>
      <pc:sldChg chg="modSp mod">
        <pc:chgData name="C RANGRAJAN KUMAR" userId="55ab2c46683123fe" providerId="LiveId" clId="{A2D05526-99FB-4D68-91CE-2D5915792FD3}" dt="2021-01-21T21:19:46.537" v="1034" actId="123"/>
        <pc:sldMkLst>
          <pc:docMk/>
          <pc:sldMk cId="2569403438" sldId="259"/>
        </pc:sldMkLst>
        <pc:spChg chg="mod">
          <ac:chgData name="C RANGRAJAN KUMAR" userId="55ab2c46683123fe" providerId="LiveId" clId="{A2D05526-99FB-4D68-91CE-2D5915792FD3}" dt="2021-01-21T21:19:46.537" v="1034" actId="123"/>
          <ac:spMkLst>
            <pc:docMk/>
            <pc:sldMk cId="2569403438" sldId="259"/>
            <ac:spMk id="5" creationId="{6391FCCC-C116-4C92-B1C3-D09CD18A0992}"/>
          </ac:spMkLst>
        </pc:spChg>
      </pc:sldChg>
      <pc:sldChg chg="modSp mod">
        <pc:chgData name="C RANGRAJAN KUMAR" userId="55ab2c46683123fe" providerId="LiveId" clId="{A2D05526-99FB-4D68-91CE-2D5915792FD3}" dt="2021-01-26T10:10:28.614" v="3652"/>
        <pc:sldMkLst>
          <pc:docMk/>
          <pc:sldMk cId="3859083601" sldId="260"/>
        </pc:sldMkLst>
        <pc:spChg chg="mod">
          <ac:chgData name="C RANGRAJAN KUMAR" userId="55ab2c46683123fe" providerId="LiveId" clId="{A2D05526-99FB-4D68-91CE-2D5915792FD3}" dt="2021-01-26T10:10:28.614" v="3652"/>
          <ac:spMkLst>
            <pc:docMk/>
            <pc:sldMk cId="3859083601" sldId="260"/>
            <ac:spMk id="5" creationId="{352D11AD-D745-42BC-B144-C6369F7CCFDD}"/>
          </ac:spMkLst>
        </pc:spChg>
      </pc:sldChg>
      <pc:sldChg chg="addSp modSp new mod">
        <pc:chgData name="C RANGRAJAN KUMAR" userId="55ab2c46683123fe" providerId="LiveId" clId="{A2D05526-99FB-4D68-91CE-2D5915792FD3}" dt="2021-01-26T09:50:36.514" v="3534" actId="20577"/>
        <pc:sldMkLst>
          <pc:docMk/>
          <pc:sldMk cId="1189003040" sldId="261"/>
        </pc:sldMkLst>
        <pc:spChg chg="add mod">
          <ac:chgData name="C RANGRAJAN KUMAR" userId="55ab2c46683123fe" providerId="LiveId" clId="{A2D05526-99FB-4D68-91CE-2D5915792FD3}" dt="2021-01-21T20:43:30.999" v="86" actId="207"/>
          <ac:spMkLst>
            <pc:docMk/>
            <pc:sldMk cId="1189003040" sldId="261"/>
            <ac:spMk id="3" creationId="{E01B5DFD-81B6-41A6-A579-3F846351372C}"/>
          </ac:spMkLst>
        </pc:spChg>
        <pc:spChg chg="add mod">
          <ac:chgData name="C RANGRAJAN KUMAR" userId="55ab2c46683123fe" providerId="LiveId" clId="{A2D05526-99FB-4D68-91CE-2D5915792FD3}" dt="2021-01-26T09:50:36.514" v="3534" actId="20577"/>
          <ac:spMkLst>
            <pc:docMk/>
            <pc:sldMk cId="1189003040" sldId="261"/>
            <ac:spMk id="4" creationId="{2E239EE9-4A71-4227-B971-07A814BD79FE}"/>
          </ac:spMkLst>
        </pc:spChg>
        <pc:graphicFrameChg chg="add mod">
          <ac:chgData name="C RANGRAJAN KUMAR" userId="55ab2c46683123fe" providerId="LiveId" clId="{A2D05526-99FB-4D68-91CE-2D5915792FD3}" dt="2021-01-21T21:21:32.998" v="1054" actId="1076"/>
          <ac:graphicFrameMkLst>
            <pc:docMk/>
            <pc:sldMk cId="1189003040" sldId="261"/>
            <ac:graphicFrameMk id="2" creationId="{A01EBC8B-B32A-4FAF-A1B4-E485A1276579}"/>
          </ac:graphicFrameMkLst>
        </pc:graphicFrameChg>
      </pc:sldChg>
      <pc:sldChg chg="addSp modSp new mod">
        <pc:chgData name="C RANGRAJAN KUMAR" userId="55ab2c46683123fe" providerId="LiveId" clId="{A2D05526-99FB-4D68-91CE-2D5915792FD3}" dt="2021-01-21T21:21:16.118" v="1051" actId="1076"/>
        <pc:sldMkLst>
          <pc:docMk/>
          <pc:sldMk cId="2766899667" sldId="262"/>
        </pc:sldMkLst>
        <pc:spChg chg="add mod">
          <ac:chgData name="C RANGRAJAN KUMAR" userId="55ab2c46683123fe" providerId="LiveId" clId="{A2D05526-99FB-4D68-91CE-2D5915792FD3}" dt="2021-01-21T20:52:06.736" v="427" actId="207"/>
          <ac:spMkLst>
            <pc:docMk/>
            <pc:sldMk cId="2766899667" sldId="262"/>
            <ac:spMk id="2" creationId="{49B67228-BA1E-4C40-9545-087EDEF66273}"/>
          </ac:spMkLst>
        </pc:spChg>
        <pc:spChg chg="add mod">
          <ac:chgData name="C RANGRAJAN KUMAR" userId="55ab2c46683123fe" providerId="LiveId" clId="{A2D05526-99FB-4D68-91CE-2D5915792FD3}" dt="2021-01-21T21:21:16.118" v="1051" actId="1076"/>
          <ac:spMkLst>
            <pc:docMk/>
            <pc:sldMk cId="2766899667" sldId="262"/>
            <ac:spMk id="4" creationId="{DDD3B117-5D36-4189-893D-415A8904AFCA}"/>
          </ac:spMkLst>
        </pc:spChg>
        <pc:graphicFrameChg chg="add mod">
          <ac:chgData name="C RANGRAJAN KUMAR" userId="55ab2c46683123fe" providerId="LiveId" clId="{A2D05526-99FB-4D68-91CE-2D5915792FD3}" dt="2021-01-21T21:21:13.438" v="1050" actId="1076"/>
          <ac:graphicFrameMkLst>
            <pc:docMk/>
            <pc:sldMk cId="2766899667" sldId="262"/>
            <ac:graphicFrameMk id="3" creationId="{D8839AAC-7961-488A-8A84-93921F8670C9}"/>
          </ac:graphicFrameMkLst>
        </pc:graphicFrameChg>
      </pc:sldChg>
      <pc:sldChg chg="addSp modSp new mod">
        <pc:chgData name="C RANGRAJAN KUMAR" userId="55ab2c46683123fe" providerId="LiveId" clId="{A2D05526-99FB-4D68-91CE-2D5915792FD3}" dt="2021-01-22T09:11:05.366" v="1395" actId="20577"/>
        <pc:sldMkLst>
          <pc:docMk/>
          <pc:sldMk cId="2635269255" sldId="263"/>
        </pc:sldMkLst>
        <pc:spChg chg="add mod">
          <ac:chgData name="C RANGRAJAN KUMAR" userId="55ab2c46683123fe" providerId="LiveId" clId="{A2D05526-99FB-4D68-91CE-2D5915792FD3}" dt="2021-01-21T21:15:16.316" v="851" actId="207"/>
          <ac:spMkLst>
            <pc:docMk/>
            <pc:sldMk cId="2635269255" sldId="263"/>
            <ac:spMk id="2" creationId="{96F55919-024B-46A3-BB7F-0071E8622AF2}"/>
          </ac:spMkLst>
        </pc:spChg>
        <pc:spChg chg="add mod">
          <ac:chgData name="C RANGRAJAN KUMAR" userId="55ab2c46683123fe" providerId="LiveId" clId="{A2D05526-99FB-4D68-91CE-2D5915792FD3}" dt="2021-01-22T09:11:05.366" v="1395" actId="20577"/>
          <ac:spMkLst>
            <pc:docMk/>
            <pc:sldMk cId="2635269255" sldId="263"/>
            <ac:spMk id="5" creationId="{CDEA32DA-5360-42AD-8888-90AAF2984AEC}"/>
          </ac:spMkLst>
        </pc:spChg>
        <pc:graphicFrameChg chg="add mod">
          <ac:chgData name="C RANGRAJAN KUMAR" userId="55ab2c46683123fe" providerId="LiveId" clId="{A2D05526-99FB-4D68-91CE-2D5915792FD3}" dt="2021-01-21T21:14:21.416" v="843"/>
          <ac:graphicFrameMkLst>
            <pc:docMk/>
            <pc:sldMk cId="2635269255" sldId="263"/>
            <ac:graphicFrameMk id="3" creationId="{6832B427-F232-4847-8EC9-FCB342AAC376}"/>
          </ac:graphicFrameMkLst>
        </pc:graphicFrameChg>
        <pc:graphicFrameChg chg="add mod">
          <ac:chgData name="C RANGRAJAN KUMAR" userId="55ab2c46683123fe" providerId="LiveId" clId="{A2D05526-99FB-4D68-91CE-2D5915792FD3}" dt="2021-01-21T21:20:54.174" v="1048" actId="14100"/>
          <ac:graphicFrameMkLst>
            <pc:docMk/>
            <pc:sldMk cId="2635269255" sldId="263"/>
            <ac:graphicFrameMk id="4" creationId="{6832B427-F232-4847-8EC9-FCB342AAC376}"/>
          </ac:graphicFrameMkLst>
        </pc:graphicFrameChg>
      </pc:sldChg>
      <pc:sldChg chg="addSp delSp modSp new mod">
        <pc:chgData name="C RANGRAJAN KUMAR" userId="55ab2c46683123fe" providerId="LiveId" clId="{A2D05526-99FB-4D68-91CE-2D5915792FD3}" dt="2021-01-22T09:11:18.373" v="1396" actId="20577"/>
        <pc:sldMkLst>
          <pc:docMk/>
          <pc:sldMk cId="431099840" sldId="264"/>
        </pc:sldMkLst>
        <pc:spChg chg="add mod">
          <ac:chgData name="C RANGRAJAN KUMAR" userId="55ab2c46683123fe" providerId="LiveId" clId="{A2D05526-99FB-4D68-91CE-2D5915792FD3}" dt="2021-01-21T21:24:18.127" v="1105" actId="207"/>
          <ac:spMkLst>
            <pc:docMk/>
            <pc:sldMk cId="431099840" sldId="264"/>
            <ac:spMk id="2" creationId="{8CE01FC5-E01C-4A1C-895E-ABE7A1BD5A8D}"/>
          </ac:spMkLst>
        </pc:spChg>
        <pc:spChg chg="add del mod">
          <ac:chgData name="C RANGRAJAN KUMAR" userId="55ab2c46683123fe" providerId="LiveId" clId="{A2D05526-99FB-4D68-91CE-2D5915792FD3}" dt="2021-01-21T21:25:01.941" v="1113"/>
          <ac:spMkLst>
            <pc:docMk/>
            <pc:sldMk cId="431099840" sldId="264"/>
            <ac:spMk id="4" creationId="{0A9CB2A0-B61C-48B5-A680-43E6AB1DDCBA}"/>
          </ac:spMkLst>
        </pc:spChg>
        <pc:spChg chg="add mod">
          <ac:chgData name="C RANGRAJAN KUMAR" userId="55ab2c46683123fe" providerId="LiveId" clId="{A2D05526-99FB-4D68-91CE-2D5915792FD3}" dt="2021-01-22T09:11:18.373" v="1396" actId="20577"/>
          <ac:spMkLst>
            <pc:docMk/>
            <pc:sldMk cId="431099840" sldId="264"/>
            <ac:spMk id="5" creationId="{0E241F04-57A8-49F3-A213-6436CC68D275}"/>
          </ac:spMkLst>
        </pc:spChg>
        <pc:graphicFrameChg chg="add mod">
          <ac:chgData name="C RANGRAJAN KUMAR" userId="55ab2c46683123fe" providerId="LiveId" clId="{A2D05526-99FB-4D68-91CE-2D5915792FD3}" dt="2021-01-21T21:24:45.807" v="1110" actId="14100"/>
          <ac:graphicFrameMkLst>
            <pc:docMk/>
            <pc:sldMk cId="431099840" sldId="264"/>
            <ac:graphicFrameMk id="3" creationId="{A7481087-FFF1-40F0-99C8-1A9E371A97A3}"/>
          </ac:graphicFrameMkLst>
        </pc:graphicFrameChg>
      </pc:sldChg>
      <pc:sldChg chg="addSp delSp modSp new mod">
        <pc:chgData name="C RANGRAJAN KUMAR" userId="55ab2c46683123fe" providerId="LiveId" clId="{A2D05526-99FB-4D68-91CE-2D5915792FD3}" dt="2021-01-26T09:52:24.980" v="3545" actId="20578"/>
        <pc:sldMkLst>
          <pc:docMk/>
          <pc:sldMk cId="3789658489" sldId="265"/>
        </pc:sldMkLst>
        <pc:spChg chg="add del mod">
          <ac:chgData name="C RANGRAJAN KUMAR" userId="55ab2c46683123fe" providerId="LiveId" clId="{A2D05526-99FB-4D68-91CE-2D5915792FD3}" dt="2021-01-22T09:12:25.729" v="1404"/>
          <ac:spMkLst>
            <pc:docMk/>
            <pc:sldMk cId="3789658489" sldId="265"/>
            <ac:spMk id="3" creationId="{27A77E44-388D-4027-ACDF-DDD230B5EFCC}"/>
          </ac:spMkLst>
        </pc:spChg>
        <pc:spChg chg="add mod">
          <ac:chgData name="C RANGRAJAN KUMAR" userId="55ab2c46683123fe" providerId="LiveId" clId="{A2D05526-99FB-4D68-91CE-2D5915792FD3}" dt="2021-01-26T09:52:24.980" v="3545" actId="20578"/>
          <ac:spMkLst>
            <pc:docMk/>
            <pc:sldMk cId="3789658489" sldId="265"/>
            <ac:spMk id="4" creationId="{CB1FCFDF-689D-4FDE-B2E8-BDD09C63079F}"/>
          </ac:spMkLst>
        </pc:spChg>
        <pc:spChg chg="add mod">
          <ac:chgData name="C RANGRAJAN KUMAR" userId="55ab2c46683123fe" providerId="LiveId" clId="{A2D05526-99FB-4D68-91CE-2D5915792FD3}" dt="2021-01-22T09:22:42.280" v="1789" actId="2710"/>
          <ac:spMkLst>
            <pc:docMk/>
            <pc:sldMk cId="3789658489" sldId="265"/>
            <ac:spMk id="5" creationId="{E89F1226-3EB1-449A-9A47-965A9D1A6416}"/>
          </ac:spMkLst>
        </pc:spChg>
        <pc:graphicFrameChg chg="add mod">
          <ac:chgData name="C RANGRAJAN KUMAR" userId="55ab2c46683123fe" providerId="LiveId" clId="{A2D05526-99FB-4D68-91CE-2D5915792FD3}" dt="2021-01-22T09:23:10.864" v="1792" actId="14100"/>
          <ac:graphicFrameMkLst>
            <pc:docMk/>
            <pc:sldMk cId="3789658489" sldId="265"/>
            <ac:graphicFrameMk id="2" creationId="{66831E9E-707F-4CF6-8368-38068EACE20B}"/>
          </ac:graphicFrameMkLst>
        </pc:graphicFrameChg>
      </pc:sldChg>
      <pc:sldChg chg="addSp delSp modSp new mod">
        <pc:chgData name="C RANGRAJAN KUMAR" userId="55ab2c46683123fe" providerId="LiveId" clId="{A2D05526-99FB-4D68-91CE-2D5915792FD3}" dt="2021-01-22T09:32:37.238" v="2181" actId="2710"/>
        <pc:sldMkLst>
          <pc:docMk/>
          <pc:sldMk cId="3387461196" sldId="266"/>
        </pc:sldMkLst>
        <pc:spChg chg="add mod">
          <ac:chgData name="C RANGRAJAN KUMAR" userId="55ab2c46683123fe" providerId="LiveId" clId="{A2D05526-99FB-4D68-91CE-2D5915792FD3}" dt="2021-01-22T09:26:31.867" v="1867" actId="207"/>
          <ac:spMkLst>
            <pc:docMk/>
            <pc:sldMk cId="3387461196" sldId="266"/>
            <ac:spMk id="3" creationId="{DD87D395-AFFD-485D-B869-F3E06553D8E3}"/>
          </ac:spMkLst>
        </pc:spChg>
        <pc:spChg chg="add del mod">
          <ac:chgData name="C RANGRAJAN KUMAR" userId="55ab2c46683123fe" providerId="LiveId" clId="{A2D05526-99FB-4D68-91CE-2D5915792FD3}" dt="2021-01-22T09:26:58.738" v="1871"/>
          <ac:spMkLst>
            <pc:docMk/>
            <pc:sldMk cId="3387461196" sldId="266"/>
            <ac:spMk id="4" creationId="{60327A25-89F8-4B7F-A4F7-E9F60C248958}"/>
          </ac:spMkLst>
        </pc:spChg>
        <pc:spChg chg="add mod">
          <ac:chgData name="C RANGRAJAN KUMAR" userId="55ab2c46683123fe" providerId="LiveId" clId="{A2D05526-99FB-4D68-91CE-2D5915792FD3}" dt="2021-01-22T09:32:37.238" v="2181" actId="2710"/>
          <ac:spMkLst>
            <pc:docMk/>
            <pc:sldMk cId="3387461196" sldId="266"/>
            <ac:spMk id="5" creationId="{C1427E90-8D2A-4B35-AB60-03E0EF9961B9}"/>
          </ac:spMkLst>
        </pc:spChg>
        <pc:graphicFrameChg chg="add mod">
          <ac:chgData name="C RANGRAJAN KUMAR" userId="55ab2c46683123fe" providerId="LiveId" clId="{A2D05526-99FB-4D68-91CE-2D5915792FD3}" dt="2021-01-22T09:24:18.146" v="1798" actId="14100"/>
          <ac:graphicFrameMkLst>
            <pc:docMk/>
            <pc:sldMk cId="3387461196" sldId="266"/>
            <ac:graphicFrameMk id="2" creationId="{E2904846-316C-4FF9-9F53-74B07CC2F325}"/>
          </ac:graphicFrameMkLst>
        </pc:graphicFrameChg>
      </pc:sldChg>
      <pc:sldChg chg="addSp modSp new mod">
        <pc:chgData name="C RANGRAJAN KUMAR" userId="55ab2c46683123fe" providerId="LiveId" clId="{A2D05526-99FB-4D68-91CE-2D5915792FD3}" dt="2021-01-24T00:42:54.706" v="3470" actId="5793"/>
        <pc:sldMkLst>
          <pc:docMk/>
          <pc:sldMk cId="1915736632" sldId="267"/>
        </pc:sldMkLst>
        <pc:spChg chg="add mod">
          <ac:chgData name="C RANGRAJAN KUMAR" userId="55ab2c46683123fe" providerId="LiveId" clId="{A2D05526-99FB-4D68-91CE-2D5915792FD3}" dt="2021-01-22T09:36:21.552" v="2246" actId="20577"/>
          <ac:spMkLst>
            <pc:docMk/>
            <pc:sldMk cId="1915736632" sldId="267"/>
            <ac:spMk id="3" creationId="{8F8E3EF9-E61E-49FE-BD92-9455B22D1011}"/>
          </ac:spMkLst>
        </pc:spChg>
        <pc:spChg chg="add mod">
          <ac:chgData name="C RANGRAJAN KUMAR" userId="55ab2c46683123fe" providerId="LiveId" clId="{A2D05526-99FB-4D68-91CE-2D5915792FD3}" dt="2021-01-24T00:42:54.706" v="3470" actId="5793"/>
          <ac:spMkLst>
            <pc:docMk/>
            <pc:sldMk cId="1915736632" sldId="267"/>
            <ac:spMk id="4" creationId="{0EE9C3D5-C4C6-4748-808B-8D34E732C236}"/>
          </ac:spMkLst>
        </pc:spChg>
        <pc:graphicFrameChg chg="add mod">
          <ac:chgData name="C RANGRAJAN KUMAR" userId="55ab2c46683123fe" providerId="LiveId" clId="{A2D05526-99FB-4D68-91CE-2D5915792FD3}" dt="2021-01-22T09:33:02.065" v="2185" actId="14100"/>
          <ac:graphicFrameMkLst>
            <pc:docMk/>
            <pc:sldMk cId="1915736632" sldId="267"/>
            <ac:graphicFrameMk id="2" creationId="{617920D4-289A-4EF6-B593-322B180C0782}"/>
          </ac:graphicFrameMkLst>
        </pc:graphicFrameChg>
      </pc:sldChg>
      <pc:sldChg chg="addSp modSp new mod">
        <pc:chgData name="C RANGRAJAN KUMAR" userId="55ab2c46683123fe" providerId="LiveId" clId="{A2D05526-99FB-4D68-91CE-2D5915792FD3}" dt="2021-01-22T09:52:22.993" v="2750" actId="2710"/>
        <pc:sldMkLst>
          <pc:docMk/>
          <pc:sldMk cId="2741003838" sldId="268"/>
        </pc:sldMkLst>
        <pc:spChg chg="add mod">
          <ac:chgData name="C RANGRAJAN KUMAR" userId="55ab2c46683123fe" providerId="LiveId" clId="{A2D05526-99FB-4D68-91CE-2D5915792FD3}" dt="2021-01-22T09:44:40.605" v="2449" actId="207"/>
          <ac:spMkLst>
            <pc:docMk/>
            <pc:sldMk cId="2741003838" sldId="268"/>
            <ac:spMk id="3" creationId="{D1CCA472-118A-48CF-98CF-0527997B9799}"/>
          </ac:spMkLst>
        </pc:spChg>
        <pc:spChg chg="add mod">
          <ac:chgData name="C RANGRAJAN KUMAR" userId="55ab2c46683123fe" providerId="LiveId" clId="{A2D05526-99FB-4D68-91CE-2D5915792FD3}" dt="2021-01-22T09:52:22.993" v="2750" actId="2710"/>
          <ac:spMkLst>
            <pc:docMk/>
            <pc:sldMk cId="2741003838" sldId="268"/>
            <ac:spMk id="4" creationId="{138E0680-B7D1-4865-816C-06F880E2C01A}"/>
          </ac:spMkLst>
        </pc:spChg>
        <pc:graphicFrameChg chg="add mod">
          <ac:chgData name="C RANGRAJAN KUMAR" userId="55ab2c46683123fe" providerId="LiveId" clId="{A2D05526-99FB-4D68-91CE-2D5915792FD3}" dt="2021-01-22T09:41:36.636" v="2390" actId="1076"/>
          <ac:graphicFrameMkLst>
            <pc:docMk/>
            <pc:sldMk cId="2741003838" sldId="268"/>
            <ac:graphicFrameMk id="2" creationId="{C9526346-7737-4C8E-9D61-5882A3E9C073}"/>
          </ac:graphicFrameMkLst>
        </pc:graphicFrameChg>
      </pc:sldChg>
      <pc:sldChg chg="modSp new del mod">
        <pc:chgData name="C RANGRAJAN KUMAR" userId="55ab2c46683123fe" providerId="LiveId" clId="{A2D05526-99FB-4D68-91CE-2D5915792FD3}" dt="2021-01-26T10:22:05.081" v="3972" actId="2696"/>
        <pc:sldMkLst>
          <pc:docMk/>
          <pc:sldMk cId="2574681837" sldId="269"/>
        </pc:sldMkLst>
        <pc:spChg chg="mod">
          <ac:chgData name="C RANGRAJAN KUMAR" userId="55ab2c46683123fe" providerId="LiveId" clId="{A2D05526-99FB-4D68-91CE-2D5915792FD3}" dt="2021-01-21T21:34:39.792" v="1340" actId="207"/>
          <ac:spMkLst>
            <pc:docMk/>
            <pc:sldMk cId="2574681837" sldId="269"/>
            <ac:spMk id="2" creationId="{1BDA15D1-BB78-46D3-B024-C0F3054B2A83}"/>
          </ac:spMkLst>
        </pc:spChg>
        <pc:spChg chg="mod">
          <ac:chgData name="C RANGRAJAN KUMAR" userId="55ab2c46683123fe" providerId="LiveId" clId="{A2D05526-99FB-4D68-91CE-2D5915792FD3}" dt="2021-01-26T09:58:15.338" v="3575" actId="20577"/>
          <ac:spMkLst>
            <pc:docMk/>
            <pc:sldMk cId="2574681837" sldId="269"/>
            <ac:spMk id="3" creationId="{3BE18876-A022-4ABF-B89A-6B91AE0AB7C5}"/>
          </ac:spMkLst>
        </pc:spChg>
      </pc:sldChg>
      <pc:sldChg chg="addSp modSp new mod">
        <pc:chgData name="C RANGRAJAN KUMAR" userId="55ab2c46683123fe" providerId="LiveId" clId="{A2D05526-99FB-4D68-91CE-2D5915792FD3}" dt="2021-01-21T21:37:56.769" v="1393" actId="207"/>
        <pc:sldMkLst>
          <pc:docMk/>
          <pc:sldMk cId="2824849973" sldId="270"/>
        </pc:sldMkLst>
        <pc:spChg chg="add mod">
          <ac:chgData name="C RANGRAJAN KUMAR" userId="55ab2c46683123fe" providerId="LiveId" clId="{A2D05526-99FB-4D68-91CE-2D5915792FD3}" dt="2021-01-21T21:37:56.769" v="1393" actId="207"/>
          <ac:spMkLst>
            <pc:docMk/>
            <pc:sldMk cId="2824849973" sldId="270"/>
            <ac:spMk id="2" creationId="{13F84B67-0EEF-402D-9E22-7B8A597978C0}"/>
          </ac:spMkLst>
        </pc:spChg>
      </pc:sldChg>
      <pc:sldChg chg="modSp new mod ord">
        <pc:chgData name="C RANGRAJAN KUMAR" userId="55ab2c46683123fe" providerId="LiveId" clId="{A2D05526-99FB-4D68-91CE-2D5915792FD3}" dt="2021-01-26T09:55:59.714" v="3566" actId="2710"/>
        <pc:sldMkLst>
          <pc:docMk/>
          <pc:sldMk cId="4264258673" sldId="271"/>
        </pc:sldMkLst>
        <pc:spChg chg="mod">
          <ac:chgData name="C RANGRAJAN KUMAR" userId="55ab2c46683123fe" providerId="LiveId" clId="{A2D05526-99FB-4D68-91CE-2D5915792FD3}" dt="2021-01-26T09:47:55.048" v="3490" actId="207"/>
          <ac:spMkLst>
            <pc:docMk/>
            <pc:sldMk cId="4264258673" sldId="271"/>
            <ac:spMk id="2" creationId="{FC9B09EB-B1E5-4E5B-A738-1B82E981846E}"/>
          </ac:spMkLst>
        </pc:spChg>
        <pc:spChg chg="mod">
          <ac:chgData name="C RANGRAJAN KUMAR" userId="55ab2c46683123fe" providerId="LiveId" clId="{A2D05526-99FB-4D68-91CE-2D5915792FD3}" dt="2021-01-26T09:55:59.714" v="3566" actId="2710"/>
          <ac:spMkLst>
            <pc:docMk/>
            <pc:sldMk cId="4264258673" sldId="271"/>
            <ac:spMk id="3" creationId="{D144B4A6-7D05-4A30-A41E-FF0F01433737}"/>
          </ac:spMkLst>
        </pc:spChg>
      </pc:sldChg>
      <pc:sldChg chg="modSp new mod">
        <pc:chgData name="C RANGRAJAN KUMAR" userId="55ab2c46683123fe" providerId="LiveId" clId="{A2D05526-99FB-4D68-91CE-2D5915792FD3}" dt="2021-01-26T10:24:36.570" v="4027" actId="20577"/>
        <pc:sldMkLst>
          <pc:docMk/>
          <pc:sldMk cId="3579659865" sldId="272"/>
        </pc:sldMkLst>
        <pc:spChg chg="mod">
          <ac:chgData name="C RANGRAJAN KUMAR" userId="55ab2c46683123fe" providerId="LiveId" clId="{A2D05526-99FB-4D68-91CE-2D5915792FD3}" dt="2021-01-26T10:21:57.541" v="3971" actId="207"/>
          <ac:spMkLst>
            <pc:docMk/>
            <pc:sldMk cId="3579659865" sldId="272"/>
            <ac:spMk id="2" creationId="{E17257D7-9692-4055-83E5-18EF4A166AC2}"/>
          </ac:spMkLst>
        </pc:spChg>
        <pc:spChg chg="mod">
          <ac:chgData name="C RANGRAJAN KUMAR" userId="55ab2c46683123fe" providerId="LiveId" clId="{A2D05526-99FB-4D68-91CE-2D5915792FD3}" dt="2021-01-26T10:24:36.570" v="4027" actId="20577"/>
          <ac:spMkLst>
            <pc:docMk/>
            <pc:sldMk cId="3579659865" sldId="272"/>
            <ac:spMk id="3" creationId="{AEF019C0-2FAD-4F39-B0BF-A640B5609085}"/>
          </ac:spMkLst>
        </pc:spChg>
      </pc:sldChg>
      <pc:sldChg chg="modSp new mod">
        <pc:chgData name="C RANGRAJAN KUMAR" userId="55ab2c46683123fe" providerId="LiveId" clId="{A2D05526-99FB-4D68-91CE-2D5915792FD3}" dt="2021-01-26T12:11:11.100" v="4089"/>
        <pc:sldMkLst>
          <pc:docMk/>
          <pc:sldMk cId="1645138545" sldId="273"/>
        </pc:sldMkLst>
        <pc:spChg chg="mod">
          <ac:chgData name="C RANGRAJAN KUMAR" userId="55ab2c46683123fe" providerId="LiveId" clId="{A2D05526-99FB-4D68-91CE-2D5915792FD3}" dt="2021-01-26T12:11:07.209" v="4087" actId="2711"/>
          <ac:spMkLst>
            <pc:docMk/>
            <pc:sldMk cId="1645138545" sldId="273"/>
            <ac:spMk id="2" creationId="{568198F3-3B0A-4845-9D5C-FA7D81584895}"/>
          </ac:spMkLst>
        </pc:spChg>
        <pc:spChg chg="mod">
          <ac:chgData name="C RANGRAJAN KUMAR" userId="55ab2c46683123fe" providerId="LiveId" clId="{A2D05526-99FB-4D68-91CE-2D5915792FD3}" dt="2021-01-26T12:11:11.100" v="4089"/>
          <ac:spMkLst>
            <pc:docMk/>
            <pc:sldMk cId="1645138545" sldId="273"/>
            <ac:spMk id="3" creationId="{2960DBAC-F7B7-408E-AE5D-3CC8F48C5C58}"/>
          </ac:spMkLst>
        </pc:spChg>
      </pc:sldChg>
    </pc:docChg>
  </pc:docChgLst>
  <pc:docChgLst>
    <pc:chgData name="C RANGRAJAN KUMAR" userId="55ab2c46683123fe" providerId="LiveId" clId="{7ACB75DD-8990-40CE-B35E-7F500E49DBE9}"/>
    <pc:docChg chg="modSld">
      <pc:chgData name="C RANGRAJAN KUMAR" userId="55ab2c46683123fe" providerId="LiveId" clId="{7ACB75DD-8990-40CE-B35E-7F500E49DBE9}" dt="2021-01-26T12:16:46.823" v="10" actId="20577"/>
      <pc:docMkLst>
        <pc:docMk/>
      </pc:docMkLst>
      <pc:sldChg chg="modSp mod">
        <pc:chgData name="C RANGRAJAN KUMAR" userId="55ab2c46683123fe" providerId="LiveId" clId="{7ACB75DD-8990-40CE-B35E-7F500E49DBE9}" dt="2021-01-26T12:16:46.823" v="10" actId="20577"/>
        <pc:sldMkLst>
          <pc:docMk/>
          <pc:sldMk cId="2772187175" sldId="257"/>
        </pc:sldMkLst>
        <pc:spChg chg="mod">
          <ac:chgData name="C RANGRAJAN KUMAR" userId="55ab2c46683123fe" providerId="LiveId" clId="{7ACB75DD-8990-40CE-B35E-7F500E49DBE9}" dt="2021-01-26T12:16:46.823" v="10" actId="20577"/>
          <ac:spMkLst>
            <pc:docMk/>
            <pc:sldMk cId="2772187175" sldId="257"/>
            <ac:spMk id="3" creationId="{BAB337B5-E4A9-462B-A7CE-172D5B0CDA8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5ab2c46683123fe/Desktop/New%20folder/Board%20Infinity/Project/Excel/IPL%20Matches%202008-20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5ab2c46683123fe/Desktop/New%20folder/Board%20Infinity/Project/Excel/IPL%20Matches%202008-2020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5ab2c46683123fe/Desktop/New%20folder/Board%20Infinity/Project/Excel/IPL%20Matches%202008-20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5ab2c46683123fe/Desktop/New%20folder/Board%20Infinity/Project/Excel/IPL%20Matches%202008-20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5ab2c46683123fe/Desktop/New%20folder/Board%20Infinity/Project/Excel/IPL%20Matches%202008-202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5ab2c46683123fe/Desktop/New%20folder/Board%20Infinity/Project/Excel/IPL%20Matches%202008-20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5ab2c46683123fe/Desktop/New%20folder/Board%20Infinity/Project/Excel/IPL%20Matches%202008-2020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5ab2c46683123fe/Desktop/New%20folder/Board%20Infinity/Project/Excel/IPL%20Matches%202008-202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5ab2c46683123fe/Desktop/New%20folder/Board%20Infinity/Project/Excel/IPL%20Matches%202008-202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5ab2c46683123fe/Desktop/New%20folder/Board%20Infinity/Project/Excel/IPL%20Matches%202008-2020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Matches 2008-2020.xlsx]Sheet1!PivotTable10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en-US" sz="1200">
                <a:solidFill>
                  <a:schemeClr val="accent2"/>
                </a:solidFill>
                <a:latin typeface="Arial Black" panose="020B0A04020102020204" pitchFamily="34" charset="0"/>
              </a:rPr>
              <a:t>Matches held in every year</a:t>
            </a:r>
          </a:p>
        </c:rich>
      </c:tx>
      <c:layout>
        <c:manualLayout>
          <c:xMode val="edge"/>
          <c:yMode val="edge"/>
          <c:x val="0.21559537067792084"/>
          <c:y val="7.6961334864046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accent2"/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421285574597294"/>
          <c:y val="0.17666491688538932"/>
          <c:w val="0.79746461839328908"/>
          <c:h val="0.646453776611256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Sheet1!$AJ$23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Sheet1!$AI$24:$AI$37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Sheet1!$AJ$24:$AJ$37</c:f>
              <c:numCache>
                <c:formatCode>General</c:formatCode>
                <c:ptCount val="13"/>
                <c:pt idx="0">
                  <c:v>58</c:v>
                </c:pt>
                <c:pt idx="1">
                  <c:v>57</c:v>
                </c:pt>
                <c:pt idx="2">
                  <c:v>60</c:v>
                </c:pt>
                <c:pt idx="3">
                  <c:v>72</c:v>
                </c:pt>
                <c:pt idx="4">
                  <c:v>74</c:v>
                </c:pt>
                <c:pt idx="5">
                  <c:v>76</c:v>
                </c:pt>
                <c:pt idx="6">
                  <c:v>60</c:v>
                </c:pt>
                <c:pt idx="7">
                  <c:v>57</c:v>
                </c:pt>
                <c:pt idx="8">
                  <c:v>60</c:v>
                </c:pt>
                <c:pt idx="9">
                  <c:v>59</c:v>
                </c:pt>
                <c:pt idx="10">
                  <c:v>60</c:v>
                </c:pt>
                <c:pt idx="11">
                  <c:v>59</c:v>
                </c:pt>
                <c:pt idx="1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05-492C-8BE5-FE0BE87168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32821327"/>
        <c:axId val="1532822575"/>
      </c:barChart>
      <c:catAx>
        <c:axId val="15328213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2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accent2"/>
                    </a:solidFill>
                    <a:latin typeface="Arial Black" panose="020B0A04020102020204" pitchFamily="34" charset="0"/>
                  </a:rPr>
                  <a:t>Year</a:t>
                </a:r>
              </a:p>
            </c:rich>
          </c:tx>
          <c:layout>
            <c:manualLayout>
              <c:xMode val="edge"/>
              <c:yMode val="edge"/>
              <c:x val="0.43369213156866038"/>
              <c:y val="0.878223972003499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2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2822575"/>
        <c:crosses val="autoZero"/>
        <c:auto val="1"/>
        <c:lblAlgn val="ctr"/>
        <c:lblOffset val="100"/>
        <c:noMultiLvlLbl val="0"/>
      </c:catAx>
      <c:valAx>
        <c:axId val="1532822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2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accent2"/>
                    </a:solidFill>
                    <a:latin typeface="Arial Black" panose="020B0A04020102020204" pitchFamily="34" charset="0"/>
                  </a:rPr>
                  <a:t>No. of Matches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2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2821327"/>
        <c:crosses val="autoZero"/>
        <c:crossBetween val="between"/>
      </c:valAx>
      <c:spPr>
        <a:gradFill flip="none" rotWithShape="1">
          <a:gsLst>
            <a:gs pos="6000">
              <a:schemeClr val="bg1"/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0"/>
          <a:tileRect/>
        </a:gradFill>
        <a:ln>
          <a:noFill/>
        </a:ln>
        <a:effectLst>
          <a:glow rad="101600">
            <a:schemeClr val="accent6">
              <a:satMod val="175000"/>
              <a:alpha val="40000"/>
            </a:schemeClr>
          </a:glow>
          <a:outerShdw blurRad="63500" sx="102000" sy="102000" algn="ctr" rotWithShape="0">
            <a:schemeClr val="bg2">
              <a:alpha val="40000"/>
            </a:schemeClr>
          </a:outerShdw>
        </a:effectLst>
      </c:spPr>
    </c:plotArea>
    <c:legend>
      <c:legendPos val="r"/>
      <c:layout>
        <c:manualLayout>
          <c:xMode val="edge"/>
          <c:yMode val="edge"/>
          <c:x val="0.84997812773403325"/>
          <c:y val="7.8323709536307975E-2"/>
          <c:w val="0.11734213370387525"/>
          <c:h val="6.52782152230971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Matches 2008-2020.xlsx]Sheet1!PivotTable7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en-US" sz="1200">
                <a:solidFill>
                  <a:schemeClr val="accent2"/>
                </a:solidFill>
                <a:latin typeface="Arial Black" panose="020B0A04020102020204" pitchFamily="34" charset="0"/>
              </a:rPr>
              <a:t>Impact of tosson wins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accent2"/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Sheet1!$M$25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Sheet1!$L$26:$L$40</c:f>
              <c:strCache>
                <c:ptCount val="14"/>
                <c:pt idx="0">
                  <c:v>Chennai Super Kings</c:v>
                </c:pt>
                <c:pt idx="1">
                  <c:v>Mumbai Indians</c:v>
                </c:pt>
                <c:pt idx="2">
                  <c:v>Rajasthan Royals</c:v>
                </c:pt>
                <c:pt idx="3">
                  <c:v>Kolkata Knight Riders</c:v>
                </c:pt>
                <c:pt idx="4">
                  <c:v>Delhi Daredevils</c:v>
                </c:pt>
                <c:pt idx="5">
                  <c:v>Kings XI Punjab</c:v>
                </c:pt>
                <c:pt idx="6">
                  <c:v>Royal Challengers Bangalore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Rising Pune Supergiants</c:v>
                </c:pt>
                <c:pt idx="12">
                  <c:v>Kochi Tuskers Kerala</c:v>
                </c:pt>
                <c:pt idx="13">
                  <c:v>Gujarat Lions</c:v>
                </c:pt>
              </c:strCache>
            </c:strRef>
          </c:cat>
          <c:val>
            <c:numRef>
              <c:f>Sheet1!$M$26:$M$40</c:f>
              <c:numCache>
                <c:formatCode>General</c:formatCode>
                <c:ptCount val="14"/>
                <c:pt idx="0">
                  <c:v>51</c:v>
                </c:pt>
                <c:pt idx="1">
                  <c:v>48</c:v>
                </c:pt>
                <c:pt idx="2">
                  <c:v>34</c:v>
                </c:pt>
                <c:pt idx="3">
                  <c:v>34</c:v>
                </c:pt>
                <c:pt idx="4">
                  <c:v>29</c:v>
                </c:pt>
                <c:pt idx="5">
                  <c:v>27</c:v>
                </c:pt>
                <c:pt idx="6">
                  <c:v>24</c:v>
                </c:pt>
                <c:pt idx="7">
                  <c:v>24</c:v>
                </c:pt>
                <c:pt idx="8">
                  <c:v>24</c:v>
                </c:pt>
                <c:pt idx="9">
                  <c:v>11</c:v>
                </c:pt>
                <c:pt idx="10">
                  <c:v>7</c:v>
                </c:pt>
                <c:pt idx="11">
                  <c:v>3</c:v>
                </c:pt>
                <c:pt idx="12">
                  <c:v>3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67-4253-BE87-688D1B4FC44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638423567"/>
        <c:axId val="1638426895"/>
      </c:barChart>
      <c:catAx>
        <c:axId val="163842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8426895"/>
        <c:crosses val="autoZero"/>
        <c:auto val="1"/>
        <c:lblAlgn val="ctr"/>
        <c:lblOffset val="100"/>
        <c:noMultiLvlLbl val="0"/>
      </c:catAx>
      <c:valAx>
        <c:axId val="163842689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2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r>
                  <a:rPr lang="en-US" sz="1000">
                    <a:solidFill>
                      <a:schemeClr val="accent2"/>
                    </a:solidFill>
                    <a:latin typeface="Arial Black" panose="020B0A04020102020204" pitchFamily="34" charset="0"/>
                  </a:rPr>
                  <a:t>No. of wins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accent2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638423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Matches 2008-2020.xlsx]Sheet1!PivotTable1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en-IN" sz="1200">
                <a:solidFill>
                  <a:schemeClr val="accent2"/>
                </a:solidFill>
                <a:latin typeface="Arial Black" panose="020B0A04020102020204" pitchFamily="34" charset="0"/>
              </a:rPr>
              <a:t>Most</a:t>
            </a:r>
            <a:r>
              <a:rPr lang="en-IN" sz="1200" baseline="0">
                <a:solidFill>
                  <a:schemeClr val="accent2"/>
                </a:solidFill>
                <a:latin typeface="Arial Black" panose="020B0A04020102020204" pitchFamily="34" charset="0"/>
              </a:rPr>
              <a:t> Matches win by a team</a:t>
            </a:r>
            <a:endParaRPr lang="en-IN" sz="1200">
              <a:solidFill>
                <a:schemeClr val="accent2"/>
              </a:solidFill>
              <a:latin typeface="Arial Black" panose="020B0A04020102020204" pitchFamily="34" charset="0"/>
            </a:endParaRPr>
          </a:p>
        </c:rich>
      </c:tx>
      <c:layout>
        <c:manualLayout>
          <c:xMode val="edge"/>
          <c:yMode val="edge"/>
          <c:x val="0.33499325532515606"/>
          <c:y val="5.0613493383804144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accent2"/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4505881983875523"/>
          <c:y val="0.14214698389854627"/>
          <c:w val="0.50755738202047451"/>
          <c:h val="0.7355453647295098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Sheet1!$A$4:$A$19</c:f>
              <c:strCache>
                <c:ptCount val="15"/>
                <c:pt idx="0">
                  <c:v>Mumbai Indians</c:v>
                </c:pt>
                <c:pt idx="1">
                  <c:v>Chennai Super Kings</c:v>
                </c:pt>
                <c:pt idx="2">
                  <c:v>Kolkata Knight Riders</c:v>
                </c:pt>
                <c:pt idx="3">
                  <c:v>Royal Challengers Bangalore</c:v>
                </c:pt>
                <c:pt idx="4">
                  <c:v>Kings XI Punjab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Delhi Capitals</c:v>
                </c:pt>
                <c:pt idx="10">
                  <c:v>Gujarat Lions</c:v>
                </c:pt>
                <c:pt idx="11">
                  <c:v>Pune Warriors</c:v>
                </c:pt>
                <c:pt idx="12">
                  <c:v>Rising Pune Supergiant</c:v>
                </c:pt>
                <c:pt idx="13">
                  <c:v>Kochi Tuskers Kerala</c:v>
                </c:pt>
                <c:pt idx="14">
                  <c:v>Rising Pune Supergiants</c:v>
                </c:pt>
              </c:strCache>
            </c:strRef>
          </c:cat>
          <c:val>
            <c:numRef>
              <c:f>Sheet1!$B$4:$B$19</c:f>
              <c:numCache>
                <c:formatCode>0</c:formatCode>
                <c:ptCount val="15"/>
                <c:pt idx="0">
                  <c:v>120</c:v>
                </c:pt>
                <c:pt idx="1">
                  <c:v>106</c:v>
                </c:pt>
                <c:pt idx="2">
                  <c:v>99</c:v>
                </c:pt>
                <c:pt idx="3">
                  <c:v>91</c:v>
                </c:pt>
                <c:pt idx="4">
                  <c:v>88</c:v>
                </c:pt>
                <c:pt idx="5">
                  <c:v>81</c:v>
                </c:pt>
                <c:pt idx="6">
                  <c:v>67</c:v>
                </c:pt>
                <c:pt idx="7">
                  <c:v>66</c:v>
                </c:pt>
                <c:pt idx="8">
                  <c:v>29</c:v>
                </c:pt>
                <c:pt idx="9">
                  <c:v>19</c:v>
                </c:pt>
                <c:pt idx="10">
                  <c:v>13</c:v>
                </c:pt>
                <c:pt idx="11">
                  <c:v>12</c:v>
                </c:pt>
                <c:pt idx="12">
                  <c:v>10</c:v>
                </c:pt>
                <c:pt idx="13">
                  <c:v>6</c:v>
                </c:pt>
                <c:pt idx="1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4C-4806-AB3B-DB2614C0365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24421903"/>
        <c:axId val="1224422735"/>
      </c:barChart>
      <c:catAx>
        <c:axId val="122442190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2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accent2"/>
                    </a:solidFill>
                    <a:latin typeface="Arial Black" panose="020B0A04020102020204" pitchFamily="34" charset="0"/>
                  </a:rPr>
                  <a:t>Team name</a:t>
                </a:r>
              </a:p>
            </c:rich>
          </c:tx>
          <c:layout>
            <c:manualLayout>
              <c:xMode val="edge"/>
              <c:yMode val="edge"/>
              <c:x val="0.14608233731739709"/>
              <c:y val="0.401737807064833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2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4422735"/>
        <c:crosses val="autoZero"/>
        <c:auto val="1"/>
        <c:lblAlgn val="ctr"/>
        <c:lblOffset val="100"/>
        <c:noMultiLvlLbl val="0"/>
      </c:catAx>
      <c:valAx>
        <c:axId val="1224422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2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accent2"/>
                    </a:solidFill>
                    <a:latin typeface="Arial Black" panose="020B0A04020102020204" pitchFamily="34" charset="0"/>
                  </a:rPr>
                  <a:t>No. of wins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2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4421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Matches 2008-2020.xlsx]Sheet1!PivotTable5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>
                <a:solidFill>
                  <a:schemeClr val="accent2"/>
                </a:solidFill>
              </a:rPr>
              <a:t>Most frequently used stadiums</a:t>
            </a:r>
          </a:p>
        </c:rich>
      </c:tx>
      <c:layout>
        <c:manualLayout>
          <c:xMode val="edge"/>
          <c:yMode val="edge"/>
          <c:x val="0.19542462956734846"/>
          <c:y val="9.76766413233629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>
          <a:outerShdw blurRad="12700" dist="50800" dir="5400000" algn="ctr" rotWithShape="0">
            <a:srgbClr val="000000">
              <a:alpha val="43137"/>
            </a:srgbClr>
          </a:outerShdw>
        </a:effectLst>
        <a:sp3d/>
      </c:spPr>
    </c:backWall>
    <c:plotArea>
      <c:layout>
        <c:manualLayout>
          <c:layoutTarget val="inner"/>
          <c:xMode val="edge"/>
          <c:yMode val="edge"/>
          <c:x val="0.15238282959776375"/>
          <c:y val="0.23947963858087351"/>
          <c:w val="0.81820539812809379"/>
          <c:h val="0.279887905166557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Sheet1!$B$26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Sheet1!$A$27:$A$37</c:f>
              <c:strCache>
                <c:ptCount val="10"/>
                <c:pt idx="0">
                  <c:v>Eden Gardens</c:v>
                </c:pt>
                <c:pt idx="1">
                  <c:v>Feroz Shah Kotla</c:v>
                </c:pt>
                <c:pt idx="2">
                  <c:v>Wankhede Stadium</c:v>
                </c:pt>
                <c:pt idx="3">
                  <c:v>M Chinnaswamy Stadium</c:v>
                </c:pt>
                <c:pt idx="4">
                  <c:v>Rajiv Gandhi International Stadium, Uppal</c:v>
                </c:pt>
                <c:pt idx="5">
                  <c:v>MA Chidambaram Stadium, Chepauk</c:v>
                </c:pt>
                <c:pt idx="6">
                  <c:v>Sawai Mansingh Stadium</c:v>
                </c:pt>
                <c:pt idx="7">
                  <c:v>Punjab Cricket Association Stadium, Mohali</c:v>
                </c:pt>
                <c:pt idx="8">
                  <c:v>Dubai International Cricket Stadium</c:v>
                </c:pt>
                <c:pt idx="9">
                  <c:v>Sheikh Zayed Stadium</c:v>
                </c:pt>
              </c:strCache>
            </c:strRef>
          </c:cat>
          <c:val>
            <c:numRef>
              <c:f>Sheet1!$B$27:$B$37</c:f>
              <c:numCache>
                <c:formatCode>General</c:formatCode>
                <c:ptCount val="10"/>
                <c:pt idx="0">
                  <c:v>77</c:v>
                </c:pt>
                <c:pt idx="1">
                  <c:v>74</c:v>
                </c:pt>
                <c:pt idx="2">
                  <c:v>73</c:v>
                </c:pt>
                <c:pt idx="3">
                  <c:v>65</c:v>
                </c:pt>
                <c:pt idx="4">
                  <c:v>64</c:v>
                </c:pt>
                <c:pt idx="5">
                  <c:v>57</c:v>
                </c:pt>
                <c:pt idx="6">
                  <c:v>47</c:v>
                </c:pt>
                <c:pt idx="7">
                  <c:v>35</c:v>
                </c:pt>
                <c:pt idx="8">
                  <c:v>33</c:v>
                </c:pt>
                <c:pt idx="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55-4E0D-B187-8C47BCEE0D4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527310031"/>
        <c:axId val="1527310447"/>
        <c:axId val="0"/>
      </c:bar3DChart>
      <c:catAx>
        <c:axId val="1527310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2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r>
                  <a:rPr lang="en-US" sz="1000">
                    <a:solidFill>
                      <a:schemeClr val="accent2"/>
                    </a:solidFill>
                    <a:latin typeface="Arial Black" panose="020B0A04020102020204" pitchFamily="34" charset="0"/>
                  </a:rPr>
                  <a:t>Stadiums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accent2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310447"/>
        <c:crosses val="autoZero"/>
        <c:auto val="1"/>
        <c:lblAlgn val="ctr"/>
        <c:lblOffset val="100"/>
        <c:noMultiLvlLbl val="0"/>
      </c:catAx>
      <c:valAx>
        <c:axId val="1527310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2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r>
                  <a:rPr lang="en-US" sz="1000">
                    <a:solidFill>
                      <a:schemeClr val="accent2"/>
                    </a:solidFill>
                    <a:latin typeface="Arial Black" panose="020B0A04020102020204" pitchFamily="34" charset="0"/>
                  </a:rPr>
                  <a:t>Count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accent2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310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5149008066751077"/>
          <c:y val="5.3676658432328779E-2"/>
          <c:w val="0.18329426774079252"/>
          <c:h val="8.70375864537430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Matches 2008-2020.xlsx]Sheet1!PivotTable2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en-US" sz="1200">
                <a:solidFill>
                  <a:schemeClr val="accent2"/>
                </a:solidFill>
                <a:latin typeface="Arial Black" panose="020B0A04020102020204" pitchFamily="34" charset="0"/>
              </a:rPr>
              <a:t>Most time man_of_the _match</a:t>
            </a:r>
          </a:p>
        </c:rich>
      </c:tx>
      <c:layout>
        <c:manualLayout>
          <c:xMode val="edge"/>
          <c:yMode val="edge"/>
          <c:x val="0.1645558935242864"/>
          <c:y val="0.125817606132566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accent2"/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Sheet1!$N$4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74-4C60-9C2E-B562F047E9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74-4C60-9C2E-B562F047E9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74-4C60-9C2E-B562F047E9D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74-4C60-9C2E-B562F047E9D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C74-4C60-9C2E-B562F047E9D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Sheet1!$M$5:$M$10</c:f>
              <c:strCache>
                <c:ptCount val="5"/>
                <c:pt idx="0">
                  <c:v>AB de Villiers</c:v>
                </c:pt>
                <c:pt idx="1">
                  <c:v>CH Gayle</c:v>
                </c:pt>
                <c:pt idx="2">
                  <c:v>DA Warner</c:v>
                </c:pt>
                <c:pt idx="3">
                  <c:v>MS Dhoni</c:v>
                </c:pt>
                <c:pt idx="4">
                  <c:v>RG Sharma</c:v>
                </c:pt>
              </c:strCache>
            </c:strRef>
          </c:cat>
          <c:val>
            <c:numRef>
              <c:f>Sheet1!$N$5:$N$10</c:f>
              <c:numCache>
                <c:formatCode>General</c:formatCode>
                <c:ptCount val="5"/>
                <c:pt idx="0">
                  <c:v>23</c:v>
                </c:pt>
                <c:pt idx="1">
                  <c:v>22</c:v>
                </c:pt>
                <c:pt idx="2">
                  <c:v>17</c:v>
                </c:pt>
                <c:pt idx="3">
                  <c:v>17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C74-4C60-9C2E-B562F047E9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Matches 2008-2020.xlsx]Sheet1!PivotTable3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cap="none" spc="20" baseline="0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en-US" sz="1200">
                <a:solidFill>
                  <a:schemeClr val="accent2"/>
                </a:solidFill>
              </a:rPr>
              <a:t>Most wins in a season</a:t>
            </a:r>
          </a:p>
        </c:rich>
      </c:tx>
      <c:layout>
        <c:manualLayout>
          <c:xMode val="edge"/>
          <c:yMode val="edge"/>
          <c:x val="0.28506319957183807"/>
          <c:y val="4.7201781052316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cap="none" spc="20" baseline="0">
              <a:solidFill>
                <a:schemeClr val="accent2"/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p3d contourW="9525">
            <a:contourClr>
              <a:schemeClr val="accent1">
                <a:shade val="95000"/>
              </a:schemeClr>
            </a:contourClr>
          </a:sp3d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p3d contourW="9525">
            <a:contourClr>
              <a:schemeClr val="accent1">
                <a:shade val="95000"/>
              </a:schemeClr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p3d contourW="9525">
            <a:contourClr>
              <a:schemeClr val="accent1">
                <a:shade val="9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p3d contourW="9525">
            <a:contourClr>
              <a:schemeClr val="accent1">
                <a:shade val="9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p3d contourW="9525">
            <a:contourClr>
              <a:schemeClr val="accent1">
                <a:shade val="9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p3d contourW="9525">
            <a:contourClr>
              <a:schemeClr val="accent1">
                <a:shade val="9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1092948781083759"/>
          <c:y val="0.17194232559545281"/>
          <c:w val="0.6540073335727844"/>
          <c:h val="0.4363980101797543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Sheet1!$AB$4:$AB$7</c:f>
              <c:strCache>
                <c:ptCount val="1"/>
                <c:pt idx="0">
                  <c:v>2008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Sheet1!$AA$8:$AA$16</c:f>
              <c:strCache>
                <c:ptCount val="8"/>
                <c:pt idx="0">
                  <c:v>Chennai Super Kings</c:v>
                </c:pt>
                <c:pt idx="1">
                  <c:v>Deccan Chargers</c:v>
                </c:pt>
                <c:pt idx="2">
                  <c:v>Delhi Daredevils</c:v>
                </c:pt>
                <c:pt idx="3">
                  <c:v>Kings XI Punjab</c:v>
                </c:pt>
                <c:pt idx="4">
                  <c:v>Kolkata Knight Riders</c:v>
                </c:pt>
                <c:pt idx="5">
                  <c:v>Mumbai Indians</c:v>
                </c:pt>
                <c:pt idx="6">
                  <c:v>Rajasthan Royals</c:v>
                </c:pt>
                <c:pt idx="7">
                  <c:v>Royal Challengers Bangalore</c:v>
                </c:pt>
              </c:strCache>
            </c:strRef>
          </c:cat>
          <c:val>
            <c:numRef>
              <c:f>Sheet1!$AB$8:$AB$16</c:f>
              <c:numCache>
                <c:formatCode>General</c:formatCode>
                <c:ptCount val="8"/>
                <c:pt idx="0">
                  <c:v>9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B5-4319-84BC-1B1E2CA13E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85922287"/>
        <c:axId val="1385931439"/>
        <c:axId val="0"/>
      </c:bar3DChart>
      <c:catAx>
        <c:axId val="138592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  <c:crossAx val="1385931439"/>
        <c:crosses val="autoZero"/>
        <c:auto val="1"/>
        <c:lblAlgn val="ctr"/>
        <c:lblOffset val="100"/>
        <c:noMultiLvlLbl val="0"/>
      </c:catAx>
      <c:valAx>
        <c:axId val="1385931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r>
                  <a:rPr lang="en-US" sz="1000">
                    <a:solidFill>
                      <a:schemeClr val="accent2"/>
                    </a:solidFill>
                    <a:latin typeface="Arial Black" panose="020B0A04020102020204" pitchFamily="34" charset="0"/>
                  </a:rPr>
                  <a:t>Wins count</a:t>
                </a:r>
                <a:r>
                  <a:rPr lang="en-US" sz="1000" baseline="0">
                    <a:solidFill>
                      <a:schemeClr val="accent2"/>
                    </a:solidFill>
                    <a:latin typeface="Arial Black" panose="020B0A04020102020204" pitchFamily="34" charset="0"/>
                  </a:rPr>
                  <a:t> </a:t>
                </a:r>
                <a:endParaRPr lang="en-US" sz="1000">
                  <a:solidFill>
                    <a:schemeClr val="accent2"/>
                  </a:solidFill>
                  <a:latin typeface="Arial Black" panose="020B0A040201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  <c:crossAx val="1385922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 Black" panose="020B0A040201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Matches 2008-2020.xlsx]Sheet1!PivotTable4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en-US" sz="1200">
                <a:solidFill>
                  <a:schemeClr val="accent2"/>
                </a:solidFill>
                <a:latin typeface="Arial Black" panose="020B0A04020102020204" pitchFamily="34" charset="0"/>
              </a:rPr>
              <a:t>Wins by D/L</a:t>
            </a:r>
          </a:p>
        </c:rich>
      </c:tx>
      <c:layout>
        <c:manualLayout>
          <c:xMode val="edge"/>
          <c:yMode val="edge"/>
          <c:x val="0.45447128974990131"/>
          <c:y val="9.92395713381677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accent2"/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Sheet1!$AB$24:$AB$25</c:f>
              <c:strCache>
                <c:ptCount val="1"/>
                <c:pt idx="0">
                  <c:v>D/L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Sheet1!$AA$26:$AA$35</c:f>
              <c:strCache>
                <c:ptCount val="9"/>
                <c:pt idx="0">
                  <c:v>Kolkata Knight Riders</c:v>
                </c:pt>
                <c:pt idx="1">
                  <c:v>Royal Challengers Bangalore</c:v>
                </c:pt>
                <c:pt idx="2">
                  <c:v>Sunrisers Hyderabad</c:v>
                </c:pt>
                <c:pt idx="3">
                  <c:v>Rising Pune Supergiants</c:v>
                </c:pt>
                <c:pt idx="4">
                  <c:v>Kings XI Punjab</c:v>
                </c:pt>
                <c:pt idx="5">
                  <c:v>Delhi Daredevils</c:v>
                </c:pt>
                <c:pt idx="6">
                  <c:v>Chennai Super Kings</c:v>
                </c:pt>
                <c:pt idx="7">
                  <c:v>Kochi Tuskers Kerala</c:v>
                </c:pt>
                <c:pt idx="8">
                  <c:v>Rajasthan Royals</c:v>
                </c:pt>
              </c:strCache>
            </c:strRef>
          </c:cat>
          <c:val>
            <c:numRef>
              <c:f>Sheet1!$AB$26:$AB$35</c:f>
              <c:numCache>
                <c:formatCode>General</c:formatCode>
                <c:ptCount val="9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98-41DE-8CFD-EBE92A361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30526831"/>
        <c:axId val="1530533903"/>
      </c:barChart>
      <c:catAx>
        <c:axId val="15305268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2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accent2"/>
                    </a:solidFill>
                    <a:latin typeface="Arial Black" panose="020B0A04020102020204" pitchFamily="34" charset="0"/>
                  </a:rPr>
                  <a:t>Team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2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533903"/>
        <c:crosses val="autoZero"/>
        <c:auto val="1"/>
        <c:lblAlgn val="ctr"/>
        <c:lblOffset val="100"/>
        <c:noMultiLvlLbl val="0"/>
      </c:catAx>
      <c:valAx>
        <c:axId val="1530533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526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Matches 2008-2020.xlsx]Sheet1!PivotTable9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en-US" sz="1200">
                <a:solidFill>
                  <a:schemeClr val="accent2"/>
                </a:solidFill>
                <a:latin typeface="Arial Black" panose="020B0A04020102020204" pitchFamily="34" charset="0"/>
              </a:rPr>
              <a:t>Eliminator Played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accent2"/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Sheet1!$T$25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Sheet1!$S$26:$S$34</c:f>
              <c:strCache>
                <c:ptCount val="8"/>
                <c:pt idx="0">
                  <c:v>Chennai Super Kings</c:v>
                </c:pt>
                <c:pt idx="1">
                  <c:v>Sunrisers Hyderabad</c:v>
                </c:pt>
                <c:pt idx="2">
                  <c:v>Rajasthan Royals</c:v>
                </c:pt>
                <c:pt idx="3">
                  <c:v>Gujarat Lions</c:v>
                </c:pt>
                <c:pt idx="4">
                  <c:v>Mumbai Indians</c:v>
                </c:pt>
                <c:pt idx="5">
                  <c:v>Delhi Capitals</c:v>
                </c:pt>
                <c:pt idx="6">
                  <c:v>Royal Challengers Bangalore</c:v>
                </c:pt>
                <c:pt idx="7">
                  <c:v>Kolkata Knight Riders</c:v>
                </c:pt>
              </c:strCache>
            </c:strRef>
          </c:cat>
          <c:val>
            <c:numRef>
              <c:f>Sheet1!$T$26:$T$34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00-4386-AB8A-40B60C4C9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86737423"/>
        <c:axId val="1486756559"/>
      </c:barChart>
      <c:catAx>
        <c:axId val="14867374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756559"/>
        <c:crosses val="autoZero"/>
        <c:auto val="1"/>
        <c:lblAlgn val="ctr"/>
        <c:lblOffset val="100"/>
        <c:noMultiLvlLbl val="0"/>
      </c:catAx>
      <c:valAx>
        <c:axId val="14867565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737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Matches 2008-2020.xlsx]Sheet1!PivotTable8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en-US" sz="1200">
                <a:solidFill>
                  <a:schemeClr val="accent2"/>
                </a:solidFill>
                <a:latin typeface="Arial Black" panose="020B0A04020102020204" pitchFamily="34" charset="0"/>
              </a:rPr>
              <a:t>Biggest margin wins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accent2"/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chemeClr val="accent1"/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chemeClr val="accent1"/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chemeClr val="accent1"/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Sheet1!$V$3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0800" dist="50800" dir="5400000" algn="ctr" rotWithShape="0">
                  <a:schemeClr val="accent1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826-4AE6-9428-5B2F44EA42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826-4AE6-9428-5B2F44EA42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826-4AE6-9428-5B2F44EA425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826-4AE6-9428-5B2F44EA425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Sheet1!$U$4:$U$8</c:f>
              <c:strCache>
                <c:ptCount val="4"/>
                <c:pt idx="0">
                  <c:v>Mumbai Indians</c:v>
                </c:pt>
                <c:pt idx="1">
                  <c:v>Royal Challengers Bangalore</c:v>
                </c:pt>
                <c:pt idx="2">
                  <c:v>Kolkata Knight Riders</c:v>
                </c:pt>
                <c:pt idx="3">
                  <c:v>Sunrisers Hyderabad</c:v>
                </c:pt>
              </c:strCache>
            </c:strRef>
          </c:cat>
          <c:val>
            <c:numRef>
              <c:f>Sheet1!$V$4:$V$8</c:f>
              <c:numCache>
                <c:formatCode>General</c:formatCode>
                <c:ptCount val="4"/>
                <c:pt idx="0">
                  <c:v>146</c:v>
                </c:pt>
                <c:pt idx="1">
                  <c:v>144</c:v>
                </c:pt>
                <c:pt idx="2">
                  <c:v>140</c:v>
                </c:pt>
                <c:pt idx="3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26-4AE6-9428-5B2F44EA42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707070707070707"/>
          <c:y val="0.45649130512072444"/>
          <c:w val="0.27561327561327559"/>
          <c:h val="0.43575033200531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Matches 2008-2020.xlsx]Sheet1!PivotTable6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>
                <a:solidFill>
                  <a:schemeClr val="accent2"/>
                </a:solidFill>
                <a:latin typeface="Arial Black" panose="020B0A04020102020204" pitchFamily="34" charset="0"/>
              </a:rPr>
              <a:t>Frequent umpire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Sheet1!$AJ$4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Sheet1!$AI$5:$AI$10</c:f>
              <c:strCache>
                <c:ptCount val="5"/>
                <c:pt idx="0">
                  <c:v>HDPK Dharmasena</c:v>
                </c:pt>
                <c:pt idx="1">
                  <c:v>AK Chaudhary</c:v>
                </c:pt>
                <c:pt idx="2">
                  <c:v>Asad Rauf</c:v>
                </c:pt>
                <c:pt idx="3">
                  <c:v>M Erasmus</c:v>
                </c:pt>
                <c:pt idx="4">
                  <c:v>Aleem Dar</c:v>
                </c:pt>
              </c:strCache>
            </c:strRef>
          </c:cat>
          <c:val>
            <c:numRef>
              <c:f>Sheet1!$AJ$5:$AJ$10</c:f>
              <c:numCache>
                <c:formatCode>General</c:formatCode>
                <c:ptCount val="5"/>
                <c:pt idx="0">
                  <c:v>78</c:v>
                </c:pt>
                <c:pt idx="1">
                  <c:v>56</c:v>
                </c:pt>
                <c:pt idx="2">
                  <c:v>51</c:v>
                </c:pt>
                <c:pt idx="3">
                  <c:v>40</c:v>
                </c:pt>
                <c:pt idx="4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DA-4E9D-B60F-B97F27913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0528495"/>
        <c:axId val="1530524335"/>
      </c:barChart>
      <c:catAx>
        <c:axId val="1530528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524335"/>
        <c:crosses val="autoZero"/>
        <c:auto val="1"/>
        <c:lblAlgn val="ctr"/>
        <c:lblOffset val="100"/>
        <c:noMultiLvlLbl val="0"/>
      </c:catAx>
      <c:valAx>
        <c:axId val="1530524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2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accent2"/>
                    </a:solidFill>
                    <a:latin typeface="Arial Black" panose="020B0A04020102020204" pitchFamily="34" charset="0"/>
                  </a:rPr>
                  <a:t>Count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2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528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0.39309</cdr:x>
      <cdr:y>0.36592</cdr:y>
    </cdr:from>
    <cdr:to>
      <cdr:x>0.60691</cdr:x>
      <cdr:y>0.63408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727B333-545B-43F3-943D-94DCA9D88D45}"/>
            </a:ext>
          </a:extLst>
        </cdr:cNvPr>
        <cdr:cNvSpPr txBox="1"/>
      </cdr:nvSpPr>
      <cdr:spPr>
        <a:xfrm xmlns:a="http://schemas.openxmlformats.org/drawingml/2006/main">
          <a:off x="1681089" y="124781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17BF-20BB-4970-BD69-A59781F18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BE7A5-A31E-4543-B6CE-B926C83EC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63DA-C21E-4023-AFFB-6AE2062E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57A7-863A-44D1-A4A5-3E151E1745D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38C20-66DB-4E50-9639-C990B08A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088B0-320C-4364-8BC3-6888B82C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48A4-6E9A-43C3-94BD-349210CB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41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2C37-BCE9-4FFD-AA4C-01465F17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65037-992D-4813-AC8F-846D4F6F0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B354-389D-4C1B-A2A5-2BFDEFD4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57A7-863A-44D1-A4A5-3E151E1745D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1A4D6-D4E3-4052-B991-B22E14DC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074F-C53C-41F7-A5FA-E9D5DBBF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48A4-6E9A-43C3-94BD-349210CB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53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31164-4A66-438E-A490-FADABA40B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7058A-7373-4D5C-9C8D-D0D99C7CB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E6CE-7D9D-478C-9BA0-57D32F30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57A7-863A-44D1-A4A5-3E151E1745D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F0B05-6843-4655-A5CA-043B6BC1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6B1F0-FDEC-4B0A-9321-A87B5A0D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48A4-6E9A-43C3-94BD-349210CB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7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038F-306D-4F50-9E89-04FC017F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34F9C-5AA0-4A42-AF1E-5A59878D1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116BE-5D83-4226-95E8-3E979C1F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57A7-863A-44D1-A4A5-3E151E1745D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E91D-8080-4BE2-87D8-08FEC56F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A1068-3061-499F-BBCF-3B42DF2F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48A4-6E9A-43C3-94BD-349210CB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91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9E78-BF86-4F7B-9ED3-5131C691E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619FF-C2D1-44CC-9F08-80AC02FDD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3CFE5-08BA-4698-B1EA-1329B43A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57A7-863A-44D1-A4A5-3E151E1745D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75319-67BC-4BBB-9BA1-DB2F5D87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D7E5B-5B40-4FC8-8F33-D3A4FD89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48A4-6E9A-43C3-94BD-349210CB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90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8193-ACE0-41D6-8112-D24F2BAF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30A5A-DA04-4A7B-AFAE-AE432BC00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16678-CB14-476A-9BE2-B0BCA960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1FDD7-031B-4DEB-B27D-C7FE262A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57A7-863A-44D1-A4A5-3E151E1745D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D99EC-67C9-4CE0-B0A8-333B2C7D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CDC5-8103-42ED-B985-259140D8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48A4-6E9A-43C3-94BD-349210CB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68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4748-6E12-40B6-B8A9-D03467C6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78956-1C44-4477-8C8C-1D49969E2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2FC80-4B38-484E-B4A8-732802210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922E5-0219-44F5-A604-D6C2945E8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6D2F1-270F-46C8-9169-BD21D526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4125-CB6D-4998-A023-9B77261F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57A7-863A-44D1-A4A5-3E151E1745D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BFF5A-B7B9-43B9-8227-58CD63CC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64F38-BA72-4A3D-9902-FFCD3D07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48A4-6E9A-43C3-94BD-349210CB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84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8B8E-3943-40C8-9304-7AC2963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18C8B-61CF-4355-BA46-10856861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57A7-863A-44D1-A4A5-3E151E1745D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8DDA5-398B-491E-B33B-298BEA13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00989-6E0F-4CD3-9ED6-C7F6A9DD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48A4-6E9A-43C3-94BD-349210CB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72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70733-9E36-4051-AF02-895B1EF3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57A7-863A-44D1-A4A5-3E151E1745D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0CE76-5851-40CA-93D3-CBC2F051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E1B1-4DF5-4529-8EDC-D50CA52D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48A4-6E9A-43C3-94BD-349210CB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90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A786-14F7-4C02-A8A5-9AE4963F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F96AD-C2DD-4670-8698-4CF780D3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4F093-938F-4239-8E94-990179864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77C5C-274A-40A6-B94E-290148D5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57A7-863A-44D1-A4A5-3E151E1745D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AD172-1992-4C53-A99C-D0E6D279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0B464-F44B-4BEF-B650-950DA876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48A4-6E9A-43C3-94BD-349210CB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09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A594-6EFD-43AD-8CB0-91F91598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BAC29-7809-439E-87E5-D6B4343AF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AC218-1899-466D-913D-0422BB89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B6CF1-8031-46BD-808F-690CC384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57A7-863A-44D1-A4A5-3E151E1745D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18E99-D716-4B84-B42F-F931581D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89D94-7201-4472-96F7-20C432E6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48A4-6E9A-43C3-94BD-349210CB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10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FD176-5218-4C77-9C8A-9B862885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5BD88-E3ED-4FFD-A23A-DDD12036B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DD00-E704-4307-8769-EF1643D8D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57A7-863A-44D1-A4A5-3E151E1745D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B023-7061-4175-913E-97731026A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3663-5857-4C03-A530-DA0AAD49A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448A4-6E9A-43C3-94BD-349210CB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74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911B-AEA0-4C49-BA79-BF84E2219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Algerian" panose="04020705040A02060702" pitchFamily="82" charset="0"/>
              </a:rPr>
              <a:t>Dashboard in Excel</a:t>
            </a:r>
            <a:endParaRPr lang="en-IN" dirty="0">
              <a:solidFill>
                <a:schemeClr val="accent5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48DDE-30BE-4C47-B907-6A8CFEA62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Present By :- C </a:t>
            </a:r>
            <a:r>
              <a:rPr lang="en-US" dirty="0" err="1">
                <a:solidFill>
                  <a:schemeClr val="accent5"/>
                </a:solidFill>
              </a:rPr>
              <a:t>Rangrajan</a:t>
            </a:r>
            <a:r>
              <a:rPr lang="en-US" dirty="0">
                <a:solidFill>
                  <a:schemeClr val="accent5"/>
                </a:solidFill>
              </a:rPr>
              <a:t> Kumar</a:t>
            </a:r>
          </a:p>
          <a:p>
            <a:r>
              <a:rPr lang="en-US" dirty="0">
                <a:solidFill>
                  <a:schemeClr val="accent5"/>
                </a:solidFill>
              </a:rPr>
              <a:t>Guided By :- Board Infinity</a:t>
            </a:r>
          </a:p>
          <a:p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4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E01FC5-E01C-4A1C-895E-ABE7A1BD5A8D}"/>
              </a:ext>
            </a:extLst>
          </p:cNvPr>
          <p:cNvSpPr txBox="1"/>
          <p:nvPr/>
        </p:nvSpPr>
        <p:spPr>
          <a:xfrm>
            <a:off x="3254326" y="1069144"/>
            <a:ext cx="568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6. Match declared by D/L method.</a:t>
            </a:r>
            <a:endParaRPr lang="en-IN" sz="2800" dirty="0">
              <a:solidFill>
                <a:srgbClr val="00B0F0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7481087-FFF1-40F0-99C8-1A9E371A97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996545"/>
              </p:ext>
            </p:extLst>
          </p:nvPr>
        </p:nvGraphicFramePr>
        <p:xfrm>
          <a:off x="6386732" y="2378831"/>
          <a:ext cx="4276579" cy="341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241F04-57A8-49F3-A213-6436CC68D275}"/>
              </a:ext>
            </a:extLst>
          </p:cNvPr>
          <p:cNvSpPr txBox="1"/>
          <p:nvPr/>
        </p:nvSpPr>
        <p:spPr>
          <a:xfrm>
            <a:off x="1069145" y="2897945"/>
            <a:ext cx="4736124" cy="254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When a cricket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match interrupted by weather or other circumstances then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refree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applied D/L method.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Kolkata Knight Riders won maximum time by D/L method.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KKR won four matches by this method.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09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6831E9E-707F-4CF6-8368-38068EACE2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505977"/>
              </p:ext>
            </p:extLst>
          </p:nvPr>
        </p:nvGraphicFramePr>
        <p:xfrm>
          <a:off x="6308449" y="2398642"/>
          <a:ext cx="4743450" cy="3432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B1FCFDF-689D-4FDE-B2E8-BDD09C63079F}"/>
              </a:ext>
            </a:extLst>
          </p:cNvPr>
          <p:cNvSpPr txBox="1"/>
          <p:nvPr/>
        </p:nvSpPr>
        <p:spPr>
          <a:xfrm>
            <a:off x="2730362" y="1027043"/>
            <a:ext cx="7156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A7E2"/>
                </a:solidFill>
              </a:rPr>
              <a:t>7. Which team played most eliminator matches.</a:t>
            </a:r>
            <a:endParaRPr lang="en-IN" sz="2800" dirty="0">
              <a:solidFill>
                <a:srgbClr val="00A7E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F1226-3EB1-449A-9A47-965A9D1A6416}"/>
              </a:ext>
            </a:extLst>
          </p:cNvPr>
          <p:cNvSpPr txBox="1"/>
          <p:nvPr/>
        </p:nvSpPr>
        <p:spPr>
          <a:xfrm>
            <a:off x="901148" y="2968487"/>
            <a:ext cx="413467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Two eliminator matches played in every IPL season since 2011.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Kolkata Knight Riders played most eliminator matches. They played 3 matches.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RCB, DC, MI played same number of time eliminator matches.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65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2904846-316C-4FF9-9F53-74B07CC2F3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670020"/>
              </p:ext>
            </p:extLst>
          </p:nvPr>
        </p:nvGraphicFramePr>
        <p:xfrm>
          <a:off x="6997148" y="2517913"/>
          <a:ext cx="3751608" cy="3193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87D395-AFFD-485D-B869-F3E06553D8E3}"/>
              </a:ext>
            </a:extLst>
          </p:cNvPr>
          <p:cNvSpPr txBox="1"/>
          <p:nvPr/>
        </p:nvSpPr>
        <p:spPr>
          <a:xfrm>
            <a:off x="2822713" y="1146313"/>
            <a:ext cx="654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A7E2"/>
                </a:solidFill>
              </a:rPr>
              <a:t>8. Which teams registered the biggest wins.</a:t>
            </a:r>
            <a:endParaRPr lang="en-IN" sz="2800" dirty="0">
              <a:solidFill>
                <a:srgbClr val="00A7E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27E90-8D2A-4B35-AB60-03E0EF9961B9}"/>
              </a:ext>
            </a:extLst>
          </p:cNvPr>
          <p:cNvSpPr txBox="1"/>
          <p:nvPr/>
        </p:nvSpPr>
        <p:spPr>
          <a:xfrm>
            <a:off x="1033670" y="3061252"/>
            <a:ext cx="5221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Win margin affect the net run rate, which in later stages can be decider if points of team match.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Mumbai Indians won the biggest margin by run. He won by 146 runs.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KKR, MI and others won the biggest margin by wickets. They won by 10 wickets.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46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17920D4-289A-4EF6-B593-322B180C07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136514"/>
              </p:ext>
            </p:extLst>
          </p:nvPr>
        </p:nvGraphicFramePr>
        <p:xfrm>
          <a:off x="6952009" y="2298009"/>
          <a:ext cx="4405104" cy="3135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F8E3EF9-E61E-49FE-BD92-9455B22D1011}"/>
              </a:ext>
            </a:extLst>
          </p:cNvPr>
          <p:cNvSpPr txBox="1"/>
          <p:nvPr/>
        </p:nvSpPr>
        <p:spPr>
          <a:xfrm>
            <a:off x="3101009" y="1470994"/>
            <a:ext cx="7270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A7E2"/>
                </a:solidFill>
              </a:rPr>
              <a:t>9. Umpires who were present in most  matches.</a:t>
            </a:r>
            <a:endParaRPr lang="en-IN" sz="2800" dirty="0">
              <a:solidFill>
                <a:srgbClr val="00A7E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9C3D5-C4C6-4748-808B-8D34E732C236}"/>
              </a:ext>
            </a:extLst>
          </p:cNvPr>
          <p:cNvSpPr txBox="1"/>
          <p:nvPr/>
        </p:nvSpPr>
        <p:spPr>
          <a:xfrm>
            <a:off x="901148" y="3154017"/>
            <a:ext cx="5499652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HDPK </a:t>
            </a:r>
            <a:r>
              <a:rPr lang="en-US" dirty="0" err="1"/>
              <a:t>Dharmansena</a:t>
            </a:r>
            <a:r>
              <a:rPr lang="en-US" dirty="0"/>
              <a:t>  umpired in most number of matches.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AK Choudhary, </a:t>
            </a:r>
            <a:r>
              <a:rPr lang="en-US" dirty="0" err="1"/>
              <a:t>Asad</a:t>
            </a:r>
            <a:r>
              <a:rPr lang="en-US" dirty="0"/>
              <a:t> Rauf  were  second and third highest.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736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9526346-7737-4C8E-9D61-5882A3E9C0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55944"/>
              </p:ext>
            </p:extLst>
          </p:nvPr>
        </p:nvGraphicFramePr>
        <p:xfrm>
          <a:off x="6773309" y="2425148"/>
          <a:ext cx="4756081" cy="3340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CCA472-118A-48CF-98CF-0527997B9799}"/>
              </a:ext>
            </a:extLst>
          </p:cNvPr>
          <p:cNvSpPr txBox="1"/>
          <p:nvPr/>
        </p:nvSpPr>
        <p:spPr>
          <a:xfrm>
            <a:off x="3074504" y="1484243"/>
            <a:ext cx="5380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A7E2"/>
                </a:solidFill>
              </a:rPr>
              <a:t>10. Wins after toss wins.</a:t>
            </a:r>
            <a:endParaRPr lang="en-IN" sz="2800" dirty="0">
              <a:solidFill>
                <a:srgbClr val="00A7E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E0680-B7D1-4865-816C-06F880E2C01A}"/>
              </a:ext>
            </a:extLst>
          </p:cNvPr>
          <p:cNvSpPr txBox="1"/>
          <p:nvPr/>
        </p:nvSpPr>
        <p:spPr>
          <a:xfrm>
            <a:off x="1152939" y="2994991"/>
            <a:ext cx="45985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After winning the toss Mumbai Indians is the most successful team in winning matches.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After winning the toss and electing to bat Chennai Super Kings have most number of wins.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While electing to ball have </a:t>
            </a:r>
            <a:r>
              <a:rPr lang="en-US" dirty="0" err="1"/>
              <a:t>favoured</a:t>
            </a:r>
            <a:r>
              <a:rPr lang="en-US" dirty="0"/>
              <a:t> Kolkata Knight Riders most number of times.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00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57D7-9692-4055-83E5-18EF4A16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A7E2"/>
                </a:solidFill>
              </a:rPr>
              <a:t>Conclusion</a:t>
            </a:r>
            <a:endParaRPr lang="en-IN" dirty="0">
              <a:solidFill>
                <a:srgbClr val="00A7E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019C0-2FAD-4F39-B0BF-A640B560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25000"/>
              </a:lnSpc>
              <a:buNone/>
            </a:pPr>
            <a:r>
              <a:rPr lang="en-US" dirty="0">
                <a:solidFill>
                  <a:srgbClr val="292929"/>
                </a:solidFill>
                <a:latin typeface="+mj-lt"/>
              </a:rPr>
              <a:t>I</a:t>
            </a:r>
            <a:r>
              <a:rPr lang="en-US" i="0" dirty="0">
                <a:solidFill>
                  <a:srgbClr val="292929"/>
                </a:solidFill>
                <a:effectLst/>
                <a:latin typeface="+mj-lt"/>
              </a:rPr>
              <a:t> have analyzed the data of IPL matches with the help of Excel dashboard and charts present in Excel workbook and also I can conclude that Mumbai Indians has done a great job so far, </a:t>
            </a:r>
            <a:r>
              <a:rPr lang="en-US" dirty="0">
                <a:solidFill>
                  <a:srgbClr val="202124"/>
                </a:solidFill>
                <a:latin typeface="+mj-lt"/>
              </a:rPr>
              <a:t>AB de Villiers won most man of match awards and is this the beneficial of win the toss also win the toss reflected on matches results. </a:t>
            </a:r>
            <a:r>
              <a:rPr lang="en-US" i="0" dirty="0">
                <a:solidFill>
                  <a:srgbClr val="292929"/>
                </a:solidFill>
                <a:effectLst/>
                <a:latin typeface="+mj-lt"/>
              </a:rPr>
              <a:t>This kind of analysis can help cricket statisticians more and to all the cricket lovers and also the</a:t>
            </a:r>
            <a:r>
              <a:rPr lang="en-US" sz="2800" dirty="0">
                <a:latin typeface="+mj-lt"/>
              </a:rPr>
              <a:t> franchise captain &amp; team management for taken any decisions</a:t>
            </a:r>
            <a:r>
              <a:rPr lang="en-US" i="0" dirty="0">
                <a:solidFill>
                  <a:srgbClr val="292929"/>
                </a:solidFill>
                <a:effectLst/>
                <a:latin typeface="+mj-lt"/>
              </a:rPr>
              <a:t>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65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98F3-3B0A-4845-9D5C-FA7D8158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A7E2"/>
                </a:solidFill>
                <a:latin typeface="+mn-lt"/>
              </a:rPr>
              <a:t>Video Link</a:t>
            </a:r>
            <a:endParaRPr lang="en-IN" dirty="0">
              <a:solidFill>
                <a:srgbClr val="00A7E2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DBAC-F7B7-408E-AE5D-3CC8F48C5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https://youtu.be/S6u6uvLENik</a:t>
            </a:r>
          </a:p>
        </p:txBody>
      </p:sp>
    </p:spTree>
    <p:extLst>
      <p:ext uri="{BB962C8B-B14F-4D97-AF65-F5344CB8AC3E}">
        <p14:creationId xmlns:p14="http://schemas.microsoft.com/office/powerpoint/2010/main" val="164513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F84B67-0EEF-402D-9E22-7B8A597978C0}"/>
              </a:ext>
            </a:extLst>
          </p:cNvPr>
          <p:cNvSpPr txBox="1"/>
          <p:nvPr/>
        </p:nvSpPr>
        <p:spPr>
          <a:xfrm>
            <a:off x="3396175" y="1536174"/>
            <a:ext cx="75098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rgbClr val="00B0F0"/>
                </a:solidFill>
                <a:latin typeface="Algerian" panose="04020705040A02060702" pitchFamily="82" charset="0"/>
              </a:rPr>
              <a:t>Thank           	You</a:t>
            </a:r>
            <a:endParaRPr lang="en-IN" sz="12000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84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F3A1-AD75-407A-AE27-3D83FC8F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A7E2"/>
                </a:solidFill>
              </a:rPr>
              <a:t>Content</a:t>
            </a:r>
            <a:endParaRPr lang="en-IN" dirty="0">
              <a:solidFill>
                <a:srgbClr val="00A7E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337B5-E4A9-462B-A7CE-172D5B0CD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Arial" panose="020B0604020202020204" pitchFamily="34" charset="0"/>
              </a:rPr>
              <a:t>About Dataset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Arial" panose="020B0604020202020204" pitchFamily="34" charset="0"/>
              </a:rPr>
              <a:t>Different types of problem statements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Arial" panose="020B0604020202020204" pitchFamily="34" charset="0"/>
              </a:rPr>
              <a:t>Conclusion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Arial" panose="020B0604020202020204" pitchFamily="34" charset="0"/>
              </a:rPr>
              <a:t>Video Link</a:t>
            </a:r>
            <a:endParaRPr lang="en-IN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18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5EB3-66BD-470A-8F62-15AA23AB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DataSet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3B545-9FDE-49B1-8A3B-03D16D203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took the data from Kaggle data sets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https://www.kaggle.com/patrickb1912/ipl-complete-dataset-20082020?select=IPL+Matches+2008-2020.csv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dataset has 816 rows and 18 columns.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contains the information about the IPL matches held on between 2008-2020.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04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09EB-B1E5-4E5B-A738-1B82E981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A7E2"/>
                </a:solidFill>
              </a:rPr>
              <a:t>Problem Statements</a:t>
            </a:r>
            <a:endParaRPr lang="en-IN" dirty="0">
              <a:solidFill>
                <a:srgbClr val="00A7E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4B4A6-7D05-4A30-A41E-FF0F0143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Number of matches held in every year.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Which team won most number of matches.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Which Stadium host most number of IPL matches.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Which player won most time man of match award.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Which team won maximum number of times in a season.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Match declared by D/L method.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Which team played most eliminator matches.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Which teams registered the biggest wins.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Umpires who were present in most  matches.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Wins after toss wins.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25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99DD2C-7BD4-4B3A-8D56-A8FD6270C4CA}"/>
              </a:ext>
            </a:extLst>
          </p:cNvPr>
          <p:cNvSpPr txBox="1"/>
          <p:nvPr/>
        </p:nvSpPr>
        <p:spPr>
          <a:xfrm>
            <a:off x="2796209" y="742122"/>
            <a:ext cx="6255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1. Number of matches held in every year.</a:t>
            </a:r>
            <a:endParaRPr lang="en-IN" sz="2800" dirty="0">
              <a:solidFill>
                <a:srgbClr val="00B0F0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CAFED52-C1CE-43FA-ADD1-7CD4F4AF4D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5448154"/>
              </p:ext>
            </p:extLst>
          </p:nvPr>
        </p:nvGraphicFramePr>
        <p:xfrm>
          <a:off x="6864626" y="1981614"/>
          <a:ext cx="4465984" cy="396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91FCCC-C116-4C92-B1C3-D09CD18A0992}"/>
              </a:ext>
            </a:extLst>
          </p:cNvPr>
          <p:cNvSpPr txBox="1"/>
          <p:nvPr/>
        </p:nvSpPr>
        <p:spPr>
          <a:xfrm>
            <a:off x="768626" y="2663687"/>
            <a:ext cx="5459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the figure shown that how many matches played in a year.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There were 58, 57 &amp; 60 matches played in year 2008, 2009 &amp; 2010 respectively.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year 2013 most number of matches played. In that year 76 matches were played.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40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29E702-A60A-4231-8AD4-7CE01C11BACD}"/>
              </a:ext>
            </a:extLst>
          </p:cNvPr>
          <p:cNvSpPr txBox="1"/>
          <p:nvPr/>
        </p:nvSpPr>
        <p:spPr>
          <a:xfrm>
            <a:off x="2690191" y="848139"/>
            <a:ext cx="6851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2. Which team won most number of matches.</a:t>
            </a:r>
            <a:endParaRPr lang="en-IN" sz="2800" dirty="0">
              <a:solidFill>
                <a:srgbClr val="00B0F0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0631F1D-B9AC-4E76-8C67-716C78FBA0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819726"/>
              </p:ext>
            </p:extLst>
          </p:nvPr>
        </p:nvGraphicFramePr>
        <p:xfrm>
          <a:off x="5698435" y="1700211"/>
          <a:ext cx="5724939" cy="4143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2D11AD-D745-42BC-B144-C6369F7CCFDD}"/>
              </a:ext>
            </a:extLst>
          </p:cNvPr>
          <p:cNvSpPr txBox="1"/>
          <p:nvPr/>
        </p:nvSpPr>
        <p:spPr>
          <a:xfrm>
            <a:off x="821635" y="2425148"/>
            <a:ext cx="4876800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this graph shown that which team have won most number of matches till now.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Mumbai Indians won most number of matches and followed by Chennai Super Kings and  Kolkata Knight Riders..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Rising Pune </a:t>
            </a:r>
            <a:r>
              <a:rPr lang="en-US" dirty="0" err="1"/>
              <a:t>Supergiants</a:t>
            </a:r>
            <a:r>
              <a:rPr lang="en-US" dirty="0"/>
              <a:t> won least number of matches.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we may say that Mumbai Indians has been the most successful team in the IPL.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08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01EBC8B-B32A-4FAF-A1B4-E485A12765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355820"/>
              </p:ext>
            </p:extLst>
          </p:nvPr>
        </p:nvGraphicFramePr>
        <p:xfrm>
          <a:off x="5891917" y="1602697"/>
          <a:ext cx="4916556" cy="3949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1B5DFD-81B6-41A6-A579-3F846351372C}"/>
              </a:ext>
            </a:extLst>
          </p:cNvPr>
          <p:cNvSpPr txBox="1"/>
          <p:nvPr/>
        </p:nvSpPr>
        <p:spPr>
          <a:xfrm>
            <a:off x="1504122" y="914400"/>
            <a:ext cx="8044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3. Which Stadium host most number of IPL matches.</a:t>
            </a:r>
            <a:endParaRPr lang="en-IN" sz="2800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39EE9-4A71-4227-B971-07A814BD79FE}"/>
              </a:ext>
            </a:extLst>
          </p:cNvPr>
          <p:cNvSpPr txBox="1"/>
          <p:nvPr/>
        </p:nvSpPr>
        <p:spPr>
          <a:xfrm>
            <a:off x="781877" y="2306089"/>
            <a:ext cx="4744279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this slide shows that most number of matches host by a stadium.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Eden Gardens host most of matches . The matches host by Eden Garden are 77.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your knowledge Eden Garden are present in Kolkata(West Bengal).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00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B67228-BA1E-4C40-9545-087EDEF66273}"/>
              </a:ext>
            </a:extLst>
          </p:cNvPr>
          <p:cNvSpPr txBox="1"/>
          <p:nvPr/>
        </p:nvSpPr>
        <p:spPr>
          <a:xfrm>
            <a:off x="1921565" y="927651"/>
            <a:ext cx="834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4. Which player won most time man of match award.</a:t>
            </a:r>
            <a:endParaRPr lang="en-IN" sz="2800" dirty="0">
              <a:solidFill>
                <a:srgbClr val="00B0F0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8839AAC-7961-488A-8A84-93921F8670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869527"/>
              </p:ext>
            </p:extLst>
          </p:nvPr>
        </p:nvGraphicFramePr>
        <p:xfrm>
          <a:off x="6877879" y="1871040"/>
          <a:ext cx="4373216" cy="3674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DD3B117-5D36-4189-893D-415A8904AFCA}"/>
              </a:ext>
            </a:extLst>
          </p:cNvPr>
          <p:cNvSpPr txBox="1"/>
          <p:nvPr/>
        </p:nvSpPr>
        <p:spPr>
          <a:xfrm>
            <a:off x="1351722" y="2367755"/>
            <a:ext cx="511533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</a:rPr>
              <a:t>The team member who has given the most outstanding performance in a particular game.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</a:rPr>
              <a:t>In all IPL seasons AB de Villiers </a:t>
            </a:r>
            <a:r>
              <a:rPr lang="en-US" dirty="0" err="1">
                <a:solidFill>
                  <a:srgbClr val="202124"/>
                </a:solidFill>
              </a:rPr>
              <a:t>wons</a:t>
            </a:r>
            <a:r>
              <a:rPr lang="en-US" dirty="0">
                <a:solidFill>
                  <a:srgbClr val="202124"/>
                </a:solidFill>
              </a:rPr>
              <a:t> most number of time man of the match. They won 23 MOM award.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</a:rPr>
              <a:t>Chris Gayle and David Warner won second &amp; third highest man of the match.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89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F55919-024B-46A3-BB7F-0071E8622AF2}"/>
              </a:ext>
            </a:extLst>
          </p:cNvPr>
          <p:cNvSpPr txBox="1"/>
          <p:nvPr/>
        </p:nvSpPr>
        <p:spPr>
          <a:xfrm>
            <a:off x="1683026" y="702364"/>
            <a:ext cx="8825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5. Which team won maximum number of times in a season.</a:t>
            </a:r>
            <a:endParaRPr lang="en-IN" sz="2800" dirty="0">
              <a:solidFill>
                <a:srgbClr val="00B0F0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832B427-F232-4847-8EC9-FCB342AAC3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330202"/>
              </p:ext>
            </p:extLst>
          </p:nvPr>
        </p:nvGraphicFramePr>
        <p:xfrm>
          <a:off x="6095999" y="1934818"/>
          <a:ext cx="4956313" cy="3684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EA32DA-5360-42AD-8888-90AAF2984AEC}"/>
              </a:ext>
            </a:extLst>
          </p:cNvPr>
          <p:cNvSpPr txBox="1"/>
          <p:nvPr/>
        </p:nvSpPr>
        <p:spPr>
          <a:xfrm>
            <a:off x="940904" y="2505688"/>
            <a:ext cx="4479235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Every team played </a:t>
            </a:r>
            <a:r>
              <a:rPr lang="en-US" dirty="0" err="1"/>
              <a:t>approx</a:t>
            </a:r>
            <a:r>
              <a:rPr lang="en-US" dirty="0"/>
              <a:t> 14 matches without eliminators, semifinal and final.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2008 Chennai Super Kings won 9 matches.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Deccan &amp; Delhi won 7 matches each in 2008.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26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864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Arial</vt:lpstr>
      <vt:lpstr>Arial</vt:lpstr>
      <vt:lpstr>Arial Black</vt:lpstr>
      <vt:lpstr>Calibri</vt:lpstr>
      <vt:lpstr>Calibri Light</vt:lpstr>
      <vt:lpstr>sohne</vt:lpstr>
      <vt:lpstr>Wingdings</vt:lpstr>
      <vt:lpstr>Office Theme</vt:lpstr>
      <vt:lpstr>Dashboard in Excel</vt:lpstr>
      <vt:lpstr>Content</vt:lpstr>
      <vt:lpstr>DataSet</vt:lpstr>
      <vt:lpstr>Problem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Video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in Excel</dc:title>
  <dc:creator>C RANGRAJAN KUMAR</dc:creator>
  <cp:lastModifiedBy>C RANGRAJAN KUMAR</cp:lastModifiedBy>
  <cp:revision>21</cp:revision>
  <dcterms:created xsi:type="dcterms:W3CDTF">2021-01-21T19:40:40Z</dcterms:created>
  <dcterms:modified xsi:type="dcterms:W3CDTF">2021-01-26T12:16:57Z</dcterms:modified>
</cp:coreProperties>
</file>