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sldIdLst>
    <p:sldId id="256" r:id="rId5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WenQuanYi Micro Hei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6"/>
    <p:restoredTop sz="93627"/>
  </p:normalViewPr>
  <p:slideViewPr>
    <p:cSldViewPr showGuides="1">
      <p:cViewPr varScale="1">
        <p:scale>
          <a:sx n="80" d="100"/>
          <a:sy n="80" d="100"/>
        </p:scale>
        <p:origin x="797" y="53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/>
            </a:pPr>
            <a:fld id="{4844257F-6E37-481F-A32B-21E8FA0C09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DejaVu San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512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4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6"/>
          <p:cNvSpPr txBox="1">
            <a:spLocks noGrp="1"/>
          </p:cNvSpPr>
          <p:nvPr>
            <p:ph type="sldNum" sz="quarter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</a:rPr>
            </a:fld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</a:endParaRPr>
          </a:p>
        </p:txBody>
      </p:sp>
      <p:sp>
        <p:nvSpPr>
          <p:cNvPr id="717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2"/>
          <p:cNvSpPr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</p:spPr>
        <p:txBody>
          <a:bodyPr wrap="none" lIns="0" tIns="0" rIns="0" bIns="0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1028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C5304AA-1A83-4F6C-BC43-8F7F5699B4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 w="9525">
            <a:noFill/>
          </a:ln>
        </p:spPr>
        <p:txBody>
          <a:bodyPr lIns="0" tIns="69088" rIns="0" bIns="0"/>
          <a:p>
            <a:pPr lvl="0"/>
            <a:r>
              <a:rPr lang="en-GB" altLang="en-US" dirty="0"/>
              <a:t>Click to edit the outline text format</a:t>
            </a:r>
            <a:endParaRPr lang="en-GB" altLang="en-US" dirty="0"/>
          </a:p>
          <a:p>
            <a:pPr lvl="1"/>
            <a:r>
              <a:rPr lang="en-GB" altLang="en-US" dirty="0"/>
              <a:t>Second Outline Level</a:t>
            </a:r>
            <a:endParaRPr lang="en-GB" altLang="en-US" dirty="0"/>
          </a:p>
          <a:p>
            <a:pPr lvl="2"/>
            <a:r>
              <a:rPr lang="en-GB" altLang="en-US" dirty="0"/>
              <a:t>Third Outline Level</a:t>
            </a:r>
            <a:endParaRPr lang="en-GB" altLang="en-US" dirty="0"/>
          </a:p>
          <a:p>
            <a:pPr lvl="3"/>
            <a:r>
              <a:rPr lang="en-GB" altLang="en-US" dirty="0"/>
              <a:t>Fourth Outline Level</a:t>
            </a:r>
            <a:endParaRPr lang="en-GB" altLang="en-US" dirty="0"/>
          </a:p>
          <a:p>
            <a:pPr lvl="4"/>
            <a:r>
              <a:rPr lang="en-GB" altLang="en-US" dirty="0"/>
              <a:t>Fifth Outline Level</a:t>
            </a:r>
            <a:endParaRPr lang="en-GB" altLang="en-US" dirty="0"/>
          </a:p>
          <a:p>
            <a:pPr lvl="4"/>
            <a:r>
              <a:rPr lang="en-GB" altLang="en-US" dirty="0"/>
              <a:t>Sixth Outline Level</a:t>
            </a:r>
            <a:endParaRPr lang="en-GB" altLang="en-US" dirty="0"/>
          </a:p>
          <a:p>
            <a:pPr lvl="4"/>
            <a:r>
              <a:rPr lang="en-GB" altLang="en-US" dirty="0"/>
              <a:t>Seventh Outline Level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053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+mn-lt"/>
                <a:ea typeface="DejaVu Sans" charset="0"/>
                <a:cs typeface="DejaVu Sans" charset="0"/>
              </a:rPr>
              <a:t>2/7/20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+mn-lt"/>
              <a:ea typeface="DejaVu Sans" charset="0"/>
              <a:cs typeface="DejaVu Sans" charset="0"/>
            </a:endParaRPr>
          </a:p>
        </p:txBody>
      </p:sp>
      <p:sp>
        <p:nvSpPr>
          <p:cNvPr id="2053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8B8B8B"/>
                </a:solidFill>
                <a:latin typeface="Calibri" panose="020F0502020204030204" charset="0"/>
                <a:ea typeface="DejaVu Sans"/>
                <a:cs typeface="DejaVu San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6AD1EBE-0C11-4AA4-92E6-3E3C51B73B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Calibri" panose="020F0502020204030204" charset="0"/>
                <a:ea typeface="DejaVu Sans"/>
                <a:cs typeface="DejaVu San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Calibri" panose="020F0502020204030204" charset="0"/>
              <a:ea typeface="DejaVu Sans"/>
              <a:cs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"/>
          <p:cNvSpPr>
            <a:spLocks noGrp="1"/>
          </p:cNvSpPr>
          <p:nvPr>
            <p:ph type="subTitle" idx="4294967295"/>
          </p:nvPr>
        </p:nvSpPr>
        <p:spPr>
          <a:xfrm>
            <a:off x="0" y="4143375"/>
            <a:ext cx="12192000" cy="1643063"/>
          </a:xfr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  <a:lvl2pPr marL="457200" lvl="1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2pPr>
            <a:lvl3pPr marL="914400" lvl="2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3pPr>
            <a:lvl4pPr marL="1371600" lvl="3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4pPr>
            <a:lvl5pPr marL="1828800" lvl="4" indent="0"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5pPr>
          </a:lstStyle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PRESENTED BY                                                                                        SUPERVISOR</a:t>
            </a:r>
            <a:endParaRPr lang="en-US" altLang="en-US" sz="2400" b="1" dirty="0">
              <a:solidFill>
                <a:schemeClr val="tx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          K.PALANIRAJAN                                                              Mrs.K.Valli Priyadharshini M.E., (PhD),</a:t>
            </a:r>
            <a:endParaRPr lang="en-US" altLang="en-US" sz="2400" b="1" dirty="0">
              <a:solidFill>
                <a:schemeClr val="tx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  <a:p>
            <a:pPr lvl="0" algn="just" defTabSz="457200" eaLnBrk="1" hangingPunct="1">
              <a:lnSpc>
                <a:spcPct val="100000"/>
              </a:lnSpc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Arial Narrow" panose="020B0606020202030204" pitchFamily="34" charset="0"/>
              </a:rPr>
              <a:t>          2303811710421113                                                                                          AP/CSE.</a:t>
            </a:r>
            <a:endParaRPr lang="en-US" altLang="en-US" sz="2400" b="1" dirty="0">
              <a:solidFill>
                <a:schemeClr val="tx1"/>
              </a:solidFill>
              <a:latin typeface="Arial Narrow" panose="020B0606020202030204" pitchFamily="34" charset="0"/>
              <a:cs typeface="Arial Narrow" panose="020B0606020202030204" pitchFamily="34" charset="0"/>
            </a:endParaRPr>
          </a:p>
          <a:p>
            <a:pPr lvl="0" algn="r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7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457200" eaLnBrk="1" hangingPunct="1">
              <a:lnSpc>
                <a:spcPct val="100000"/>
              </a:lnSpc>
              <a:spcBef>
                <a:spcPts val="36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9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300038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Rectangle 4"/>
          <p:cNvSpPr/>
          <p:nvPr/>
        </p:nvSpPr>
        <p:spPr>
          <a:xfrm>
            <a:off x="1898650" y="214313"/>
            <a:ext cx="8437563" cy="236601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K.RAMAKRISHNAN COLLEGE OF TECHNOLOGY</a:t>
            </a:r>
            <a:endParaRPr lang="en-US" altLang="en-US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(AUTONOMOUS), TRICHY</a:t>
            </a:r>
            <a:br>
              <a:rPr lang="en-US" altLang="en-US" sz="20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10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235450" y="2564765"/>
            <a:ext cx="3721735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cs typeface="Arial" panose="020B0604020202020204" pitchFamily="34" charset="0"/>
              </a:rPr>
              <a:t>CHAT APPLICATION</a:t>
            </a:r>
            <a:endParaRPr lang="en-US" sz="2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0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Results and Discussion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pic>
        <p:nvPicPr>
          <p:cNvPr id="3" name="Picture 2" descr="Screenshot 2024-11-28 2359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65" y="2060575"/>
            <a:ext cx="5640705" cy="2896235"/>
          </a:xfrm>
          <a:prstGeom prst="rect">
            <a:avLst/>
          </a:prstGeom>
        </p:spPr>
      </p:pic>
      <p:pic>
        <p:nvPicPr>
          <p:cNvPr id="6" name="Picture 5" descr="Screenshot 2024-11-28 235843"/>
          <p:cNvPicPr>
            <a:picLocks noChangeAspect="1"/>
          </p:cNvPicPr>
          <p:nvPr/>
        </p:nvPicPr>
        <p:blipFill>
          <a:blip r:embed="rId4"/>
          <a:srcRect r="50599"/>
          <a:stretch>
            <a:fillRect/>
          </a:stretch>
        </p:blipFill>
        <p:spPr>
          <a:xfrm>
            <a:off x="1559560" y="1988820"/>
            <a:ext cx="2880360" cy="29311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0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Queries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4800" b="1" dirty="0">
                <a:solidFill>
                  <a:srgbClr val="0D0D0D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GB" altLang="en-US" sz="4800" b="1" dirty="0">
                <a:solidFill>
                  <a:srgbClr val="0D0D0D"/>
                </a:soli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ANY QUERIS?</a:t>
            </a:r>
            <a:endParaRPr lang="en-GB" altLang="en-US" sz="4800" b="1" dirty="0">
              <a:solidFill>
                <a:srgbClr val="0D0D0D"/>
              </a:soli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822325" y="1362075"/>
            <a:ext cx="10520363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63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 indent="-28448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Objective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Project Introduction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Problem Statement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Methodologies (Programming concepts relevant to problem statement)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Arial" panose="020B0604020202020204" pitchFamily="34" charset="0"/>
            </a:endParaRPr>
          </a:p>
          <a:p>
            <a:pPr marL="344170" marR="0" lvl="0" indent="-3429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  Architecture of the proposed system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344170" marR="0" lvl="0" indent="-3429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</a:rPr>
              <a:t>  List of Modules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344170" marR="0" lvl="0" indent="-3429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  Merits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Results and Discussion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458470" marR="0" lvl="0" indent="-45720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</a:rPr>
              <a:t>Queries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  <a:p>
            <a:pPr marL="1270" marR="0" lvl="0" indent="0" algn="l" defTabSz="457200" rtl="0" eaLnBrk="1" fontAlgn="base" latinLnBrk="0" hangingPunct="1">
              <a:lnSpc>
                <a:spcPct val="150000"/>
              </a:lnSpc>
              <a:spcBef>
                <a:spcPts val="325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Objective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To design a Java-based client-server chat application enabling real-time text communication.</a:t>
            </a:r>
            <a:endParaRPr lang="en-US" altLang="en-US" sz="2000"/>
          </a:p>
          <a:p>
            <a:pPr algn="just"/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To demonstrate core concepts of socket programming, multithreading, and GUI development.</a:t>
            </a:r>
            <a:endParaRPr lang="en-US" altLang="en-US" sz="2000"/>
          </a:p>
          <a:p>
            <a:pPr algn="just"/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To create a simple, interactive interface for users to exchange messages seamlessly.</a:t>
            </a:r>
            <a:endParaRPr 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Project Introduction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The application facilitates real-time text communication between a client and a server.</a:t>
            </a:r>
            <a:endParaRPr lang="en-US" sz="2000" dirty="0" smtClean="0">
              <a:sym typeface="+mn-ea"/>
            </a:endParaRPr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Built to demonstrate fundamental networking and GUI design principles.</a:t>
            </a:r>
            <a:endParaRPr lang="en-US" sz="2000" dirty="0" smtClean="0">
              <a:sym typeface="+mn-ea"/>
            </a:endParaRPr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+mn-ea"/>
              </a:rPr>
              <a:t>Enables users to exchange messages interactively through a simple user interface.</a:t>
            </a:r>
            <a:endParaRPr 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Problem Statement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The need for a real-time communication system for exchanging messages between two endpoints.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Existing solutions are often complex, lacking simplicity and basic implementation for educational purposes.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Challenges include maintaining seamless communication, handling concurrent operations, and providing a user-friendly GUI.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Methodologies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Socket Programming: Establishing and managing the connection between the client and server using Socket and ServerSocket classes for real-time message exchange.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Multithreading: Implementing a separate thread to handle incoming and outgoing messages concurrently, ensuring the application remains responsive.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Graphical User Interface GUI: Developing an interactive interface using Java AWT components like TextField, TextArea, and Button to enable users to send and view messages seamlessly.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0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Architecture of the proposed system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 descr="Screenshot 2024-11-28 2324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40" y="1842135"/>
            <a:ext cx="9450070" cy="40347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 kern="1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WenQuanYi Micro Hei"/>
                <a:cs typeface="Arial" panose="020B0604020202020204" pitchFamily="34" charset="0"/>
                <a:sym typeface="+mn-ea"/>
              </a:rPr>
              <a:t>List of Modules</a:t>
            </a:r>
            <a:endParaRPr lang="en-US" altLang="en-US" sz="30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Server Module: Handles client connections using ServerSocket and manages incoming and outgoing messages with DataInputStream and DataOutputStream.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Client Module: Connects to the server using Socket and facilitates real-time communication with DataInputStream and DataOutputStream.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GUI Module: Provides an interactive interface for users with TextField for input, TextArea for conversation history, and Button for sending messages.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 defTabSz="457200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2800" b="1" kern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WenQuanYi Micro Hei"/>
                <a:cs typeface="WenQuanYi Micro Hei"/>
                <a:sym typeface="+mn-ea"/>
              </a:rPr>
              <a:t>Merits</a:t>
            </a:r>
            <a:endParaRPr lang="en-US" altLang="en-US" sz="2800" b="1" kern="1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WenQuanYi Micro Hei"/>
              <a:cs typeface="WenQuanYi Micro Hei"/>
              <a:sym typeface="+mn-ea"/>
            </a:endParaRP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468755" y="1716405"/>
            <a:ext cx="9359265" cy="279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Simple and intuitive interface: The GUI ensures ease of use for users to send and receive messages.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Real-time communication: Enables seamless and instantaneous message exchange between client and server.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Educational value: Demonstrates core Java concepts like socket programming, multithreading, and GUI design in a practical application.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Presentation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WenQuanYi Micro Hei</vt:lpstr>
      <vt:lpstr>Segoe Print</vt:lpstr>
      <vt:lpstr>Times New Roman</vt:lpstr>
      <vt:lpstr>DejaVu Sans</vt:lpstr>
      <vt:lpstr>Calibri</vt:lpstr>
      <vt:lpstr>DejaVu Sans</vt:lpstr>
      <vt:lpstr>WenQuanYi Micro Hei</vt:lpstr>
      <vt:lpstr>Arial Narrow</vt:lpstr>
      <vt:lpstr>Microsoft YaHei</vt:lpstr>
      <vt:lpstr>Arial Unicode MS</vt:lpstr>
      <vt:lpstr>Algerian</vt:lpstr>
      <vt:lpstr>Office Theme</vt:lpstr>
      <vt:lpstr>1_Office Theme</vt:lpstr>
      <vt:lpstr>2_Office Theme</vt:lpstr>
      <vt:lpstr>PowerPoint 演示文稿</vt:lpstr>
      <vt:lpstr>PRESENTATION OVERVIEW</vt:lpstr>
      <vt:lpstr>Objective</vt:lpstr>
      <vt:lpstr>Project Introduction</vt:lpstr>
      <vt:lpstr>Problem Statement</vt:lpstr>
      <vt:lpstr>Methodologies</vt:lpstr>
      <vt:lpstr>Architecture of the proposed system</vt:lpstr>
      <vt:lpstr>List of Modules</vt:lpstr>
      <vt:lpstr>Merits</vt:lpstr>
      <vt:lpstr>Results and Discussion</vt:lpstr>
      <vt:lpstr>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palan</cp:lastModifiedBy>
  <cp:revision>167</cp:revision>
  <dcterms:created xsi:type="dcterms:W3CDTF">2018-05-03T08:24:00Z</dcterms:created>
  <dcterms:modified xsi:type="dcterms:W3CDTF">2024-12-01T15:31:25Z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  <property fmtid="{D5CDD505-2E9C-101B-9397-08002B2CF9AE}" pid="12" name="ICV">
    <vt:lpwstr>CB370E1884AB43E0A2C13C5ACD5825B9_12</vt:lpwstr>
  </property>
  <property fmtid="{D5CDD505-2E9C-101B-9397-08002B2CF9AE}" pid="13" name="KSOProductBuildVer">
    <vt:lpwstr>1033-12.2.0.18911</vt:lpwstr>
  </property>
</Properties>
</file>