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775B20-870E-4812-970B-360397BD470A}">
  <a:tblStyle styleId="{51775B20-870E-4812-970B-360397BD47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32" autoAdjust="0"/>
  </p:normalViewPr>
  <p:slideViewPr>
    <p:cSldViewPr snapToGrid="0">
      <p:cViewPr varScale="1">
        <p:scale>
          <a:sx n="111" d="100"/>
          <a:sy n="111" d="100"/>
        </p:scale>
        <p:origin x="63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91e1f37e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91e1f37e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cb72fe9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cb72fe9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9090756a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9090756a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518898" y="976419"/>
            <a:ext cx="4525673" cy="23486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Sliding Block Puzzle Solver</a:t>
            </a:r>
            <a:endParaRPr dirty="0"/>
          </a:p>
        </p:txBody>
      </p:sp>
      <p:pic>
        <p:nvPicPr>
          <p:cNvPr id="1026" name="Picture 2" descr="puzzle">
            <a:extLst>
              <a:ext uri="{FF2B5EF4-FFF2-40B4-BE49-F238E27FC236}">
                <a16:creationId xmlns:a16="http://schemas.microsoft.com/office/drawing/2014/main" id="{DDEB856D-5626-42EA-8C35-05AA79B3A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817" y="619669"/>
            <a:ext cx="3464285" cy="346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The Problem</a:t>
            </a:r>
            <a:endParaRPr sz="4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7A272A-F4E3-49AB-BA70-B0167A29805C}"/>
              </a:ext>
            </a:extLst>
          </p:cNvPr>
          <p:cNvCxnSpPr/>
          <p:nvPr/>
        </p:nvCxnSpPr>
        <p:spPr>
          <a:xfrm>
            <a:off x="3636819" y="3373581"/>
            <a:ext cx="1572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06EDD3-8ADE-4E08-9508-4FBCC60053CF}"/>
              </a:ext>
            </a:extLst>
          </p:cNvPr>
          <p:cNvSpPr txBox="1"/>
          <p:nvPr/>
        </p:nvSpPr>
        <p:spPr>
          <a:xfrm>
            <a:off x="3420341" y="3061159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>
                <a:solidFill>
                  <a:schemeClr val="tx1">
                    <a:lumMod val="50000"/>
                  </a:schemeClr>
                </a:solidFill>
              </a:rPr>
              <a:t>What are the least number of moves?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C41F55-589D-4271-BFBD-FAE0E1428940}"/>
              </a:ext>
            </a:extLst>
          </p:cNvPr>
          <p:cNvSpPr txBox="1"/>
          <p:nvPr/>
        </p:nvSpPr>
        <p:spPr>
          <a:xfrm>
            <a:off x="3439836" y="3470560"/>
            <a:ext cx="1981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b="1" dirty="0">
                <a:solidFill>
                  <a:schemeClr val="tx1">
                    <a:lumMod val="50000"/>
                  </a:schemeClr>
                </a:solidFill>
              </a:rPr>
              <a:t>What are the steps to achieve solution in least number of moves?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B80F71-A91F-4591-BA8B-331928D6B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08" y="2497987"/>
            <a:ext cx="1776846" cy="17062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C52862-2F78-4BBF-BB16-A41A683247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6051017" y="2491542"/>
            <a:ext cx="1776845" cy="17088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AE80C8-6A60-40A5-A9AD-73080B0FC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08" y="2494177"/>
            <a:ext cx="1776846" cy="17062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The Solution</a:t>
            </a:r>
            <a:endParaRPr sz="4000" dirty="0"/>
          </a:p>
        </p:txBody>
      </p:sp>
      <p:cxnSp>
        <p:nvCxnSpPr>
          <p:cNvPr id="87" name="Google Shape;87;p15"/>
          <p:cNvCxnSpPr/>
          <p:nvPr/>
        </p:nvCxnSpPr>
        <p:spPr>
          <a:xfrm>
            <a:off x="929038" y="2776085"/>
            <a:ext cx="0" cy="10386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976112" y="2654076"/>
            <a:ext cx="18141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</a:rPr>
              <a:t>Step 1</a:t>
            </a:r>
            <a:endParaRPr sz="1700" dirty="0">
              <a:solidFill>
                <a:schemeClr val="dk1"/>
              </a:solidFill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976112" y="3046176"/>
            <a:ext cx="1593901" cy="441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200" dirty="0">
                <a:solidFill>
                  <a:schemeClr val="dk2"/>
                </a:solidFill>
              </a:rPr>
              <a:t>Breadth First Search with initial state of grid as root state</a:t>
            </a:r>
            <a:endParaRPr sz="1200" dirty="0">
              <a:solidFill>
                <a:schemeClr val="dk2"/>
              </a:solidFill>
            </a:endParaRPr>
          </a:p>
        </p:txBody>
      </p:sp>
      <p:cxnSp>
        <p:nvCxnSpPr>
          <p:cNvPr id="90" name="Google Shape;90;p15"/>
          <p:cNvCxnSpPr/>
          <p:nvPr/>
        </p:nvCxnSpPr>
        <p:spPr>
          <a:xfrm>
            <a:off x="3491988" y="2754313"/>
            <a:ext cx="0" cy="10386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539062" y="2639839"/>
            <a:ext cx="18141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Step 2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3539062" y="2929863"/>
            <a:ext cx="1489396" cy="836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200" dirty="0">
                <a:solidFill>
                  <a:schemeClr val="dk2"/>
                </a:solidFill>
              </a:rPr>
              <a:t>Visiting all the reachable states from a given state</a:t>
            </a:r>
            <a:endParaRPr sz="1200" dirty="0">
              <a:solidFill>
                <a:schemeClr val="dk2"/>
              </a:solidFill>
            </a:endParaRPr>
          </a:p>
        </p:txBody>
      </p:sp>
      <p:cxnSp>
        <p:nvCxnSpPr>
          <p:cNvPr id="93" name="Google Shape;93;p15"/>
          <p:cNvCxnSpPr/>
          <p:nvPr/>
        </p:nvCxnSpPr>
        <p:spPr>
          <a:xfrm>
            <a:off x="6423188" y="2692493"/>
            <a:ext cx="0" cy="10386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6470262" y="2569338"/>
            <a:ext cx="18141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</a:rPr>
              <a:t>Step 3</a:t>
            </a:r>
            <a:endParaRPr sz="1700" dirty="0">
              <a:solidFill>
                <a:schemeClr val="dk1"/>
              </a:solidFill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1"/>
          </p:nvPr>
        </p:nvSpPr>
        <p:spPr>
          <a:xfrm>
            <a:off x="6470262" y="2882148"/>
            <a:ext cx="1814100" cy="1038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200" dirty="0">
                <a:solidFill>
                  <a:schemeClr val="dk2"/>
                </a:solidFill>
              </a:rPr>
              <a:t>Exiting the search as soon as solution state is reached and generating the path.</a:t>
            </a:r>
            <a:endParaRPr sz="1200" dirty="0">
              <a:solidFill>
                <a:schemeClr val="dk2"/>
              </a:solidFill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EDB09E5-D69A-4EFF-9A06-1B82E2C18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545" y="187868"/>
            <a:ext cx="1421433" cy="13649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 build="p"/>
      <p:bldP spid="91" grpId="0"/>
      <p:bldP spid="92" grpId="0" build="p"/>
      <p:bldP spid="94" grpId="0"/>
      <p:bldP spid="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Architecture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116A84-0FFD-4CBB-83FA-C5C872481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1600" dirty="0"/>
              <a:t>Matrix State represented in form of string.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Used a singly linked list of string to check if a state is already visited or not.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Used a queue-cum-tree which will work as a simple queue as well as stores the parent node of a node pushed to the queue to generate the path back to root node.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Reversed parent list of the solution node at the end to generate path from root node.</a:t>
            </a:r>
          </a:p>
          <a:p>
            <a:pPr>
              <a:lnSpc>
                <a:spcPct val="150000"/>
              </a:lnSpc>
            </a:pPr>
            <a:endParaRPr lang="en-IN" sz="1600" dirty="0"/>
          </a:p>
          <a:p>
            <a:pPr>
              <a:lnSpc>
                <a:spcPct val="150000"/>
              </a:lnSpc>
            </a:pPr>
            <a:endParaRPr lang="en-IN" sz="1600" dirty="0"/>
          </a:p>
          <a:p>
            <a:pPr>
              <a:lnSpc>
                <a:spcPct val="150000"/>
              </a:lnSpc>
            </a:pP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819E52-76B6-4913-B98E-5B662637B0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5672883" y="145132"/>
            <a:ext cx="1415435" cy="13612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DD9EDC-7FBB-413D-BACC-B343808F6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3050" y="1035503"/>
            <a:ext cx="6684043" cy="2567095"/>
          </a:xfrm>
        </p:spPr>
        <p:txBody>
          <a:bodyPr/>
          <a:lstStyle/>
          <a:p>
            <a:pPr algn="ctr"/>
            <a:r>
              <a:rPr lang="en-IN" sz="6000" dirty="0"/>
              <a:t>Let’s move on to execution </a:t>
            </a:r>
          </a:p>
        </p:txBody>
      </p:sp>
    </p:spTree>
    <p:extLst>
      <p:ext uri="{BB962C8B-B14F-4D97-AF65-F5344CB8AC3E}">
        <p14:creationId xmlns:p14="http://schemas.microsoft.com/office/powerpoint/2010/main" val="247821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152</Words>
  <Application>Microsoft Office PowerPoint</Application>
  <PresentationFormat>On-screen Show (16:9)</PresentationFormat>
  <Paragraphs>18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Roboto</vt:lpstr>
      <vt:lpstr>Arial</vt:lpstr>
      <vt:lpstr>Material</vt:lpstr>
      <vt:lpstr>Sliding Block Puzzle Solver</vt:lpstr>
      <vt:lpstr>The Problem</vt:lpstr>
      <vt:lpstr>The Solution</vt:lpstr>
      <vt:lpstr>Architecture</vt:lpstr>
      <vt:lpstr>Let’s move on to execution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Sliding Block Puzzle Solver</dc:title>
  <cp:lastModifiedBy>Rajan Sharma</cp:lastModifiedBy>
  <cp:revision>3</cp:revision>
  <dcterms:modified xsi:type="dcterms:W3CDTF">2021-09-13T07:40:54Z</dcterms:modified>
</cp:coreProperties>
</file>