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90"/>
  </p:normalViewPr>
  <p:slideViewPr>
    <p:cSldViewPr snapToGrid="0" snapToObjects="1">
      <p:cViewPr>
        <p:scale>
          <a:sx n="67" d="100"/>
          <a:sy n="67" d="100"/>
        </p:scale>
        <p:origin x="42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15A2-F7BA-DE4E-BED8-5F427D97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F4B48-D85C-4F4A-8A82-FC4D7F83C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74D08-CD2E-AD4A-80AC-98633FFAA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BF2D-DFE4-214B-983E-DD8090CBEA89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918A5-DE41-F244-B8A6-F6F3D3AB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34114-7B10-0F48-BB23-601F18220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DEB0-A27F-4948-A7C0-51199D48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3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7430-6555-0E4D-BA9C-E37FCE73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29FA7-70E2-A149-AE09-1FDD62B10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9C04B-0849-C444-BEF4-5FDEDD94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BF2D-DFE4-214B-983E-DD8090CBEA89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88FB9-4EBA-9241-BC25-1BAB6D6F8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F6516-0F91-5843-B059-EAC0F42F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DEB0-A27F-4948-A7C0-51199D48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0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044B0A-062E-A741-BA3D-DB786D72F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4ACFE-3E75-FF44-8944-C6BDCDFBC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F4D83-8135-9D47-9AD8-082A680D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BF2D-DFE4-214B-983E-DD8090CBEA89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9ED3A-41ED-8E41-914C-F41EA380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FD6B1-ECA5-FB41-9BDB-0C44ECE3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DEB0-A27F-4948-A7C0-51199D48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4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A3AF-D15D-E84E-A43F-E6800998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016B1-2EB4-8044-9AB4-7CDBDBB89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2E78C-7941-9F4A-BE34-C7EB4DD5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BF2D-DFE4-214B-983E-DD8090CBEA89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42F4E-DECE-D746-9039-B28BADFD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BA690-4A1C-E846-B417-3199D487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DEB0-A27F-4948-A7C0-51199D48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1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CA76-4AC5-FF48-8E44-0CD9A18D3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2715E-C6CF-C74D-8BE7-B60E5E113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5749-703E-1948-9971-7D2BB6506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BF2D-DFE4-214B-983E-DD8090CBEA89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5763A-D332-554E-8E24-0AF8E741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38F4C-B197-2641-B818-D3201CE0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DEB0-A27F-4948-A7C0-51199D48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81E3-562B-B941-BDAC-02C49FB0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58C20-DE55-9C47-840A-6BEB270DD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7A909-FFF1-1342-908D-66E8817C9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0FD95-E2F6-8043-A825-7D6B0EC2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BF2D-DFE4-214B-983E-DD8090CBEA89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7A614-8CE4-0045-807B-0AF063EE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9E92F-A673-F041-AFD1-8D33617A4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DEB0-A27F-4948-A7C0-51199D48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2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D3D1B-86DA-0541-A19B-0FF7F798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206FA-0F36-5F4F-A132-83B4C07B7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11E9B-3378-374B-9D2C-4DDAFE22D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CD1BD-83F3-164F-9332-3920AF63B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76679F-3685-954B-8489-A58D16CCC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61F7F5-61D1-D243-8CDE-FC25554C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BF2D-DFE4-214B-983E-DD8090CBEA89}" type="datetimeFigureOut">
              <a:rPr lang="en-US" smtClean="0"/>
              <a:t>8/13/20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CEE29A-A1A4-A14E-9704-3F60E87F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20620-0C03-2A40-A19F-4A9E2271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DEB0-A27F-4948-A7C0-51199D48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1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FC55-A703-CB4C-9730-597FDAC9E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5B7DE5-E051-1D45-8533-510DB7CB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BF2D-DFE4-214B-983E-DD8090CBEA89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D238-24FE-3741-B83D-D102B2B0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11897-597B-CD4C-930F-74270317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DEB0-A27F-4948-A7C0-51199D48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9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006B0-6431-CB4F-80E8-10D1F1E9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BF2D-DFE4-214B-983E-DD8090CBEA89}" type="datetimeFigureOut">
              <a:rPr lang="en-US" smtClean="0"/>
              <a:t>8/13/20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D5C04-37E1-2049-B6ED-57B1FC05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B1598-2CF2-8D4E-A34C-11FBB1EE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DEB0-A27F-4948-A7C0-51199D48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7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7B7D-8692-624D-97E4-2BB7352E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D49BF-5583-2643-9D01-81E757CA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DDEE5-CB45-EC41-B4F7-D4E7AD543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5C159-490B-9A41-B2E7-45009E44B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BF2D-DFE4-214B-983E-DD8090CBEA89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0EF1E-C6F0-2F46-AF03-B3BF0905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40E22-0DF3-3F49-AE19-54430E57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DEB0-A27F-4948-A7C0-51199D48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FFAD-C244-6242-95A7-FCB1BCFEF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1ACC1-9A3C-5F49-B76B-9355BC736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50C0F-38EE-8C4D-BE16-00D65ECDC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232CC-DAED-A04A-AC7A-AD52E50B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BF2D-DFE4-214B-983E-DD8090CBEA89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198A6-FE9E-374F-ABD6-F0757CD2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4E216-95CE-0541-90C9-0D104F0A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DEB0-A27F-4948-A7C0-51199D48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1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0A784A-A66C-454D-A48B-D3E51A97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E9333-8057-104D-B3A7-2610566BC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9A04A-8457-814A-AB50-A4BA886B7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2BF2D-DFE4-214B-983E-DD8090CBEA89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5C09C-F509-A844-89EE-AF7B7EC2C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77F5C-EF02-C94A-9695-1D0712D23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FDEB0-A27F-4948-A7C0-51199D48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3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21539FD-FA54-3941-84B5-ED8DC4A59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97" r="3953" b="8954"/>
          <a:stretch/>
        </p:blipFill>
        <p:spPr>
          <a:xfrm>
            <a:off x="2895601" y="298938"/>
            <a:ext cx="5228492" cy="187631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F8682A2-EA59-9C4F-814E-6835F56FDB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6" r="4114" b="5424"/>
          <a:stretch/>
        </p:blipFill>
        <p:spPr>
          <a:xfrm>
            <a:off x="2871974" y="2140086"/>
            <a:ext cx="5252119" cy="1982463"/>
          </a:xfrm>
          <a:prstGeom prst="rect">
            <a:avLst/>
          </a:prstGeom>
        </p:spPr>
      </p:pic>
      <p:pic>
        <p:nvPicPr>
          <p:cNvPr id="9" name="Picture 8" descr="A close up of a computer&#10;&#10;Description automatically generated">
            <a:extLst>
              <a:ext uri="{FF2B5EF4-FFF2-40B4-BE49-F238E27FC236}">
                <a16:creationId xmlns:a16="http://schemas.microsoft.com/office/drawing/2014/main" id="{ABE184F3-7A1A-944E-B1D6-E5B4F5CAB9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093" r="4167" b="1548"/>
          <a:stretch/>
        </p:blipFill>
        <p:spPr>
          <a:xfrm>
            <a:off x="2871974" y="4132586"/>
            <a:ext cx="5252119" cy="93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Rashedul Islam</dc:creator>
  <cp:lastModifiedBy>Rashedul Islam</cp:lastModifiedBy>
  <cp:revision>1</cp:revision>
  <dcterms:created xsi:type="dcterms:W3CDTF">2020-08-13T22:59:23Z</dcterms:created>
  <dcterms:modified xsi:type="dcterms:W3CDTF">2020-08-14T04:58:44Z</dcterms:modified>
</cp:coreProperties>
</file>