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f294d02d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8f294d02d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f294d02d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f294d02d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8f294d02d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8f294d02d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f294d02d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f294d02d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da49adf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da49adf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e5d0041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e5d004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8e5d0041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8e5d0041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e5d0041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e5d0041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f294d02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f294d02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f294d02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f294d02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e5d0041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8e5d0041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8f294d02d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8f294d02d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910.13461" TargetMode="External"/><Relationship Id="rId4" Type="http://schemas.openxmlformats.org/officeDocument/2006/relationships/hyperlink" Target="https://medium.com/nightcafe-creator/vqgan-clip-tutorial-a411402cf3ad" TargetMode="External"/><Relationship Id="rId5" Type="http://schemas.openxmlformats.org/officeDocument/2006/relationships/hyperlink" Target="https://arxiv.org/pdf/2205.11487.pdf" TargetMode="External"/><Relationship Id="rId6" Type="http://schemas.openxmlformats.org/officeDocument/2006/relationships/hyperlink" Target="https://openai.com/blog/cli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google-research-datasets/conceptual-captions" TargetMode="External"/><Relationship Id="rId4" Type="http://schemas.openxmlformats.org/officeDocument/2006/relationships/hyperlink" Target="https://github.com/google-research-datasets/conceptual-12m" TargetMode="External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Text-to-Image conversion using diffusion models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958175"/>
            <a:ext cx="3268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Rajandeep Singh (B20CS049)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Bhuminjay Soni(B20CS009)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650450" y="4286250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Working of DALL-E Mini</a:t>
            </a:r>
            <a:endParaRPr i="1"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 b="15079" l="0" r="0" t="2385"/>
          <a:stretch/>
        </p:blipFill>
        <p:spPr>
          <a:xfrm>
            <a:off x="1143000" y="40825"/>
            <a:ext cx="6858000" cy="42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Custom Inputs</a:t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50" y="17691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750" y="17691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450" y="17691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455050" y="4310400"/>
            <a:ext cx="24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Nunito"/>
                <a:ea typeface="Nunito"/>
                <a:cs typeface="Nunito"/>
                <a:sym typeface="Nunito"/>
              </a:rPr>
              <a:t>“Eiffel tower at moon”</a:t>
            </a:r>
            <a:endParaRPr i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6072950" y="43104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Nunito"/>
                <a:ea typeface="Nunito"/>
                <a:cs typeface="Nunito"/>
                <a:sym typeface="Nunito"/>
              </a:rPr>
              <a:t>“Sunrise view from the Empire State building”</a:t>
            </a:r>
            <a:endParaRPr i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3072950" y="43104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Nunito"/>
                <a:ea typeface="Nunito"/>
                <a:cs typeface="Nunito"/>
                <a:sym typeface="Nunito"/>
              </a:rPr>
              <a:t>“Sunset at the Statue Of Liberty”</a:t>
            </a:r>
            <a:endParaRPr i="1"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303800" y="1428625"/>
            <a:ext cx="70305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 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Animals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723" y="1181325"/>
            <a:ext cx="1309425" cy="13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 rotWithShape="1">
          <a:blip r:embed="rId4">
            <a:alphaModFix/>
          </a:blip>
          <a:srcRect b="38222" l="0" r="0" t="0"/>
          <a:stretch/>
        </p:blipFill>
        <p:spPr>
          <a:xfrm>
            <a:off x="6421250" y="1182863"/>
            <a:ext cx="1425775" cy="130634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 txBox="1"/>
          <p:nvPr/>
        </p:nvSpPr>
        <p:spPr>
          <a:xfrm>
            <a:off x="4214375" y="2490750"/>
            <a:ext cx="431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Output for “Oil Painting of Marilyn Monroe”(left) versus the actual portrait of Marilyn Monroe(right)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7500" y="3100850"/>
            <a:ext cx="1209549" cy="12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/>
        </p:nvSpPr>
        <p:spPr>
          <a:xfrm>
            <a:off x="5252150" y="4310400"/>
            <a:ext cx="239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“A cheetah and rabbit playing together”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https://arxiv.org/abs/1910.13461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https://medium.com/nightcafe-creator/vqgan-clip-tutorial-a411402cf3ad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https://arxiv.org/pdf/2205.11487.pdf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https://openai.com/blog/clip/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 start of the Silicon Age , there has been an</a:t>
            </a:r>
            <a:r>
              <a:rPr lang="en"/>
              <a:t> increased trend to automate the tedious tasks of day-to-day life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things like the automatic doors at supermarkets to Self-driving electric vehicles are the result of automation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sudden and uprising urge of automate things took us to the domain of art and visualization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power of AI to quickly turn our thoughts or imagination to real images just by entering our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any image we want , in any format just a few clicks away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Adopted Solution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Text-to-Image Diffusion models to convert text prompt into a image which </a:t>
            </a:r>
            <a:r>
              <a:rPr lang="en"/>
              <a:t>matches</a:t>
            </a:r>
            <a:r>
              <a:rPr lang="en"/>
              <a:t> the user’s requirement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various ML models which make use of Diffusion models for conversion from text to images like DALL-E and Imagen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that we work on is a mini version of DALL-E which strips the bells and whistles of the very powerful and resource hungry DALL-E into a more light weight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453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Models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2026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Diffusion Models are a subclass of generative models, which are used to produce new data, frequently pictorial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Diffusion models are trained by introducing Gaussian noise to training pictures over a number of timesteps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that Diffusion models learn how to remove that noise to generate new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to reverse the forward process can be reduced to learning to denoise the created noisy image into an estimation of the original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0" l="-930" r="929" t="0"/>
          <a:stretch/>
        </p:blipFill>
        <p:spPr>
          <a:xfrm>
            <a:off x="2017125" y="1215325"/>
            <a:ext cx="5005818" cy="8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040" y="3885000"/>
            <a:ext cx="4765910" cy="8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DALL-E Architecture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DALLE uses an OpenAI model called CLIP(Contrastive Language-Image Pre-training) to link the textual semantics to the image.CLIP is trained on a large dataset of text and image pairs , it maps the image and its associated captions to a higher dimensional space.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DALLE now freezes the CLIP model &amp;  reverses the image-caption encoding of CLIP learned previously.The connection between captions and visual encodings is easier to understand in a higher dimensional space.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perform the semantically correct image generation from visual encodings DALLE uses another model called GLIDE(Guided Language-to-Image Diffusion for Generation and Editing).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DALL-E Architecture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597875"/>
            <a:ext cx="4012500" cy="30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connect the textual semantics to visual semantics DALLE uses a model called “prior” which is Diffusion model, that connects the textual encodings of image captions to image encodings of the semantically related output image.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Converts the text description into tokens which then maps the CLIP text encoding of these tokens to a semantically related CLIP image encoding.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0" l="62637" r="0" t="0"/>
          <a:stretch/>
        </p:blipFill>
        <p:spPr>
          <a:xfrm>
            <a:off x="5729125" y="1506463"/>
            <a:ext cx="2125026" cy="21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5921475" y="3638625"/>
            <a:ext cx="1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5938600" y="3637050"/>
            <a:ext cx="17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 Penguin riding bicycle at the coliseum of rome, Digital art oil painting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87425" y="42058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Working of DALL-E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50" y="682275"/>
            <a:ext cx="7467701" cy="33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DALL-E Mini Architecture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167950" y="1697379"/>
            <a:ext cx="4011600" cy="3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 used 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Conceptual Captions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4"/>
              </a:rPr>
              <a:t>Conceptual 12M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VQGAN as the Image encoder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BART encoder as the text encoder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BART decoder as the image decoder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fed for training is image-caption pairs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VQGAN converts the input image into a higher dimensional image encoding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BART Encoder converts the text prompt into tokens which are then used by BART Decoder to create new image encodings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loss is calculated through the </a:t>
            </a:r>
            <a:r>
              <a:rPr lang="en"/>
              <a:t>cross</a:t>
            </a:r>
            <a:r>
              <a:rPr lang="en"/>
              <a:t>-entropy function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150" y="1394550"/>
            <a:ext cx="3777750" cy="32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DALL-E Mini Architecture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text prompt is encoded by BART encoder into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BART Decoder convert the above tokens into image encodings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VQGAN Decoder converts the </a:t>
            </a:r>
            <a:r>
              <a:rPr lang="en"/>
              <a:t>image</a:t>
            </a:r>
            <a:r>
              <a:rPr lang="en"/>
              <a:t> encodings into actual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CLIP is used to rank the images based on the </a:t>
            </a:r>
            <a:r>
              <a:rPr lang="en"/>
              <a:t>cosine</a:t>
            </a:r>
            <a:r>
              <a:rPr lang="en"/>
              <a:t> similarity between text </a:t>
            </a:r>
            <a:r>
              <a:rPr lang="en"/>
              <a:t>prompt and the generated images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