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kumaran R" userId="537434ec34415ad3" providerId="LiveId" clId="{AEBA1FE6-ABDF-4FAB-A2C9-CD60746B6508}"/>
    <pc:docChg chg="modSld">
      <pc:chgData name="Manojkumaran R" userId="537434ec34415ad3" providerId="LiveId" clId="{AEBA1FE6-ABDF-4FAB-A2C9-CD60746B6508}" dt="2024-04-23T15:29:40.889" v="36" actId="20577"/>
      <pc:docMkLst>
        <pc:docMk/>
      </pc:docMkLst>
      <pc:sldChg chg="modSp mod">
        <pc:chgData name="Manojkumaran R" userId="537434ec34415ad3" providerId="LiveId" clId="{AEBA1FE6-ABDF-4FAB-A2C9-CD60746B6508}" dt="2024-04-23T15:29:40.889" v="36" actId="20577"/>
        <pc:sldMkLst>
          <pc:docMk/>
          <pc:sldMk cId="0" sldId="256"/>
        </pc:sldMkLst>
        <pc:spChg chg="mod">
          <ac:chgData name="Manojkumaran R" userId="537434ec34415ad3" providerId="LiveId" clId="{AEBA1FE6-ABDF-4FAB-A2C9-CD60746B6508}" dt="2024-04-23T15:29:40.889" v="36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A3D7F-CF82-49DE-9F6E-46A6B3EF76F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C4E05-9C36-4300-BED0-19D7EF9E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19200" y="3693015"/>
            <a:ext cx="89154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Name : Raja Sam Sankaran D</a:t>
            </a:r>
            <a:br>
              <a:rPr lang="en-IN" spc="15" dirty="0"/>
            </a:br>
            <a:r>
              <a:rPr lang="en-IN" spc="15" dirty="0"/>
              <a:t>NM ID:  au962821205045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0134" y="17511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42CAB-1709-D97B-59DD-57AE2E5399A7}"/>
              </a:ext>
            </a:extLst>
          </p:cNvPr>
          <p:cNvSpPr txBox="1"/>
          <p:nvPr/>
        </p:nvSpPr>
        <p:spPr>
          <a:xfrm>
            <a:off x="739775" y="1913106"/>
            <a:ext cx="6804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modeling phase involves selecting and fine-tuning appropriate time series forecasting algorithms like ARIMA, SARIMA, or Prophet. Through iterative evaluation and validation, models are optimized for accuracy, enabling robust predictions essential for informed decision-making and resource allocation in diverse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1533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3FD4D-0F12-4A89-9565-829F6EB175FE}"/>
              </a:ext>
            </a:extLst>
          </p:cNvPr>
          <p:cNvSpPr txBox="1"/>
          <p:nvPr/>
        </p:nvSpPr>
        <p:spPr>
          <a:xfrm>
            <a:off x="990600" y="1580191"/>
            <a:ext cx="556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results of the time series forecasting project demonstrate the efficacy of the chosen modeling approach, with accurate predictions enabling informed decision-making and optimized resource allocation. Through comprehensive evaluation metrics such as MAE, RMSE, and MAPE, the forecasting system's performance validates its utility in diverse applications across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A4B5D-D3FE-3975-3B87-EE9EA065E48A}"/>
              </a:ext>
            </a:extLst>
          </p:cNvPr>
          <p:cNvSpPr txBox="1"/>
          <p:nvPr/>
        </p:nvSpPr>
        <p:spPr>
          <a:xfrm>
            <a:off x="2817858" y="2438400"/>
            <a:ext cx="651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TIME SERIES FORECASTING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DB30D8-9EF2-9D92-AD47-61FE758888FB}"/>
              </a:ext>
            </a:extLst>
          </p:cNvPr>
          <p:cNvSpPr txBox="1"/>
          <p:nvPr/>
        </p:nvSpPr>
        <p:spPr>
          <a:xfrm>
            <a:off x="1941524" y="1775043"/>
            <a:ext cx="81446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Agenda for Time Series Forecasting: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Collection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Selection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Forecasting and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 Improvement and Feedback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9A9BF-3300-8B52-E19D-B5AEE0DF2757}"/>
              </a:ext>
            </a:extLst>
          </p:cNvPr>
          <p:cNvSpPr txBox="1"/>
          <p:nvPr/>
        </p:nvSpPr>
        <p:spPr>
          <a:xfrm>
            <a:off x="457200" y="22098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dirty="0"/>
              <a:t>Develop a time series forecasting system to predict future trends accurately. By leveraging historical data, the system aims to provide reliable forecasts for decision-making purposes, optimizing resource allocation and enhancing operational efficiency in diverse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026967" y="26615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059B3-BB55-89B8-1AE8-C823E29FA3F6}"/>
              </a:ext>
            </a:extLst>
          </p:cNvPr>
          <p:cNvSpPr txBox="1"/>
          <p:nvPr/>
        </p:nvSpPr>
        <p:spPr>
          <a:xfrm>
            <a:off x="703069" y="2106632"/>
            <a:ext cx="6764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problem involves developing a robust time series forecasting system capable of accurately predicting future trends based on historical data. This system aims to provide valuable insights for decision-making, resource allocation optimization, and operational efficiency improvement across various industries, enhancing overall performance and competitiveness.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6530" y="142494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BCA0D-801D-013B-0B58-EBF1032DB92B}"/>
              </a:ext>
            </a:extLst>
          </p:cNvPr>
          <p:cNvSpPr txBox="1"/>
          <p:nvPr/>
        </p:nvSpPr>
        <p:spPr>
          <a:xfrm>
            <a:off x="990600" y="201930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end users of the time series forecasting system could vary depending on the specific application and industry. They may include: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1. Business executives and managers seeking insights for strategic planning and resource allocation.</a:t>
            </a:r>
          </a:p>
          <a:p>
            <a:pPr algn="just"/>
            <a:r>
              <a:rPr lang="en-US" sz="2400" dirty="0"/>
              <a:t>2. Operations managers aiming to optimize production schedules and inventory management.</a:t>
            </a:r>
          </a:p>
          <a:p>
            <a:pPr algn="just"/>
            <a:r>
              <a:rPr lang="en-US" sz="2400" dirty="0"/>
              <a:t>3. Financial analysts and traders looking for predictions to guide investment decisions.</a:t>
            </a:r>
          </a:p>
          <a:p>
            <a:pPr algn="just"/>
            <a:r>
              <a:rPr lang="en-US" sz="2400" dirty="0"/>
              <a:t>4. Supply chain managers striving to forecast demand and manage logistics efficiently.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A83C4-3075-2653-3A38-B3EEFB163D03}"/>
              </a:ext>
            </a:extLst>
          </p:cNvPr>
          <p:cNvSpPr txBox="1"/>
          <p:nvPr/>
        </p:nvSpPr>
        <p:spPr>
          <a:xfrm>
            <a:off x="691957" y="2082916"/>
            <a:ext cx="5777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5. Marketing professionals aiming to anticipate consumer behavior and plan campaigns effectively.</a:t>
            </a:r>
          </a:p>
          <a:p>
            <a:pPr algn="just"/>
            <a:r>
              <a:rPr lang="en-US" sz="2400" dirty="0"/>
              <a:t>6. Healthcare administrators seeking to forecast patient admissions and resource needs.</a:t>
            </a:r>
          </a:p>
          <a:p>
            <a:pPr algn="just"/>
            <a:r>
              <a:rPr lang="en-US" sz="2400" dirty="0"/>
              <a:t>7. Energy sector stakeholders aiming to predict demand and optimize production and distribution.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031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CD5F9-BDD6-2B81-0104-91E26A23EE96}"/>
              </a:ext>
            </a:extLst>
          </p:cNvPr>
          <p:cNvSpPr txBox="1"/>
          <p:nvPr/>
        </p:nvSpPr>
        <p:spPr>
          <a:xfrm>
            <a:off x="3581400" y="24384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solution offers accurate time series forecasting models, empowering informed decision-making and optimized resource allocation, thereby enhancing operational efficiency and competitiveness across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9041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0E93-F936-B65D-C062-41CD841A498D}"/>
              </a:ext>
            </a:extLst>
          </p:cNvPr>
          <p:cNvSpPr txBox="1"/>
          <p:nvPr/>
        </p:nvSpPr>
        <p:spPr>
          <a:xfrm>
            <a:off x="2533650" y="2362200"/>
            <a:ext cx="5749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solution provides a comprehensive framework for developing and deploying accurate time series forecasting models, ensuring optimal decision-making and resource allocation. Its iterative approach enables continuous improvement, fostering adaptability and competitiveness in dynamic environments.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492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Name : Raja Sam Sankaran D NM ID:  au962821205045</vt:lpstr>
      <vt:lpstr>PROJECT TITLE</vt:lpstr>
      <vt:lpstr>AGENDA</vt:lpstr>
      <vt:lpstr>PROBLEM STATEMENT</vt:lpstr>
      <vt:lpstr>PROJECT OVERVIEW</vt:lpstr>
      <vt:lpstr>WHO ARE THE END USERS?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 Sam Sankaran D</dc:title>
  <dc:creator>Raja Sam Sankaran</dc:creator>
  <cp:lastModifiedBy>Manojkumaran R</cp:lastModifiedBy>
  <cp:revision>2</cp:revision>
  <dcterms:created xsi:type="dcterms:W3CDTF">2024-04-05T04:31:46Z</dcterms:created>
  <dcterms:modified xsi:type="dcterms:W3CDTF">2024-04-23T15:29:44Z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