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9"/>
  </p:notesMasterIdLst>
  <p:handoutMasterIdLst>
    <p:handoutMasterId r:id="rId20"/>
  </p:handoutMasterIdLst>
  <p:sldIdLst>
    <p:sldId id="278" r:id="rId3"/>
    <p:sldId id="271" r:id="rId4"/>
    <p:sldId id="272" r:id="rId5"/>
    <p:sldId id="273" r:id="rId6"/>
    <p:sldId id="274" r:id="rId7"/>
    <p:sldId id="275" r:id="rId8"/>
    <p:sldId id="277" r:id="rId9"/>
    <p:sldId id="279" r:id="rId10"/>
    <p:sldId id="280" r:id="rId11"/>
    <p:sldId id="281" r:id="rId12"/>
    <p:sldId id="282" r:id="rId13"/>
    <p:sldId id="283" r:id="rId14"/>
    <p:sldId id="288" r:id="rId15"/>
    <p:sldId id="285" r:id="rId16"/>
    <p:sldId id="27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0" y="6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9/30/2016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 title="Product photo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 smtClean="0"/>
              <a:t>Insert product photo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9/30/2016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1600" y="4813300"/>
            <a:ext cx="3327400" cy="13241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RAJAN KUMAR</a:t>
            </a:r>
          </a:p>
          <a:p>
            <a:pPr marL="68580" indent="0">
              <a:buNone/>
            </a:pP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1031310587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ONLINE EXAMINATION SYSYTEM</a:t>
            </a:r>
          </a:p>
        </p:txBody>
      </p:sp>
    </p:spTree>
    <p:extLst>
      <p:ext uri="{BB962C8B-B14F-4D97-AF65-F5344CB8AC3E}">
        <p14:creationId xmlns:p14="http://schemas.microsoft.com/office/powerpoint/2010/main" val="206418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" y="197472"/>
            <a:ext cx="11035212" cy="6343028"/>
          </a:xfrm>
        </p:spPr>
      </p:pic>
    </p:spTree>
    <p:extLst>
      <p:ext uri="{BB962C8B-B14F-4D97-AF65-F5344CB8AC3E}">
        <p14:creationId xmlns:p14="http://schemas.microsoft.com/office/powerpoint/2010/main" val="113827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0" y="304800"/>
            <a:ext cx="10942969" cy="6235700"/>
          </a:xfrm>
        </p:spPr>
      </p:pic>
    </p:spTree>
    <p:extLst>
      <p:ext uri="{BB962C8B-B14F-4D97-AF65-F5344CB8AC3E}">
        <p14:creationId xmlns:p14="http://schemas.microsoft.com/office/powerpoint/2010/main" val="10991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4" y="279400"/>
            <a:ext cx="10982315" cy="6235700"/>
          </a:xfrm>
        </p:spPr>
      </p:pic>
    </p:spTree>
    <p:extLst>
      <p:ext uri="{BB962C8B-B14F-4D97-AF65-F5344CB8AC3E}">
        <p14:creationId xmlns:p14="http://schemas.microsoft.com/office/powerpoint/2010/main" val="20072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7" y="302176"/>
            <a:ext cx="10972378" cy="6276424"/>
          </a:xfrm>
        </p:spPr>
      </p:pic>
    </p:spTree>
    <p:extLst>
      <p:ext uri="{BB962C8B-B14F-4D97-AF65-F5344CB8AC3E}">
        <p14:creationId xmlns:p14="http://schemas.microsoft.com/office/powerpoint/2010/main" val="34572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0200"/>
            <a:ext cx="10972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en-US" dirty="0" smtClean="0"/>
              <a:t>Learnt about :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pPr marL="68580" indent="0">
              <a:buNone/>
            </a:pP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Outcomes:-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6283" y="2644857"/>
            <a:ext cx="5108218" cy="1143000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Thank You.</a:t>
            </a: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867438"/>
            <a:ext cx="9390977" cy="39651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RAJAN KUMAR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Year :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Organization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SOFTEL REVOLUTION</a:t>
            </a:r>
          </a:p>
          <a:p>
            <a:r>
              <a:rPr lang="en-US" dirty="0" smtClean="0"/>
              <a:t>Designation : </a:t>
            </a:r>
            <a:r>
              <a:rPr lang="en-US" dirty="0"/>
              <a:t>Web software </a:t>
            </a:r>
            <a:r>
              <a:rPr lang="en-US" dirty="0" smtClean="0"/>
              <a:t>Designer and Developer</a:t>
            </a:r>
          </a:p>
          <a:p>
            <a:r>
              <a:rPr lang="en-US" dirty="0" smtClean="0"/>
              <a:t>Name of Supervisor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Zakir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Period : June 1,2016 to June 20,2016</a:t>
            </a:r>
          </a:p>
          <a:p>
            <a:r>
              <a:rPr lang="en-US" dirty="0" smtClean="0"/>
              <a:t>Duration : 20 Days</a:t>
            </a:r>
          </a:p>
          <a:p>
            <a:r>
              <a:rPr lang="en-US" dirty="0" smtClean="0"/>
              <a:t>Field of Internship : Web software Development/ Designing</a:t>
            </a:r>
          </a:p>
          <a:p>
            <a:r>
              <a:rPr lang="en-US" dirty="0"/>
              <a:t>Place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PATNA, INDIA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564025"/>
            <a:ext cx="93663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Brief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12" y="151901"/>
            <a:ext cx="9366325" cy="1143000"/>
          </a:xfrm>
        </p:spPr>
        <p:txBody>
          <a:bodyPr/>
          <a:lstStyle/>
          <a:p>
            <a:r>
              <a:rPr lang="en-US" dirty="0" smtClean="0"/>
              <a:t>Certificate by the Organization</a:t>
            </a:r>
            <a:endParaRPr lang="en-US" dirty="0"/>
          </a:p>
        </p:txBody>
      </p:sp>
      <p:sp>
        <p:nvSpPr>
          <p:cNvPr id="5" name="AutoShape 2" descr="Displaying letter.png"/>
          <p:cNvSpPr>
            <a:spLocks noChangeAspect="1" noChangeArrowheads="1"/>
          </p:cNvSpPr>
          <p:nvPr/>
        </p:nvSpPr>
        <p:spPr bwMode="auto">
          <a:xfrm>
            <a:off x="515155" y="150380"/>
            <a:ext cx="2186144" cy="21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1448" y="1500453"/>
            <a:ext cx="5020204" cy="4813300"/>
          </a:xfrm>
        </p:spPr>
      </p:pic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12890"/>
            <a:ext cx="9390977" cy="4119739"/>
          </a:xfrm>
        </p:spPr>
        <p:txBody>
          <a:bodyPr>
            <a:normAutofit/>
          </a:bodyPr>
          <a:lstStyle/>
          <a:p>
            <a:r>
              <a:rPr lang="en-US" b="1" i="1" dirty="0"/>
              <a:t>Softel Revolution Technologies Pvt. Ltd. is a dynamic company operating as an offshore programming and IT solutions provider</a:t>
            </a:r>
            <a:r>
              <a:rPr lang="en-US" b="1" i="1" dirty="0" smtClean="0"/>
              <a:t>.</a:t>
            </a:r>
          </a:p>
          <a:p>
            <a:pPr marL="68580" indent="0">
              <a:buNone/>
            </a:pPr>
            <a:endParaRPr lang="en-US" b="1" i="1" dirty="0" smtClean="0"/>
          </a:p>
          <a:p>
            <a:r>
              <a:rPr lang="en-US" b="1" i="1" dirty="0"/>
              <a:t>Softel Revolution Technologies Pvt. Ltd. provides assistance ranging from Enterprise-wide web solutions to customized web-design and database-oriented projects, aimed at fetching clients the maximum benefit the Internet has to offer.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323" y="422357"/>
            <a:ext cx="9366325" cy="1143000"/>
          </a:xfrm>
        </p:spPr>
        <p:txBody>
          <a:bodyPr/>
          <a:lstStyle/>
          <a:p>
            <a:r>
              <a:rPr lang="en-US" dirty="0" smtClean="0"/>
              <a:t>About Company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HTML</a:t>
            </a:r>
          </a:p>
          <a:p>
            <a:pPr lvl="0"/>
            <a:r>
              <a:rPr lang="en-US" dirty="0" smtClean="0"/>
              <a:t>CSS</a:t>
            </a:r>
          </a:p>
          <a:p>
            <a:pPr lvl="0"/>
            <a:r>
              <a:rPr lang="en-US" dirty="0" smtClean="0"/>
              <a:t>JS</a:t>
            </a:r>
          </a:p>
          <a:p>
            <a:pPr lvl="0"/>
            <a:r>
              <a:rPr lang="en-US" dirty="0" smtClean="0"/>
              <a:t>PHP</a:t>
            </a:r>
          </a:p>
          <a:p>
            <a:pPr lvl="0"/>
            <a:r>
              <a:rPr lang="en-US" dirty="0" smtClean="0"/>
              <a:t>MySQL</a:t>
            </a:r>
          </a:p>
          <a:p>
            <a:pPr marL="68580" lv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287" y="2439332"/>
            <a:ext cx="3594413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Screenshots</a:t>
            </a:r>
            <a:endParaRPr lang="en-US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9" y="342900"/>
            <a:ext cx="11000271" cy="6159500"/>
          </a:xfrm>
        </p:spPr>
      </p:pic>
    </p:spTree>
    <p:extLst>
      <p:ext uri="{BB962C8B-B14F-4D97-AF65-F5344CB8AC3E}">
        <p14:creationId xmlns:p14="http://schemas.microsoft.com/office/powerpoint/2010/main" val="3640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311" y="-131434"/>
            <a:ext cx="9366325" cy="1143000"/>
          </a:xfrm>
        </p:spPr>
        <p:txBody>
          <a:bodyPr/>
          <a:lstStyle/>
          <a:p>
            <a:r>
              <a:rPr lang="en-US" dirty="0" smtClean="0"/>
              <a:t>Code Snippet :-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5" y="304800"/>
            <a:ext cx="11076805" cy="6235700"/>
          </a:xfrm>
        </p:spPr>
      </p:pic>
    </p:spTree>
    <p:extLst>
      <p:ext uri="{BB962C8B-B14F-4D97-AF65-F5344CB8AC3E}">
        <p14:creationId xmlns:p14="http://schemas.microsoft.com/office/powerpoint/2010/main" val="404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 overview presentation" id="{6ACF8B74-772D-4D90-B191-4261B820ED3A}" vid="{C96F654D-C5F0-4A1D-9AEE-172CC6481E1A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AE9961A-FBB7-489A-81A4-8F8F99419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145</TotalTime>
  <Words>149</Words>
  <Application>Microsoft Office PowerPoint</Application>
  <PresentationFormat>Widescreen</PresentationFormat>
  <Paragraphs>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Gisha</vt:lpstr>
      <vt:lpstr>Lucida Calligraphy</vt:lpstr>
      <vt:lpstr>Times New Roman</vt:lpstr>
      <vt:lpstr>Wingdings 2</vt:lpstr>
      <vt:lpstr>Product overview presentation</vt:lpstr>
      <vt:lpstr>ONLINE EXAMINATION SYSYTEM</vt:lpstr>
      <vt:lpstr>Brief Information</vt:lpstr>
      <vt:lpstr>Certificate by the Organization</vt:lpstr>
      <vt:lpstr>About Company :-</vt:lpstr>
      <vt:lpstr>Language Used:</vt:lpstr>
      <vt:lpstr>Screenshots</vt:lpstr>
      <vt:lpstr>PowerPoint Presentation</vt:lpstr>
      <vt:lpstr>PowerPoint Presentation</vt:lpstr>
      <vt:lpstr>Code Snippet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Outcomes:-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Anjan Mukherjee Reg: 1031310567</dc:title>
  <dc:creator>ANJAN MUKHERJEE</dc:creator>
  <cp:keywords/>
  <cp:lastModifiedBy>rajan kumar</cp:lastModifiedBy>
  <cp:revision>53</cp:revision>
  <dcterms:created xsi:type="dcterms:W3CDTF">2015-08-14T14:01:01Z</dcterms:created>
  <dcterms:modified xsi:type="dcterms:W3CDTF">2016-09-30T07:37:00Z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</Properties>
</file>