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4" r:id="rId8"/>
    <p:sldId id="276" r:id="rId9"/>
    <p:sldId id="277" r:id="rId10"/>
    <p:sldId id="275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78" r:id="rId19"/>
    <p:sldId id="279" r:id="rId20"/>
    <p:sldId id="280" r:id="rId21"/>
    <p:sldId id="281" r:id="rId22"/>
    <p:sldId id="282" r:id="rId23"/>
    <p:sldId id="267" r:id="rId24"/>
    <p:sldId id="27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29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9F3661-90D2-4F14-B629-A7BB9F61551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7D54-1D6D-4475-8BB3-3062C4AD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18" y="1444695"/>
            <a:ext cx="9606100" cy="128525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STUDENT INFORMATION </a:t>
            </a:r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endParaRPr lang="en-US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Flow-Chart Diagram For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1656522"/>
            <a:ext cx="7500730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753611" cy="779734"/>
          </a:xfrm>
        </p:spPr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-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9579"/>
            <a:ext cx="9544811" cy="4864717"/>
          </a:xfrm>
        </p:spPr>
        <p:txBody>
          <a:bodyPr>
            <a:normAutofit/>
          </a:bodyPr>
          <a:lstStyle/>
          <a:p>
            <a:r>
              <a:rPr lang="en-US" sz="2400" dirty="0"/>
              <a:t>A well-designed student record system ensures that data are readily available to manage the education system efficiently and to effectively meet the needs of students.</a:t>
            </a:r>
          </a:p>
          <a:p>
            <a:r>
              <a:rPr lang="en-US" sz="2400" dirty="0"/>
              <a:t>Scalable and </a:t>
            </a:r>
            <a:r>
              <a:rPr lang="en-US" sz="2400" dirty="0" smtClean="0"/>
              <a:t>Customizable</a:t>
            </a:r>
            <a:endParaRPr lang="en-US" sz="2400" dirty="0"/>
          </a:p>
          <a:p>
            <a:r>
              <a:rPr lang="en-US" sz="2400" dirty="0"/>
              <a:t>Complete automation of all </a:t>
            </a:r>
            <a:r>
              <a:rPr lang="en-US" sz="2400" dirty="0" smtClean="0"/>
              <a:t>operations.</a:t>
            </a:r>
            <a:endParaRPr lang="en-US" sz="2400" dirty="0"/>
          </a:p>
          <a:p>
            <a:r>
              <a:rPr lang="en-US" sz="2400" dirty="0"/>
              <a:t>Enhanced interaction with </a:t>
            </a:r>
            <a:r>
              <a:rPr lang="en-US" sz="2400" dirty="0" smtClean="0"/>
              <a:t>teachers.</a:t>
            </a:r>
            <a:endParaRPr lang="en-US" sz="2400" dirty="0"/>
          </a:p>
          <a:p>
            <a:r>
              <a:rPr lang="en-US" sz="2400" dirty="0"/>
              <a:t>Access to attendance, timetable, marks, grades and examination </a:t>
            </a:r>
            <a:r>
              <a:rPr lang="en-US" sz="2400" dirty="0" smtClean="0"/>
              <a:t>schedule.</a:t>
            </a:r>
            <a:endParaRPr lang="en-US" sz="2400" dirty="0"/>
          </a:p>
          <a:p>
            <a:r>
              <a:rPr lang="en-US" sz="2400" dirty="0" smtClean="0"/>
              <a:t>Free to use.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1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46852"/>
            <a:ext cx="8946541" cy="3901877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Administrator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Teacher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latin typeface="Times New Roman" pitchFamily="18" charset="0"/>
                <a:cs typeface="Times New Roman" pitchFamily="18" charset="0"/>
              </a:rPr>
              <a:t>Administrator </a:t>
            </a:r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45683"/>
            <a:ext cx="10989298" cy="4195481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Register new 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ser :- Administrator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has to register new users that will be subscribing the classes of teachers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Cancel a 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registration:- If any registered user does not want to subscribe the classes, cancels his registration.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US" sz="4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3026"/>
            <a:ext cx="10035141" cy="45653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Administrator, teachers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sign up using their official college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and password.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signing is done ,teachers need to create classes of the subjects taught by them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are provided with other application to manage their classes and login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125750" cy="1044778"/>
          </a:xfrm>
        </p:spPr>
        <p:txBody>
          <a:bodyPr/>
          <a:lstStyle/>
          <a:p>
            <a:r>
              <a:rPr lang="en-US" sz="4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4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983166"/>
            <a:ext cx="5383627" cy="42586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3" y="1983166"/>
            <a:ext cx="5022572" cy="425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034063" cy="1018273"/>
          </a:xfrm>
        </p:spPr>
        <p:txBody>
          <a:bodyPr/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Log-in</a:t>
            </a:r>
            <a:r>
              <a:rPr lang="en-US" dirty="0" smtClean="0"/>
              <a:t>:-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28" y="1880360"/>
            <a:ext cx="6149333" cy="4616820"/>
          </a:xfrm>
        </p:spPr>
      </p:pic>
    </p:spTree>
    <p:extLst>
      <p:ext uri="{BB962C8B-B14F-4D97-AF65-F5344CB8AC3E}">
        <p14:creationId xmlns:p14="http://schemas.microsoft.com/office/powerpoint/2010/main" val="33277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 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03" y="1310937"/>
            <a:ext cx="5184913" cy="5102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1722" y="6043692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Home-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9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82" y="316603"/>
            <a:ext cx="5780443" cy="5368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712" y="5830957"/>
            <a:ext cx="35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Student- Search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2" y="743593"/>
            <a:ext cx="3578087" cy="72739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Overview: 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52" y="2385390"/>
            <a:ext cx="10151165" cy="400215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SCRENNSHOTS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66" y="223837"/>
            <a:ext cx="5299295" cy="5514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1183" y="5883965"/>
            <a:ext cx="5565913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Admin/ Lecturer 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50" y="210585"/>
            <a:ext cx="4796876" cy="554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0539" y="5897217"/>
            <a:ext cx="54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539" y="327647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146313" y="1441175"/>
            <a:ext cx="8395252" cy="48736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implemented in more than two languages.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Possible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93843"/>
            <a:ext cx="10167663" cy="443285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easy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 is user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friendly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usage of software increases the efficiency, decreases the effort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been thoroughly tested and implemented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52918"/>
            <a:ext cx="8946541" cy="4195481"/>
          </a:xfrm>
        </p:spPr>
        <p:txBody>
          <a:bodyPr/>
          <a:lstStyle/>
          <a:p>
            <a:pPr lvl="0" hangingPunct="0"/>
            <a:r>
              <a:rPr lang="en-US" dirty="0"/>
              <a:t>PHP book by </a:t>
            </a:r>
            <a:r>
              <a:rPr lang="en-US" dirty="0" err="1"/>
              <a:t>Vasvani</a:t>
            </a:r>
            <a:r>
              <a:rPr lang="en-US" dirty="0"/>
              <a:t> (TMH publications)</a:t>
            </a:r>
          </a:p>
          <a:p>
            <a:pPr lvl="0" hangingPunct="0"/>
            <a:r>
              <a:rPr lang="en-US" dirty="0"/>
              <a:t>Beginning PHP5 by WROX</a:t>
            </a:r>
          </a:p>
          <a:p>
            <a:pPr lvl="0" hangingPunct="0"/>
            <a:r>
              <a:rPr lang="en-US" dirty="0"/>
              <a:t>www.google.com</a:t>
            </a:r>
          </a:p>
          <a:p>
            <a:pPr lvl="0" hangingPunct="0"/>
            <a:r>
              <a:rPr lang="en-US" dirty="0"/>
              <a:t>www.wikipedia.com </a:t>
            </a:r>
          </a:p>
          <a:p>
            <a:pPr lvl="0" hangingPunct="0"/>
            <a:r>
              <a:rPr lang="en-US" dirty="0" smtClean="0"/>
              <a:t>www.w3schools.com</a:t>
            </a:r>
            <a:endParaRPr lang="en-US" dirty="0"/>
          </a:p>
          <a:p>
            <a:pPr lvl="0" hangingPunct="0"/>
            <a:r>
              <a:rPr lang="en-US" u="sng" dirty="0" smtClean="0"/>
              <a:t>www.codeguru.com</a:t>
            </a:r>
            <a:endParaRPr lang="en-US" u="sng" dirty="0"/>
          </a:p>
          <a:p>
            <a:pPr lvl="0" hangingPunct="0"/>
            <a:r>
              <a:rPr lang="en-US" dirty="0" smtClean="0"/>
              <a:t>JavaScript </a:t>
            </a:r>
            <a:r>
              <a:rPr lang="en-US" dirty="0"/>
              <a:t>Bible by Danny Goodman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2478156"/>
            <a:ext cx="10363199" cy="3803373"/>
          </a:xfrm>
        </p:spPr>
        <p:txBody>
          <a:bodyPr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THANK YOU 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8" y="689113"/>
            <a:ext cx="3949147" cy="991519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8" y="1954142"/>
            <a:ext cx="9700590" cy="4009335"/>
          </a:xfrm>
        </p:spPr>
        <p:txBody>
          <a:bodyPr>
            <a:normAutofit/>
          </a:bodyPr>
          <a:lstStyle/>
          <a:p>
            <a:r>
              <a:rPr lang="en-US" sz="2000" b="1" dirty="0"/>
              <a:t>Student Information Systems</a:t>
            </a:r>
            <a:r>
              <a:rPr lang="en-US" sz="2000" dirty="0"/>
              <a:t> are the primary systems for managing information about students in Schools/ Colleges.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Student information systems </a:t>
            </a:r>
            <a:r>
              <a:rPr lang="en-US" sz="2000" dirty="0" smtClean="0"/>
              <a:t>provide </a:t>
            </a:r>
            <a:r>
              <a:rPr lang="en-US" sz="2000" dirty="0"/>
              <a:t>capabilities for entering student records, tracking student attendance, and managing many other student-related data needs in a college or university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b="1" dirty="0"/>
              <a:t>Student Information System </a:t>
            </a:r>
            <a:r>
              <a:rPr lang="en-US" sz="2000" dirty="0"/>
              <a:t>is a student-level data collection system that allows the Department to collect and analyze more accurate and comprehensive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5141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4887" y="689113"/>
            <a:ext cx="7169425" cy="991519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(CONTD…)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7" y="2093843"/>
            <a:ext cx="9475304" cy="3975652"/>
          </a:xfrm>
        </p:spPr>
        <p:txBody>
          <a:bodyPr>
            <a:normAutofit/>
          </a:bodyPr>
          <a:lstStyle/>
          <a:p>
            <a:r>
              <a:rPr lang="en-US" sz="2400" dirty="0"/>
              <a:t>Handling the Student details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Maintaining the Student Marks Details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Maintaining </a:t>
            </a:r>
            <a:r>
              <a:rPr lang="en-US" sz="2400" dirty="0"/>
              <a:t>records of absences and attendance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Handling the Student </a:t>
            </a:r>
            <a:r>
              <a:rPr lang="en-US" sz="2400" dirty="0" smtClean="0"/>
              <a:t>examination details.</a:t>
            </a:r>
          </a:p>
          <a:p>
            <a:r>
              <a:rPr lang="en-US" sz="2400" dirty="0"/>
              <a:t>Maintaining records of </a:t>
            </a:r>
            <a:r>
              <a:rPr lang="en-US" sz="2400" dirty="0" smtClean="0"/>
              <a:t>examination.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Iterative_development_model_V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30" y="1609000"/>
            <a:ext cx="7593518" cy="398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2874" y="589449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IN" b="1"/>
              <a:t>Iterative and Incremental Life Cycle</a:t>
            </a:r>
          </a:p>
        </p:txBody>
      </p:sp>
    </p:spTree>
    <p:extLst>
      <p:ext uri="{BB962C8B-B14F-4D97-AF65-F5344CB8AC3E}">
        <p14:creationId xmlns:p14="http://schemas.microsoft.com/office/powerpoint/2010/main" val="32633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367403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of SIS: -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7" name="Picture 5" descr="E:\Users\rajat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1"/>
            <a:ext cx="4038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6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6" y="274638"/>
            <a:ext cx="8984974" cy="792162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Level-1 Data Flow Diagram Of 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1"/>
            <a:ext cx="6096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Level-2 DFD For marks: 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8470" y="7575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577227"/>
              </p:ext>
            </p:extLst>
          </p:nvPr>
        </p:nvGraphicFramePr>
        <p:xfrm>
          <a:off x="2372138" y="919972"/>
          <a:ext cx="6679095" cy="554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7990879" imgH="6626999" progId="Visio.Drawing.11">
                  <p:embed/>
                </p:oleObj>
              </mc:Choice>
              <mc:Fallback>
                <p:oleObj r:id="rId3" imgW="7990879" imgH="66269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138" y="919972"/>
                        <a:ext cx="6679095" cy="5540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Level-2 DFD For Subject: 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V="1">
            <a:off x="8303885" y="994264"/>
            <a:ext cx="8487606" cy="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74717"/>
              </p:ext>
            </p:extLst>
          </p:nvPr>
        </p:nvGraphicFramePr>
        <p:xfrm>
          <a:off x="935240" y="1717964"/>
          <a:ext cx="7128105" cy="461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6327144" imgH="5664016" progId="Visio.Drawing.11">
                  <p:embed/>
                </p:oleObj>
              </mc:Choice>
              <mc:Fallback>
                <p:oleObj r:id="rId3" imgW="6327144" imgH="56640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240" y="1717964"/>
                        <a:ext cx="7128105" cy="4615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18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407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Times New Roman</vt:lpstr>
      <vt:lpstr>Wingdings</vt:lpstr>
      <vt:lpstr>Wingdings 3</vt:lpstr>
      <vt:lpstr>Ion</vt:lpstr>
      <vt:lpstr>Visio.Drawing.11</vt:lpstr>
      <vt:lpstr>STUDENT INFORMATION SYSTEM</vt:lpstr>
      <vt:lpstr>Overview: -</vt:lpstr>
      <vt:lpstr>INTRODUCTION</vt:lpstr>
      <vt:lpstr>INTRODUCTION (CONTD…)</vt:lpstr>
      <vt:lpstr>METHODOLOGY: -</vt:lpstr>
      <vt:lpstr>Context Diagram of SIS: -</vt:lpstr>
      <vt:lpstr>Level-1 Data Flow Diagram Of SIS</vt:lpstr>
      <vt:lpstr>Level-2 DFD For marks: -</vt:lpstr>
      <vt:lpstr>Level-2 DFD For Subject: -</vt:lpstr>
      <vt:lpstr>Flow-Chart Diagram For System</vt:lpstr>
      <vt:lpstr>BENEFITS: - </vt:lpstr>
      <vt:lpstr>TOOLS:-</vt:lpstr>
      <vt:lpstr>MODULES:-</vt:lpstr>
      <vt:lpstr>Administrator Module:- </vt:lpstr>
      <vt:lpstr>Teacher Module:-</vt:lpstr>
      <vt:lpstr>Login Use-case:-</vt:lpstr>
      <vt:lpstr>Teacher Log-in:- </vt:lpstr>
      <vt:lpstr>SCREENSHOTS: -</vt:lpstr>
      <vt:lpstr>PowerPoint Presentation</vt:lpstr>
      <vt:lpstr>PowerPoint Presentation</vt:lpstr>
      <vt:lpstr>PowerPoint Presentation</vt:lpstr>
      <vt:lpstr>Future Enhancements</vt:lpstr>
      <vt:lpstr>Conclusion:-</vt:lpstr>
      <vt:lpstr>REFERENCES: -</vt:lpstr>
      <vt:lpstr>      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</dc:title>
  <dc:creator>rajan</dc:creator>
  <cp:lastModifiedBy>rajan</cp:lastModifiedBy>
  <cp:revision>35</cp:revision>
  <dcterms:created xsi:type="dcterms:W3CDTF">2016-04-22T17:49:26Z</dcterms:created>
  <dcterms:modified xsi:type="dcterms:W3CDTF">2016-05-09T16:36:00Z</dcterms:modified>
</cp:coreProperties>
</file>