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6B7544-C76D-417F-B6D0-9E483738DC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DD1F27-00DB-4085-B887-5D1580E15B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10/1/2023 11:16:28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5EB22F5-A229-4294-ACCA-1C046D4F8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23900"/>
            <a:ext cx="10668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2023-10-01T17:46:34Z</dcterms:created>
  <dcterms:modified xsi:type="dcterms:W3CDTF">2023-10-01T17:46:34Z</dcterms:modified>
</cp:coreProperties>
</file>