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ssignment3"/>
          <p:cNvSpPr txBox="1"/>
          <p:nvPr>
            <p:ph type="ctrTitle"/>
          </p:nvPr>
        </p:nvSpPr>
        <p:spPr>
          <a:prstGeom prst="rect">
            <a:avLst/>
          </a:prstGeom>
        </p:spPr>
        <p:txBody>
          <a:bodyPr/>
          <a:lstStyle/>
          <a:p>
            <a:pPr/>
            <a:r>
              <a:t>assignment3</a:t>
            </a:r>
          </a:p>
        </p:txBody>
      </p:sp>
      <p:sp>
        <p:nvSpPr>
          <p:cNvPr id="120" name="team2"/>
          <p:cNvSpPr txBox="1"/>
          <p:nvPr>
            <p:ph type="subTitle" sz="quarter" idx="1"/>
          </p:nvPr>
        </p:nvSpPr>
        <p:spPr>
          <a:prstGeom prst="rect">
            <a:avLst/>
          </a:prstGeom>
        </p:spPr>
        <p:txBody>
          <a:bodyPr/>
          <a:lstStyle/>
          <a:p>
            <a:pPr/>
            <a:r>
              <a:t>team2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tep 5"/>
          <p:cNvSpPr txBox="1"/>
          <p:nvPr>
            <p:ph type="ctrTitle"/>
          </p:nvPr>
        </p:nvSpPr>
        <p:spPr>
          <a:prstGeom prst="rect">
            <a:avLst/>
          </a:prstGeom>
        </p:spPr>
        <p:txBody>
          <a:bodyPr/>
          <a:lstStyle/>
          <a:p>
            <a:pPr/>
            <a:r>
              <a:t>Step 5</a:t>
            </a:r>
          </a:p>
        </p:txBody>
      </p:sp>
      <p:sp>
        <p:nvSpPr>
          <p:cNvPr id="146" name="Prototyping"/>
          <p:cNvSpPr txBox="1"/>
          <p:nvPr>
            <p:ph type="subTitle" sz="quarter" idx="1"/>
          </p:nvPr>
        </p:nvSpPr>
        <p:spPr>
          <a:prstGeom prst="rect">
            <a:avLst/>
          </a:prstGeom>
        </p:spPr>
        <p:txBody>
          <a:bodyPr/>
          <a:lstStyle>
            <a:lvl1pPr algn="just" defTabSz="457200">
              <a:lnSpc>
                <a:spcPts val="3000"/>
              </a:lnSpc>
              <a:defRPr sz="1000">
                <a:latin typeface="Times New Roman"/>
                <a:ea typeface="Times New Roman"/>
                <a:cs typeface="Times New Roman"/>
                <a:sym typeface="Times New Roman"/>
              </a:defRPr>
            </a:lvl1pPr>
          </a:lstStyle>
          <a:p>
            <a:pPr/>
            <a:r>
              <a:t>Prototyping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tep6"/>
          <p:cNvSpPr txBox="1"/>
          <p:nvPr>
            <p:ph type="ctrTitle"/>
          </p:nvPr>
        </p:nvSpPr>
        <p:spPr>
          <a:prstGeom prst="rect">
            <a:avLst/>
          </a:prstGeom>
        </p:spPr>
        <p:txBody>
          <a:bodyPr/>
          <a:lstStyle/>
          <a:p>
            <a:pPr/>
            <a:r>
              <a:t>Step6</a:t>
            </a:r>
          </a:p>
        </p:txBody>
      </p:sp>
      <p:sp>
        <p:nvSpPr>
          <p:cNvPr id="149" name="Evaluation"/>
          <p:cNvSpPr txBox="1"/>
          <p:nvPr>
            <p:ph type="subTitle" sz="quarter" idx="1"/>
          </p:nvPr>
        </p:nvSpPr>
        <p:spPr>
          <a:prstGeom prst="rect">
            <a:avLst/>
          </a:prstGeom>
        </p:spPr>
        <p:txBody>
          <a:bodyPr/>
          <a:lstStyle>
            <a:lvl1pPr algn="just" defTabSz="457200">
              <a:lnSpc>
                <a:spcPts val="3000"/>
              </a:lnSpc>
              <a:defRPr sz="1000">
                <a:latin typeface="Times New Roman"/>
                <a:ea typeface="Times New Roman"/>
                <a:cs typeface="Times New Roman"/>
                <a:sym typeface="Times New Roman"/>
              </a:defRPr>
            </a:lvl1pPr>
          </a:lstStyle>
          <a:p>
            <a:pPr/>
            <a:r>
              <a:t>Evaluation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Design an application to allow people to identify locations across NZ that meet particular criteria in terms of the kinds of experience they offer (e.g. exciting, educational, peaceful, etc.), focussing on the emotional experience, rather than specific facilities that are offered"/>
          <p:cNvSpPr txBox="1"/>
          <p:nvPr>
            <p:ph type="ctrTitle"/>
          </p:nvPr>
        </p:nvSpPr>
        <p:spPr>
          <a:xfrm>
            <a:off x="1447800" y="2832100"/>
            <a:ext cx="10464800" cy="3302000"/>
          </a:xfrm>
          <a:prstGeom prst="rect">
            <a:avLst/>
          </a:prstGeom>
        </p:spPr>
        <p:txBody>
          <a:bodyPr anchor="t"/>
          <a:lstStyle>
            <a:lvl1pPr algn="l" defTabSz="457200">
              <a:lnSpc>
                <a:spcPct val="107916"/>
              </a:lnSpc>
              <a:spcBef>
                <a:spcPts val="800"/>
              </a:spcBef>
              <a:defRPr sz="2800">
                <a:latin typeface="Helvetica"/>
                <a:ea typeface="Helvetica"/>
                <a:cs typeface="Helvetica"/>
                <a:sym typeface="Helvetica"/>
              </a:defRPr>
            </a:lvl1pPr>
          </a:lstStyle>
          <a:p>
            <a:pPr/>
            <a:r>
              <a:t>Design an application to allow people to identify locations across NZ that meet particular criteria in terms of the kinds of experience they offer (e.g. exciting, educational, peaceful, etc.), focussing on the emotional experience, rather than specific facilities that are offered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ummary"/>
          <p:cNvSpPr txBox="1"/>
          <p:nvPr>
            <p:ph type="ctrTitle"/>
          </p:nvPr>
        </p:nvSpPr>
        <p:spPr>
          <a:xfrm>
            <a:off x="1270000" y="1638300"/>
            <a:ext cx="10464800" cy="1262261"/>
          </a:xfrm>
          <a:prstGeom prst="rect">
            <a:avLst/>
          </a:prstGeom>
        </p:spPr>
        <p:txBody>
          <a:bodyPr/>
          <a:lstStyle>
            <a:lvl1pPr defTabSz="554990">
              <a:defRPr sz="7600"/>
            </a:lvl1pPr>
          </a:lstStyle>
          <a:p>
            <a:pPr/>
            <a:r>
              <a:t>summary</a:t>
            </a:r>
          </a:p>
        </p:txBody>
      </p:sp>
      <p:sp>
        <p:nvSpPr>
          <p:cNvPr id="125" name="Body"/>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tep 1"/>
          <p:cNvSpPr txBox="1"/>
          <p:nvPr>
            <p:ph type="ctrTitle"/>
          </p:nvPr>
        </p:nvSpPr>
        <p:spPr>
          <a:xfrm>
            <a:off x="1270000" y="1638300"/>
            <a:ext cx="10464800" cy="978496"/>
          </a:xfrm>
          <a:prstGeom prst="rect">
            <a:avLst/>
          </a:prstGeom>
        </p:spPr>
        <p:txBody>
          <a:bodyPr/>
          <a:lstStyle>
            <a:lvl1pPr defTabSz="420624">
              <a:defRPr sz="5760"/>
            </a:lvl1pPr>
          </a:lstStyle>
          <a:p>
            <a:pPr/>
            <a:r>
              <a:t>Step 1</a:t>
            </a:r>
          </a:p>
        </p:txBody>
      </p:sp>
      <p:sp>
        <p:nvSpPr>
          <p:cNvPr id="128" name="Data gathering…"/>
          <p:cNvSpPr txBox="1"/>
          <p:nvPr>
            <p:ph type="subTitle" idx="1"/>
          </p:nvPr>
        </p:nvSpPr>
        <p:spPr>
          <a:xfrm>
            <a:off x="1270000" y="2832100"/>
            <a:ext cx="10464800" cy="5645647"/>
          </a:xfrm>
          <a:prstGeom prst="rect">
            <a:avLst/>
          </a:prstGeom>
        </p:spPr>
        <p:txBody>
          <a:bodyPr/>
          <a:lstStyle/>
          <a:p>
            <a:pPr algn="just" defTabSz="457200">
              <a:lnSpc>
                <a:spcPts val="4600"/>
              </a:lnSpc>
              <a:defRPr sz="2400">
                <a:latin typeface="Times New Roman"/>
                <a:ea typeface="Times New Roman"/>
                <a:cs typeface="Times New Roman"/>
                <a:sym typeface="Times New Roman"/>
              </a:defRPr>
            </a:pPr>
            <a:r>
              <a:t>Data gathering</a:t>
            </a: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r>
              <a:t>1.  what kinds of the people(country, gender, age range, education, salary, occupation, hobbies, single or marriage.  )</a:t>
            </a: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r>
              <a:t>2.  what kind of  the locations ( city , town,(this information can get from google map  based on NZ   ) )</a:t>
            </a: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r>
              <a:t>3  what kind of the experience how many experience  we will provide ? (exciting, educational, peaceful,  Quiet, adventure, sports, foodie, stargazing ,Friendship</a:t>
            </a:r>
            <a:r>
              <a:rPr>
                <a:solidFill>
                  <a:srgbClr val="222222"/>
                </a:solidFill>
              </a:rPr>
              <a:t>,</a:t>
            </a:r>
            <a:r>
              <a:t> cultural events ?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tep 2"/>
          <p:cNvSpPr txBox="1"/>
          <p:nvPr>
            <p:ph type="ctrTitle"/>
          </p:nvPr>
        </p:nvSpPr>
        <p:spPr>
          <a:xfrm>
            <a:off x="1270000" y="1638300"/>
            <a:ext cx="10464800" cy="978496"/>
          </a:xfrm>
          <a:prstGeom prst="rect">
            <a:avLst/>
          </a:prstGeom>
        </p:spPr>
        <p:txBody>
          <a:bodyPr/>
          <a:lstStyle>
            <a:lvl1pPr defTabSz="420624">
              <a:defRPr sz="5760"/>
            </a:lvl1pPr>
          </a:lstStyle>
          <a:p>
            <a:pPr/>
            <a:r>
              <a:t>Step 2</a:t>
            </a:r>
          </a:p>
        </p:txBody>
      </p:sp>
      <p:sp>
        <p:nvSpPr>
          <p:cNvPr id="131" name="Data gathering…"/>
          <p:cNvSpPr txBox="1"/>
          <p:nvPr>
            <p:ph type="subTitle" idx="1"/>
          </p:nvPr>
        </p:nvSpPr>
        <p:spPr>
          <a:xfrm>
            <a:off x="1270000" y="2832100"/>
            <a:ext cx="10464800" cy="5645647"/>
          </a:xfrm>
          <a:prstGeom prst="rect">
            <a:avLst/>
          </a:prstGeom>
        </p:spPr>
        <p:txBody>
          <a:bodyPr/>
          <a:lstStyle/>
          <a:p>
            <a:pPr algn="just" defTabSz="457200">
              <a:lnSpc>
                <a:spcPts val="4600"/>
              </a:lnSpc>
              <a:defRPr sz="2400">
                <a:latin typeface="Times New Roman"/>
                <a:ea typeface="Times New Roman"/>
                <a:cs typeface="Times New Roman"/>
                <a:sym typeface="Times New Roman"/>
              </a:defRPr>
            </a:pPr>
            <a:r>
              <a:t>Data gathering</a:t>
            </a: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r>
              <a:t>1.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tep 1(cont.)"/>
          <p:cNvSpPr txBox="1"/>
          <p:nvPr>
            <p:ph type="ctrTitle"/>
          </p:nvPr>
        </p:nvSpPr>
        <p:spPr>
          <a:xfrm>
            <a:off x="1270000" y="1117600"/>
            <a:ext cx="10464800" cy="1029097"/>
          </a:xfrm>
          <a:prstGeom prst="rect">
            <a:avLst/>
          </a:prstGeom>
        </p:spPr>
        <p:txBody>
          <a:bodyPr/>
          <a:lstStyle>
            <a:lvl1pPr defTabSz="443991">
              <a:defRPr sz="6080"/>
            </a:lvl1pPr>
          </a:lstStyle>
          <a:p>
            <a:pPr/>
            <a:r>
              <a:t>Step 1(cont.)</a:t>
            </a:r>
          </a:p>
        </p:txBody>
      </p:sp>
      <p:sp>
        <p:nvSpPr>
          <p:cNvPr id="134" name="how to do  Data gathering…"/>
          <p:cNvSpPr txBox="1"/>
          <p:nvPr>
            <p:ph type="subTitle" idx="1"/>
          </p:nvPr>
        </p:nvSpPr>
        <p:spPr>
          <a:xfrm>
            <a:off x="1270000" y="2336750"/>
            <a:ext cx="10464800" cy="5914083"/>
          </a:xfrm>
          <a:prstGeom prst="rect">
            <a:avLst/>
          </a:prstGeom>
        </p:spPr>
        <p:txBody>
          <a:bodyPr/>
          <a:lstStyle/>
          <a:p>
            <a:pPr algn="just" defTabSz="457200">
              <a:lnSpc>
                <a:spcPts val="4600"/>
              </a:lnSpc>
              <a:defRPr sz="2400">
                <a:latin typeface="Times New Roman"/>
                <a:ea typeface="Times New Roman"/>
                <a:cs typeface="Times New Roman"/>
                <a:sym typeface="Times New Roman"/>
              </a:defRPr>
            </a:pPr>
            <a:r>
              <a:t>how to do  Data gathering</a:t>
            </a: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r>
              <a:t>1.  the purpose of the data gathering is to build up the database.</a:t>
            </a:r>
          </a:p>
          <a:p>
            <a:pPr algn="just" defTabSz="457200">
              <a:lnSpc>
                <a:spcPts val="4600"/>
              </a:lnSpc>
              <a:defRPr sz="2400">
                <a:latin typeface="Times New Roman"/>
                <a:ea typeface="Times New Roman"/>
                <a:cs typeface="Times New Roman"/>
                <a:sym typeface="Times New Roman"/>
              </a:defRPr>
            </a:pPr>
            <a:r>
              <a:t>2.  So the future tourist can get a  good accurate information (input info: activity + emotion) </a:t>
            </a: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p>
          <a:p>
            <a:pPr algn="just" defTabSz="457200">
              <a:lnSpc>
                <a:spcPts val="4600"/>
              </a:lnSpc>
              <a:defRPr sz="2400">
                <a:latin typeface="Times New Roman"/>
                <a:ea typeface="Times New Roman"/>
                <a:cs typeface="Times New Roman"/>
                <a:sym typeface="Times New Roman"/>
              </a:defRPr>
            </a:pPr>
            <a:r>
              <a:t>3.  get the info to know what kind of people have what kind of emotional experience based on different locations.</a:t>
            </a:r>
          </a:p>
          <a:p>
            <a:pPr algn="just" defTabSz="457200">
              <a:lnSpc>
                <a:spcPts val="4600"/>
              </a:lnSpc>
              <a:defRPr sz="2400">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tep 2"/>
          <p:cNvSpPr txBox="1"/>
          <p:nvPr>
            <p:ph type="ctrTitle"/>
          </p:nvPr>
        </p:nvSpPr>
        <p:spPr>
          <a:prstGeom prst="rect">
            <a:avLst/>
          </a:prstGeom>
        </p:spPr>
        <p:txBody>
          <a:bodyPr/>
          <a:lstStyle/>
          <a:p>
            <a:pPr/>
            <a:r>
              <a:t>Step 2</a:t>
            </a:r>
          </a:p>
        </p:txBody>
      </p:sp>
      <p:sp>
        <p:nvSpPr>
          <p:cNvPr id="137" name="Data analysis, interpretation and presentation"/>
          <p:cNvSpPr txBox="1"/>
          <p:nvPr>
            <p:ph type="subTitle" sz="quarter" idx="1"/>
          </p:nvPr>
        </p:nvSpPr>
        <p:spPr>
          <a:prstGeom prst="rect">
            <a:avLst/>
          </a:prstGeom>
        </p:spPr>
        <p:txBody>
          <a:bodyPr/>
          <a:lstStyle>
            <a:lvl1pPr algn="just" defTabSz="457200">
              <a:lnSpc>
                <a:spcPts val="3000"/>
              </a:lnSpc>
              <a:defRPr sz="1000">
                <a:latin typeface="Times New Roman"/>
                <a:ea typeface="Times New Roman"/>
                <a:cs typeface="Times New Roman"/>
                <a:sym typeface="Times New Roman"/>
              </a:defRPr>
            </a:lvl1pPr>
          </a:lstStyle>
          <a:p>
            <a:pPr/>
            <a:r>
              <a:t>Data analysis, interpretation and presentation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tep 3"/>
          <p:cNvSpPr txBox="1"/>
          <p:nvPr>
            <p:ph type="ctrTitle"/>
          </p:nvPr>
        </p:nvSpPr>
        <p:spPr>
          <a:prstGeom prst="rect">
            <a:avLst/>
          </a:prstGeom>
        </p:spPr>
        <p:txBody>
          <a:bodyPr/>
          <a:lstStyle/>
          <a:p>
            <a:pPr/>
            <a:r>
              <a:t>Step 3</a:t>
            </a:r>
          </a:p>
        </p:txBody>
      </p:sp>
      <p:sp>
        <p:nvSpPr>
          <p:cNvPr id="140" name="Establishing requirements"/>
          <p:cNvSpPr txBox="1"/>
          <p:nvPr>
            <p:ph type="subTitle" sz="quarter" idx="1"/>
          </p:nvPr>
        </p:nvSpPr>
        <p:spPr>
          <a:prstGeom prst="rect">
            <a:avLst/>
          </a:prstGeom>
        </p:spPr>
        <p:txBody>
          <a:bodyPr/>
          <a:lstStyle>
            <a:lvl1pPr algn="just" defTabSz="457200">
              <a:lnSpc>
                <a:spcPts val="3000"/>
              </a:lnSpc>
              <a:defRPr sz="1000">
                <a:latin typeface="Times New Roman"/>
                <a:ea typeface="Times New Roman"/>
                <a:cs typeface="Times New Roman"/>
                <a:sym typeface="Times New Roman"/>
              </a:defRPr>
            </a:lvl1pPr>
          </a:lstStyle>
          <a:p>
            <a:pPr/>
            <a:r>
              <a:t>Establishing requirements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tep 4"/>
          <p:cNvSpPr txBox="1"/>
          <p:nvPr>
            <p:ph type="ctrTitle"/>
          </p:nvPr>
        </p:nvSpPr>
        <p:spPr>
          <a:prstGeom prst="rect">
            <a:avLst/>
          </a:prstGeom>
        </p:spPr>
        <p:txBody>
          <a:bodyPr/>
          <a:lstStyle/>
          <a:p>
            <a:pPr/>
            <a:r>
              <a:t>Step 4</a:t>
            </a:r>
          </a:p>
        </p:txBody>
      </p:sp>
      <p:sp>
        <p:nvSpPr>
          <p:cNvPr id="143" name="Generating alternatives"/>
          <p:cNvSpPr txBox="1"/>
          <p:nvPr>
            <p:ph type="subTitle" sz="quarter" idx="1"/>
          </p:nvPr>
        </p:nvSpPr>
        <p:spPr>
          <a:prstGeom prst="rect">
            <a:avLst/>
          </a:prstGeom>
        </p:spPr>
        <p:txBody>
          <a:bodyPr/>
          <a:lstStyle>
            <a:lvl1pPr algn="just" defTabSz="457200">
              <a:lnSpc>
                <a:spcPts val="3000"/>
              </a:lnSpc>
              <a:defRPr sz="1000">
                <a:latin typeface="Times New Roman"/>
                <a:ea typeface="Times New Roman"/>
                <a:cs typeface="Times New Roman"/>
                <a:sym typeface="Times New Roman"/>
              </a:defRPr>
            </a:lvl1pPr>
          </a:lstStyle>
          <a:p>
            <a:pPr/>
            <a:r>
              <a:t>Generating alternatives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