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49E59-7E6D-4BF1-B498-2D02C86CEB11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2B95E-31E7-4C90-8DF6-2D057F429C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935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6093E-9A82-4B85-A61A-C3F0D642DDD7}" type="slidenum">
              <a:rPr lang="en-GB" altLang="en-US"/>
              <a:pPr/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D7755-E5AF-4DF9-A731-0F7486203F76}" type="slidenum">
              <a:rPr lang="en-GB" altLang="en-US"/>
              <a:pPr/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8149B-52C8-410E-B0A3-12FB4D221C9C}" type="slidenum">
              <a:rPr lang="en-GB" altLang="en-US"/>
              <a:pPr/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9311E1-7277-4822-B3A4-359A915B7BB2}" type="datetimeFigureOut">
              <a:rPr lang="en-NZ" smtClean="0"/>
              <a:t>1/05/2017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6ABA78-CEAD-4D26-989D-2932DA8C8ADF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Low Fidelity Prototyping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Week 8 (3/5/2016)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080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0200"/>
            <a:ext cx="7848872" cy="49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NZ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NZ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NZ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NZ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Create a </a:t>
            </a:r>
            <a:r>
              <a:rPr lang="en-NZ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Subpage (contd.) </a:t>
            </a:r>
            <a:r>
              <a:rPr lang="en-NZ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Rename these </a:t>
            </a:r>
            <a:r>
              <a:rPr lang="en-NZ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appropriately (Page2) that corresponds to the page name in the button bar.</a:t>
            </a:r>
            <a:r>
              <a:rPr lang="en-NZ" sz="3600" dirty="0">
                <a:solidFill>
                  <a:prstClr val="black"/>
                </a:solidFill>
              </a:rPr>
              <a:t/>
            </a:r>
            <a:br>
              <a:rPr lang="en-NZ" sz="3600" dirty="0">
                <a:solidFill>
                  <a:prstClr val="black"/>
                </a:solidFill>
              </a:rPr>
            </a:br>
            <a:r>
              <a:rPr lang="en-NZ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NZ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NZ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N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03648" y="620688"/>
            <a:ext cx="4536504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79712" y="1124744"/>
            <a:ext cx="424847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2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268760"/>
            <a:ext cx="733342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NZ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3: Click on the Button Bar to Edit it</a:t>
            </a:r>
            <a:br>
              <a:rPr kumimoji="0" lang="en-NZ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99992" y="764704"/>
            <a:ext cx="144016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44008" y="836712"/>
            <a:ext cx="2304256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47664" y="4005064"/>
            <a:ext cx="53285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1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0610" y="1481138"/>
            <a:ext cx="488278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NZ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 4: Add Links to Page Names in the Button Bar and other links</a:t>
            </a:r>
            <a:r>
              <a:rPr kumimoji="0" lang="en-NZ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NZ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19672" y="1052736"/>
            <a:ext cx="2880320" cy="381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31640" y="1052736"/>
            <a:ext cx="2808312" cy="4968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3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Step 5: Save and View Your Prototype</a:t>
            </a:r>
            <a:b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NZ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Save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Save As..</a:t>
            </a:r>
            <a:endParaRPr lang="en-N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Step 6: Click Your Prototype</a:t>
            </a:r>
          </a:p>
          <a:p>
            <a:r>
              <a:rPr lang="en-N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NZ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Full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Screen Presentation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/>
            <a:r>
              <a:rPr lang="en-NZ" dirty="0" smtClean="0"/>
              <a:t/>
            </a:r>
            <a:br>
              <a:rPr lang="en-NZ" dirty="0" smtClean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2269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NZ" sz="2400" dirty="0" smtClean="0"/>
              <a:t>Prototyping is about creating a communication channel with customers, sharing ideas with stakeholders, and receiving feedback so that changes can be made early on in the development lifecycle.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prototyping?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430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4A72346-8E93-4A50-9B0C-D90C3E48C42B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1795463" y="355600"/>
            <a:ext cx="5572125" cy="7588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4400"/>
              <a:t>What is a prototype?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22275" y="1524000"/>
            <a:ext cx="858043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541338" indent="-26987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ts val="600"/>
              </a:spcBef>
            </a:pPr>
            <a:r>
              <a:rPr lang="en-GB" altLang="en-US" sz="2400" dirty="0">
                <a:latin typeface="Verdana" pitchFamily="34" charset="0"/>
              </a:rPr>
              <a:t>In interaction design it can be (among other things):</a:t>
            </a: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 dirty="0">
                <a:latin typeface="Verdana" pitchFamily="34" charset="0"/>
              </a:rPr>
              <a:t>a series of screen sketches</a:t>
            </a: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 dirty="0">
                <a:latin typeface="Verdana" pitchFamily="34" charset="0"/>
              </a:rPr>
              <a:t>a storyboard, i.e. a cartoon-like series of scenes </a:t>
            </a: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 dirty="0">
                <a:latin typeface="Verdana" pitchFamily="34" charset="0"/>
              </a:rPr>
              <a:t>a </a:t>
            </a:r>
            <a:r>
              <a:rPr lang="en-GB" altLang="en-US" sz="2400" dirty="0" err="1">
                <a:latin typeface="Verdana" pitchFamily="34" charset="0"/>
              </a:rPr>
              <a:t>Powerpoint</a:t>
            </a:r>
            <a:r>
              <a:rPr lang="en-GB" altLang="en-US" sz="2400" dirty="0">
                <a:latin typeface="Verdana" pitchFamily="34" charset="0"/>
              </a:rPr>
              <a:t> slide show</a:t>
            </a: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 dirty="0">
                <a:latin typeface="Verdana" pitchFamily="34" charset="0"/>
              </a:rPr>
              <a:t>a video simulating the use of a system</a:t>
            </a: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 dirty="0">
                <a:latin typeface="Verdana" pitchFamily="34" charset="0"/>
              </a:rPr>
              <a:t>a lump of wood (e.g. </a:t>
            </a:r>
            <a:r>
              <a:rPr lang="en-GB" altLang="en-US" sz="2400" dirty="0" err="1">
                <a:latin typeface="Verdana" pitchFamily="34" charset="0"/>
              </a:rPr>
              <a:t>PalmPilot</a:t>
            </a:r>
            <a:r>
              <a:rPr lang="en-GB" altLang="en-US" sz="2400" dirty="0">
                <a:latin typeface="Verdana" pitchFamily="34" charset="0"/>
              </a:rPr>
              <a:t>)</a:t>
            </a: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 dirty="0">
                <a:latin typeface="Verdana" pitchFamily="34" charset="0"/>
              </a:rPr>
              <a:t>a cardboard mock-up</a:t>
            </a: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 dirty="0">
                <a:latin typeface="Verdana" pitchFamily="34" charset="0"/>
              </a:rPr>
              <a:t>a piece of software with limited functionality written in the target language or in another </a:t>
            </a:r>
            <a:r>
              <a:rPr lang="en-GB" altLang="en-US" sz="2400" dirty="0" smtClean="0">
                <a:latin typeface="Verdana" pitchFamily="34" charset="0"/>
              </a:rPr>
              <a:t>language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altLang="en-US" sz="2400" dirty="0">
              <a:latin typeface="Verdana" pitchFamily="34" charset="0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altLang="en-US" sz="2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838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13F872D-0A47-471F-B0C8-62BCA530621A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436813" y="355600"/>
            <a:ext cx="4281487" cy="7588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4400"/>
              <a:t>Why prototype?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22275" y="1524000"/>
            <a:ext cx="8369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55600" indent="-271463">
              <a:defRPr>
                <a:solidFill>
                  <a:schemeClr val="tx1"/>
                </a:solidFill>
                <a:latin typeface="Arial" charset="0"/>
              </a:defRPr>
            </a:lvl1pPr>
            <a:lvl2pPr marL="5349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>
                <a:latin typeface="Verdana" pitchFamily="34" charset="0"/>
              </a:rPr>
              <a:t>Evaluation and feedback are central to interaction design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>
                <a:latin typeface="Verdana" pitchFamily="34" charset="0"/>
              </a:rPr>
              <a:t>Stakeholders can see, hold, interact with a prototype more easily than a document or a drawing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>
                <a:latin typeface="Verdana" pitchFamily="34" charset="0"/>
              </a:rPr>
              <a:t>Team members can communicate effectively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>
                <a:latin typeface="Verdana" pitchFamily="34" charset="0"/>
              </a:rPr>
              <a:t>You can test out ideas for yourself 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>
                <a:latin typeface="Verdana" pitchFamily="34" charset="0"/>
              </a:rPr>
              <a:t>It encourages reflection: very important aspect of design 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altLang="en-US" sz="2400">
                <a:latin typeface="Verdana" pitchFamily="34" charset="0"/>
              </a:rPr>
              <a:t>Prototypes answer questions, and support designers in choosing between alternatives </a:t>
            </a:r>
            <a:endParaRPr lang="en-US" altLang="en-US" sz="24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781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www.id-book.com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1ACD45-8BE6-4006-A493-330215A6DB4C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title"/>
          </p:nvPr>
        </p:nvSpPr>
        <p:spPr>
          <a:xfrm>
            <a:off x="1985963" y="355600"/>
            <a:ext cx="5187950" cy="7588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4400"/>
              <a:t>What to prototype?</a:t>
            </a: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773113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534988" indent="-34925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800">
                <a:latin typeface="Verdana" pitchFamily="34" charset="0"/>
              </a:rPr>
              <a:t>Technical issues</a:t>
            </a: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endParaRPr lang="en-GB" altLang="en-US" sz="2800">
              <a:latin typeface="Verdana" pitchFamily="34" charset="0"/>
            </a:endParaRP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800">
                <a:latin typeface="Verdana" pitchFamily="34" charset="0"/>
              </a:rPr>
              <a:t>Work flow, task design</a:t>
            </a: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endParaRPr lang="en-GB" altLang="en-US" sz="2800">
              <a:latin typeface="Verdana" pitchFamily="34" charset="0"/>
            </a:endParaRP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800">
                <a:latin typeface="Verdana" pitchFamily="34" charset="0"/>
              </a:rPr>
              <a:t>Screen layouts and information display</a:t>
            </a: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endParaRPr lang="en-GB" altLang="en-US" sz="2800">
              <a:latin typeface="Verdana" pitchFamily="34" charset="0"/>
            </a:endParaRPr>
          </a:p>
          <a:p>
            <a:pPr lvl="1" eaLnBrk="0" hangingPunct="0">
              <a:spcBef>
                <a:spcPts val="600"/>
              </a:spcBef>
              <a:buFontTx/>
              <a:buChar char="•"/>
            </a:pPr>
            <a:r>
              <a:rPr lang="en-GB" altLang="en-US" sz="2800">
                <a:latin typeface="Verdana" pitchFamily="34" charset="0"/>
              </a:rPr>
              <a:t>Difficult, controversial, critical areas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altLang="en-US" sz="2800"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45575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 smtClean="0"/>
              <a:t>Raw depiction (often a white board drawing or sketch that outlines a particular piece of UI)</a:t>
            </a:r>
          </a:p>
          <a:p>
            <a:r>
              <a:rPr lang="en-NZ" dirty="0" smtClean="0"/>
              <a:t>Does not look like the final product (uses paper, cardboard and not electronic screens)</a:t>
            </a:r>
          </a:p>
          <a:p>
            <a:r>
              <a:rPr lang="en-NZ" dirty="0" smtClean="0"/>
              <a:t>Does not provide the same functionality (may perform limited set of functions, or may only represent the functions and not perform any of them).</a:t>
            </a:r>
          </a:p>
          <a:p>
            <a:r>
              <a:rPr lang="en-NZ" dirty="0" smtClean="0"/>
              <a:t>Quick, cheap and easily changed (produce, modify to support exploration of alternative design and ideas)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Low Fidelity Prototype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1975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Creating a prototype for a website (few steps)</a:t>
            </a:r>
          </a:p>
          <a:p>
            <a:pPr marL="457200" lvl="1" indent="0">
              <a:buNone/>
            </a:pPr>
            <a:r>
              <a:rPr lang="en-NZ" dirty="0" smtClean="0"/>
              <a:t>Step </a:t>
            </a:r>
            <a:r>
              <a:rPr lang="en-NZ" dirty="0"/>
              <a:t>1: Create a </a:t>
            </a:r>
            <a:r>
              <a:rPr lang="en-NZ" dirty="0" err="1"/>
              <a:t>MockUp</a:t>
            </a:r>
            <a:r>
              <a:rPr lang="en-NZ" dirty="0"/>
              <a:t> of a </a:t>
            </a:r>
            <a:r>
              <a:rPr lang="en-NZ" dirty="0" smtClean="0"/>
              <a:t>Homepage</a:t>
            </a:r>
          </a:p>
          <a:p>
            <a:pPr marL="457200" lvl="1" indent="0">
              <a:buNone/>
            </a:pPr>
            <a:r>
              <a:rPr lang="en-NZ" dirty="0"/>
              <a:t>Step 2: Create a Subpage</a:t>
            </a:r>
          </a:p>
          <a:p>
            <a:pPr marL="457200" lvl="1" indent="0">
              <a:buNone/>
            </a:pPr>
            <a:r>
              <a:rPr lang="en-NZ" dirty="0"/>
              <a:t>Step 3: Click on the Button Bar to Edit it</a:t>
            </a:r>
          </a:p>
          <a:p>
            <a:pPr marL="457200" lvl="1" indent="0">
              <a:buNone/>
            </a:pPr>
            <a:r>
              <a:rPr lang="en-NZ" dirty="0"/>
              <a:t>Step 4: Add Links to Page Names in the Button Bar</a:t>
            </a:r>
          </a:p>
          <a:p>
            <a:pPr marL="457200" lvl="1" indent="0">
              <a:buNone/>
            </a:pPr>
            <a:r>
              <a:rPr lang="en-NZ" dirty="0" smtClean="0"/>
              <a:t>Step 5: </a:t>
            </a:r>
            <a:r>
              <a:rPr lang="en-NZ" dirty="0"/>
              <a:t>Save and View Your Prototype</a:t>
            </a:r>
          </a:p>
          <a:p>
            <a:pPr marL="457200" lvl="1" indent="0">
              <a:buNone/>
            </a:pPr>
            <a:r>
              <a:rPr lang="en-NZ" dirty="0"/>
              <a:t>Step </a:t>
            </a:r>
            <a:r>
              <a:rPr lang="en-NZ" dirty="0" smtClean="0"/>
              <a:t>6: </a:t>
            </a:r>
            <a:r>
              <a:rPr lang="en-NZ" dirty="0"/>
              <a:t>Click Your Prototype</a:t>
            </a:r>
          </a:p>
          <a:p>
            <a:pPr marL="457200" lvl="1" indent="0">
              <a:buNone/>
            </a:pP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smtClean="0"/>
              <a:t>An Example (creating website) using </a:t>
            </a:r>
            <a:r>
              <a:rPr lang="en-NZ" sz="3200" dirty="0" err="1" smtClean="0"/>
              <a:t>Balsamiq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260595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MyDocuments\2016\158359\Tutorials\Tutorial8\Img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03400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91264" cy="1844824"/>
          </a:xfrm>
        </p:spPr>
        <p:txBody>
          <a:bodyPr>
            <a:normAutofit fontScale="900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NZ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 1: Create a Mock Up of a Homepage – Ex website and add </a:t>
            </a:r>
            <a:r>
              <a:rPr lang="en-NZ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  <a:r>
              <a:rPr lang="en-NZ" sz="2200" dirty="0">
                <a:latin typeface="Arial" panose="020B0604020202020204" pitchFamily="34" charset="0"/>
                <a:cs typeface="Arial" panose="020B0604020202020204" pitchFamily="34" charset="0"/>
              </a:rPr>
              <a:t>like rectangles, images and text boxes. </a:t>
            </a:r>
            <a:r>
              <a:rPr lang="en-NZ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NZ" sz="2200" dirty="0">
                <a:latin typeface="Arial" panose="020B0604020202020204" pitchFamily="34" charset="0"/>
                <a:cs typeface="Arial" panose="020B0604020202020204" pitchFamily="34" charset="0"/>
              </a:rPr>
              <a:t>a navigation bar to the page using button bar </a:t>
            </a:r>
            <a:r>
              <a:rPr lang="en-NZ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element. </a:t>
            </a:r>
            <a:r>
              <a:rPr lang="en-NZ" sz="2200" dirty="0">
                <a:latin typeface="Arial" panose="020B0604020202020204" pitchFamily="34" charset="0"/>
                <a:cs typeface="Arial" panose="020B0604020202020204" pitchFamily="34" charset="0"/>
              </a:rPr>
              <a:t>Add page names to your button bar by double-clicking on it and typing. Separate page names with commas. Example: “Page 1, Page 2, Page 3.”</a:t>
            </a:r>
            <a:r>
              <a:rPr kumimoji="0" lang="en-NZ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NZ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lang="en-NZ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99792" y="476672"/>
            <a:ext cx="1296144" cy="3672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99792" y="548680"/>
            <a:ext cx="2952328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04048" y="548680"/>
            <a:ext cx="2592288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99792" y="476672"/>
            <a:ext cx="1656184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403648" y="260648"/>
            <a:ext cx="1512168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3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931" y="1481138"/>
            <a:ext cx="56221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 2: Create a Subpage (from Main Menu, </a:t>
            </a:r>
            <a:r>
              <a:rPr kumimoji="0" lang="en-NZ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</a:t>
            </a:r>
            <a:r>
              <a:rPr kumimoji="0" lang="en-NZ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Duplicate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Current </a:t>
            </a:r>
            <a:r>
              <a:rPr kumimoji="0" lang="en-NZ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Mockup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). Edit the duplicated page as a subpage.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550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3b71cd-614e-44bf-a683-1b5d3a4dc0a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260</TotalTime>
  <Words>485</Words>
  <Application>Microsoft Office PowerPoint</Application>
  <PresentationFormat>On-screen Show (4:3)</PresentationFormat>
  <Paragraphs>58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Low Fidelity Prototyping</vt:lpstr>
      <vt:lpstr>What is prototyping?</vt:lpstr>
      <vt:lpstr>What is a prototype?</vt:lpstr>
      <vt:lpstr>Why prototype?</vt:lpstr>
      <vt:lpstr>What to prototype?</vt:lpstr>
      <vt:lpstr>Low Fidelity Prototype</vt:lpstr>
      <vt:lpstr>An Example (creating website) using Balsamiq</vt:lpstr>
      <vt:lpstr>Step 1: Create a Mock Up of a Homepage – Ex website and add elements like rectangles, images and text boxes. Add a navigation bar to the page using button bar element. Add page names to your button bar by double-clicking on it and typing. Separate page names with commas. Example: “Page 1, Page 2, Page 3.” </vt:lpstr>
      <vt:lpstr>Step 2: Create a Subpage (from Main Menu, ProjectDuplicate Current Mockup). Edit the duplicated page as a subpage. </vt:lpstr>
      <vt:lpstr>   Step 2: Create a Subpage (contd.) Rename these appropriately (Page2) that corresponds to the page name in the button bar.   </vt:lpstr>
      <vt:lpstr>Step 3: Click on the Button Bar to Edit it </vt:lpstr>
      <vt:lpstr>Step 4: Add Links to Page Names in the Button Bar and other links </vt:lpstr>
      <vt:lpstr> </vt:lpstr>
    </vt:vector>
  </TitlesOfParts>
  <Company>Massey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Fidelity Prototyping</dc:title>
  <dc:creator>Sofat, Indu</dc:creator>
  <cp:lastModifiedBy>Stock, Kristin</cp:lastModifiedBy>
  <cp:revision>11</cp:revision>
  <dcterms:created xsi:type="dcterms:W3CDTF">2016-05-02T21:06:56Z</dcterms:created>
  <dcterms:modified xsi:type="dcterms:W3CDTF">2017-05-01T09:08:40Z</dcterms:modified>
</cp:coreProperties>
</file>