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Barlow" panose="020B0604020202020204" charset="0"/>
      <p:regular r:id="rId33"/>
      <p:bold r:id="rId34"/>
      <p:italic r:id="rId35"/>
      <p:boldItalic r:id="rId36"/>
    </p:embeddedFont>
    <p:embeddedFont>
      <p:font typeface="Raleway Thin" panose="020B0604020202020204" charset="0"/>
      <p:regular r:id="rId37"/>
      <p:bold r:id="rId38"/>
      <p:italic r:id="rId39"/>
      <p:boldItalic r:id="rId40"/>
    </p:embeddedFont>
    <p:embeddedFont>
      <p:font typeface="Trebuchet MS" panose="020B0603020202020204" pitchFamily="34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81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Csv75x8auHYEB8g/B1Zyho4x7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43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4" name="Google Shape;8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1" name="Google Shape;8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8" name="Google Shape;8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3" name="Google Shape;9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3" name="Google Shape;1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1" name="Google Shape;14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3" name="Google Shape;14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9" name="Google Shape;16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2" name="Google Shape;188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2" name="Google Shape;198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9" name="Google Shape;198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9" name="Google Shape;208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6" name="Google Shape;209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8" name="Google Shape;7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0" name="Google Shape;8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7" name="Google Shape;8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43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9" name="Google Shape;89;p43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43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1" name="Google Shape;91;p4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4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4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7" name="Google Shape;97;p44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98" name="Google Shape;98;p4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5"/>
          <p:cNvSpPr txBox="1"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5"/>
          <p:cNvSpPr>
            <a:spLocks noGrp="1"/>
          </p:cNvSpPr>
          <p:nvPr>
            <p:ph type="pic" idx="2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Google Shape;104;p45"/>
          <p:cNvSpPr txBox="1">
            <a:spLocks noGrp="1"/>
          </p:cNvSpPr>
          <p:nvPr>
            <p:ph type="body" idx="1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6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4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7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7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7" name="Google Shape;117;p47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4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47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2" name="Google Shape;122;p47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05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8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8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4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9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9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2" name="Google Shape;132;p49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4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9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49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0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0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1" name="Google Shape;141;p50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1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1"/>
          <p:cNvSpPr txBox="1">
            <a:spLocks noGrp="1"/>
          </p:cNvSpPr>
          <p:nvPr>
            <p:ph type="body" idx="1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8" name="Google Shape;148;p5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2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2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4" name="Google Shape;154;p5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algn="l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9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51" name="Google Shape;51;p3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3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" name="Google Shape;53;p3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4" name="Google Shape;54;p3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5" name="Google Shape;55;p3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7" name="Google Shape;57;p3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8" name="Google Shape;58;p3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9" name="Google Shape;59;p3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39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1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7" name="Google Shape;7;p3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3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3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3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3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3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31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718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sz="13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8956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8193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74319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74320" algn="l" rtl="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/>
          <p:nvPr/>
        </p:nvSpPr>
        <p:spPr>
          <a:xfrm>
            <a:off x="3771900" y="1005840"/>
            <a:ext cx="2068830" cy="26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2286000" y="1980796"/>
            <a:ext cx="45720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mini project report 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INSTITUTE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"/>
          <p:cNvSpPr txBox="1"/>
          <p:nvPr/>
        </p:nvSpPr>
        <p:spPr>
          <a:xfrm>
            <a:off x="1906462" y="107612"/>
            <a:ext cx="56396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MALLAREDDY INSTITUTE OF ENGINEERING AND TECHNOLOGY</a:t>
            </a:r>
            <a:endParaRPr sz="1400" b="0" i="0" u="none" strike="noStrike" cap="none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5029200" y="3012990"/>
            <a:ext cx="398907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Submitted By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RAJAN MANI TRIPATHI	(Regd. No: 17W91A05B0)</a:t>
            </a:r>
            <a:endParaRPr sz="1200" b="1" i="0" u="none" strike="noStrike" cap="none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K.SUMANTH REDDY	(Regd. No: 17W91A0588)</a:t>
            </a:r>
            <a:endParaRPr sz="1200" b="1" i="0" u="none" strike="noStrike" cap="none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MOHD SULTAN RAYNI	  (Regd. No: 17W91A0595)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414847" y="3012990"/>
            <a:ext cx="298323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200" b="0" i="0" u="none" strike="noStrike" cap="none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esteemed guidance of</a:t>
            </a:r>
            <a:endParaRPr sz="1200" b="0" i="0" u="none" strike="noStrike" cap="none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 K.SAI MADHURI  </a:t>
            </a:r>
            <a:endParaRPr sz="1200" b="0" i="0" u="none" strike="noStrike" cap="none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 CSE</a:t>
            </a:r>
            <a:endParaRPr sz="1200" b="0" i="0" u="none" strike="noStrike" cap="none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4130" y="599431"/>
            <a:ext cx="1475740" cy="1210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0"/>
          <p:cNvSpPr txBox="1">
            <a:spLocks noGrp="1"/>
          </p:cNvSpPr>
          <p:nvPr>
            <p:ph type="title"/>
          </p:nvPr>
        </p:nvSpPr>
        <p:spPr>
          <a:xfrm>
            <a:off x="489267" y="609835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Limitations</a:t>
            </a:r>
            <a:endParaRPr/>
          </a:p>
        </p:txBody>
      </p:sp>
      <p:sp>
        <p:nvSpPr>
          <p:cNvPr id="857" name="Google Shape;857;p1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858" name="Google Shape;858;p10"/>
          <p:cNvSpPr txBox="1"/>
          <p:nvPr/>
        </p:nvSpPr>
        <p:spPr>
          <a:xfrm>
            <a:off x="489267" y="1466651"/>
            <a:ext cx="7708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-US" sz="2000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2000" b="0" i="0" u="none" strike="noStrike" cap="none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one </a:t>
            </a:r>
            <a:r>
              <a:rPr lang="en-US" sz="2000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000" b="0" i="0" u="none" strike="noStrike" cap="none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the limitations is server storage.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RealTime database limitation of firebase.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have to manage the firebase Server and cloud.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pdf and mp4 video files are used.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processing is Institute specific.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"/>
          <p:cNvSpPr txBox="1">
            <a:spLocks noGrp="1"/>
          </p:cNvSpPr>
          <p:nvPr>
            <p:ph type="title"/>
          </p:nvPr>
        </p:nvSpPr>
        <p:spPr>
          <a:xfrm>
            <a:off x="637857" y="701275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000"/>
              <a:t>Objectives</a:t>
            </a:r>
            <a:endParaRPr/>
          </a:p>
        </p:txBody>
      </p:sp>
      <p:sp>
        <p:nvSpPr>
          <p:cNvPr id="864" name="Google Shape;864;p1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865" name="Google Shape;865;p11"/>
          <p:cNvSpPr txBox="1"/>
          <p:nvPr/>
        </p:nvSpPr>
        <p:spPr>
          <a:xfrm>
            <a:off x="637857" y="1242625"/>
            <a:ext cx="77082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ability to do Privatize research and idea storage.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document sharing and management system by means of pdf.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Friendly.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Friendly.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ability to login and register.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Institute can gather the data for processing and knowing the interest of student and faculty for managing their resources.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secure private network for the institute in the most used device by faculty and student (Android Phone).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students can view all the documents and videos of research.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2"/>
          <p:cNvSpPr txBox="1">
            <a:spLocks noGrp="1"/>
          </p:cNvSpPr>
          <p:nvPr>
            <p:ph type="ctrTitle"/>
          </p:nvPr>
        </p:nvSpPr>
        <p:spPr>
          <a:xfrm>
            <a:off x="834354" y="2086264"/>
            <a:ext cx="489266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/>
              <a:t>SYSTEM REQUIREMENTS</a:t>
            </a:r>
            <a:endParaRPr/>
          </a:p>
        </p:txBody>
      </p:sp>
      <p:sp>
        <p:nvSpPr>
          <p:cNvPr id="871" name="Google Shape;871;p12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872" name="Google Shape;872;p12"/>
          <p:cNvGrpSpPr/>
          <p:nvPr/>
        </p:nvGrpSpPr>
        <p:grpSpPr>
          <a:xfrm>
            <a:off x="5951777" y="1192278"/>
            <a:ext cx="2803603" cy="2831970"/>
            <a:chOff x="2152750" y="190500"/>
            <a:chExt cx="4293756" cy="4762499"/>
          </a:xfrm>
        </p:grpSpPr>
        <p:sp>
          <p:nvSpPr>
            <p:cNvPr id="873" name="Google Shape;873;p12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2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2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2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2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2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2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2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2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2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2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2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2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2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2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2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2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2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2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2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2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2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2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2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2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2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2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2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2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2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2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2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12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12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2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2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2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12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12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2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2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2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2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2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2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2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2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2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2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2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2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2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2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2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2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2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2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2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2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2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2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2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2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2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2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2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2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2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2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2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2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2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2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2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7" name="Google Shape;947;p12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948" name="Google Shape;948;p12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12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12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12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12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12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12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12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12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7" name="Google Shape;957;p12"/>
            <p:cNvGrpSpPr/>
            <p:nvPr/>
          </p:nvGrpSpPr>
          <p:grpSpPr>
            <a:xfrm flipH="1">
              <a:off x="3829269" y="2465054"/>
              <a:ext cx="683693" cy="518573"/>
              <a:chOff x="6621095" y="1452181"/>
              <a:chExt cx="330893" cy="250785"/>
            </a:xfrm>
          </p:grpSpPr>
          <p:sp>
            <p:nvSpPr>
              <p:cNvPr id="958" name="Google Shape;958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3" name="Google Shape;963;p12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2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2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2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12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12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12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2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2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12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12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12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12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12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12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12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2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2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3"/>
          <p:cNvSpPr txBox="1">
            <a:spLocks noGrp="1"/>
          </p:cNvSpPr>
          <p:nvPr>
            <p:ph type="title"/>
          </p:nvPr>
        </p:nvSpPr>
        <p:spPr>
          <a:xfrm>
            <a:off x="457200" y="46875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000"/>
              <a:t>Software And Hardware Requirements</a:t>
            </a:r>
            <a:endParaRPr/>
          </a:p>
        </p:txBody>
      </p:sp>
      <p:sp>
        <p:nvSpPr>
          <p:cNvPr id="986" name="Google Shape;986;p13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solidFill>
                  <a:srgbClr val="007B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b="1">
              <a:solidFill>
                <a:srgbClr val="007BB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Operating system :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Any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Programming Language 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Java,XML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IDE 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Android Studio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7" name="Google Shape;987;p13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solidFill>
                  <a:srgbClr val="007B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RAM 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&gt;8GB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SSD/HDD 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250GB 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Processor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Intel i3 8 or more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Physical Device: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Android Phone &gt;6.0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8" name="Google Shape;988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pSp>
        <p:nvGrpSpPr>
          <p:cNvPr id="989" name="Google Shape;989;p13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990" name="Google Shape;990;p13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13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3" name="Google Shape;1033;p13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1034" name="Google Shape;1034;p13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13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42" name="Google Shape;1042;p13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3" name="Google Shape;1093;p13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094" name="Google Shape;1094;p13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13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13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13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13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13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13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13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3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13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13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3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13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13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3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13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13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3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13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13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4" name="Google Shape;1114;p13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4"/>
          <p:cNvSpPr txBox="1">
            <a:spLocks noGrp="1"/>
          </p:cNvSpPr>
          <p:nvPr>
            <p:ph type="ctrTitle"/>
          </p:nvPr>
        </p:nvSpPr>
        <p:spPr>
          <a:xfrm>
            <a:off x="834354" y="2086264"/>
            <a:ext cx="489266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/>
              <a:t>TECHNOLOGIES USED </a:t>
            </a:r>
            <a:endParaRPr/>
          </a:p>
        </p:txBody>
      </p:sp>
      <p:sp>
        <p:nvSpPr>
          <p:cNvPr id="1126" name="Google Shape;1126;p14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127" name="Google Shape;1127;p14"/>
          <p:cNvGrpSpPr/>
          <p:nvPr/>
        </p:nvGrpSpPr>
        <p:grpSpPr>
          <a:xfrm>
            <a:off x="5951777" y="1238733"/>
            <a:ext cx="3027120" cy="2739060"/>
            <a:chOff x="2011725" y="44285"/>
            <a:chExt cx="4684870" cy="4762340"/>
          </a:xfrm>
        </p:grpSpPr>
        <p:grpSp>
          <p:nvGrpSpPr>
            <p:cNvPr id="1128" name="Google Shape;1128;p14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1129" name="Google Shape;1129;p14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14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14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14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14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14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14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14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14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14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6" name="Google Shape;1236;p14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14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14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14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14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14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14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14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14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14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14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14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14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14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14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14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14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14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14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14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14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14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14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14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14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14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14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14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14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14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14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14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14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14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14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14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14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14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14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14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14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4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4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77" name="Google Shape;1377;p14"/>
            <p:cNvGrpSpPr/>
            <p:nvPr/>
          </p:nvGrpSpPr>
          <p:grpSpPr>
            <a:xfrm>
              <a:off x="3871486" y="368362"/>
              <a:ext cx="330893" cy="250785"/>
              <a:chOff x="6621095" y="1452181"/>
              <a:chExt cx="330893" cy="250785"/>
            </a:xfrm>
          </p:grpSpPr>
          <p:sp>
            <p:nvSpPr>
              <p:cNvPr id="1378" name="Google Shape;1378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3" name="Google Shape;1383;p14"/>
            <p:cNvGrpSpPr/>
            <p:nvPr/>
          </p:nvGrpSpPr>
          <p:grpSpPr>
            <a:xfrm>
              <a:off x="4704106" y="852569"/>
              <a:ext cx="330893" cy="250785"/>
              <a:chOff x="6621095" y="1452181"/>
              <a:chExt cx="330893" cy="250785"/>
            </a:xfrm>
          </p:grpSpPr>
          <p:sp>
            <p:nvSpPr>
              <p:cNvPr id="1384" name="Google Shape;1384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9" name="Google Shape;1389;p14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1" name="Google Shape;1391;p14"/>
            <p:cNvGrpSpPr/>
            <p:nvPr/>
          </p:nvGrpSpPr>
          <p:grpSpPr>
            <a:xfrm flipH="1">
              <a:off x="2446567" y="1414370"/>
              <a:ext cx="298962" cy="226660"/>
              <a:chOff x="6621095" y="1452181"/>
              <a:chExt cx="330893" cy="250785"/>
            </a:xfrm>
          </p:grpSpPr>
          <p:sp>
            <p:nvSpPr>
              <p:cNvPr id="1392" name="Google Shape;1392;p1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7" name="Google Shape;1397;p14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5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imes New Roman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Our process is easy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4" name="Google Shape;1404;p1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05" name="Google Shape;1405;p15"/>
          <p:cNvGrpSpPr/>
          <p:nvPr/>
        </p:nvGrpSpPr>
        <p:grpSpPr>
          <a:xfrm>
            <a:off x="380372" y="1649551"/>
            <a:ext cx="1638579" cy="1785321"/>
            <a:chOff x="1047207" y="1574025"/>
            <a:chExt cx="2088778" cy="1596888"/>
          </a:xfrm>
        </p:grpSpPr>
        <p:sp>
          <p:nvSpPr>
            <p:cNvPr id="1406" name="Google Shape;1406;p15"/>
            <p:cNvSpPr txBox="1"/>
            <p:nvPr/>
          </p:nvSpPr>
          <p:spPr>
            <a:xfrm>
              <a:off x="1217612" y="1574025"/>
              <a:ext cx="1010963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FireBase</a:t>
              </a:r>
              <a:endParaRPr/>
            </a:p>
            <a:p>
              <a:pPr marL="0" marR="0" lvl="0" indent="0" algn="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7" name="Google Shape;1407;p15"/>
            <p:cNvSpPr txBox="1"/>
            <p:nvPr/>
          </p:nvSpPr>
          <p:spPr>
            <a:xfrm>
              <a:off x="1630886" y="2724513"/>
              <a:ext cx="1505099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Server</a:t>
              </a:r>
              <a:endPara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08" name="Google Shape;1408;p1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09" name="Google Shape;1409;p15"/>
            <p:cNvSpPr/>
            <p:nvPr/>
          </p:nvSpPr>
          <p:spPr>
            <a:xfrm flipH="1">
              <a:off x="1047207" y="2304322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endPara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0" name="Google Shape;1410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11" name="Google Shape;1411;p15"/>
          <p:cNvGrpSpPr/>
          <p:nvPr/>
        </p:nvGrpSpPr>
        <p:grpSpPr>
          <a:xfrm>
            <a:off x="1721405" y="1649551"/>
            <a:ext cx="1449165" cy="1912231"/>
            <a:chOff x="1083025" y="1574025"/>
            <a:chExt cx="1834900" cy="1710404"/>
          </a:xfrm>
        </p:grpSpPr>
        <p:sp>
          <p:nvSpPr>
            <p:cNvPr id="1412" name="Google Shape;1412;p15"/>
            <p:cNvSpPr txBox="1"/>
            <p:nvPr/>
          </p:nvSpPr>
          <p:spPr>
            <a:xfrm>
              <a:off x="1547499" y="1574025"/>
              <a:ext cx="713668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</a:t>
              </a:r>
              <a:endPara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3" name="Google Shape;1413;p15"/>
            <p:cNvSpPr txBox="1"/>
            <p:nvPr/>
          </p:nvSpPr>
          <p:spPr>
            <a:xfrm>
              <a:off x="1236250" y="2838029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Programming</a:t>
              </a:r>
              <a:br>
                <a:rPr lang="en-US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language</a:t>
              </a:r>
              <a:endPara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14" name="Google Shape;1414;p1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5" name="Google Shape;1415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endPara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6" name="Google Shape;1416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17" name="Google Shape;1417;p15"/>
          <p:cNvGrpSpPr/>
          <p:nvPr/>
        </p:nvGrpSpPr>
        <p:grpSpPr>
          <a:xfrm>
            <a:off x="7223018" y="1649551"/>
            <a:ext cx="1654457" cy="1752353"/>
            <a:chOff x="1083025" y="1574025"/>
            <a:chExt cx="1834900" cy="1567400"/>
          </a:xfrm>
        </p:grpSpPr>
        <p:sp>
          <p:nvSpPr>
            <p:cNvPr id="1418" name="Google Shape;1418;p15"/>
            <p:cNvSpPr txBox="1"/>
            <p:nvPr/>
          </p:nvSpPr>
          <p:spPr>
            <a:xfrm>
              <a:off x="1235825" y="1574025"/>
              <a:ext cx="992749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Firebase</a:t>
              </a:r>
              <a:endPara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9" name="Google Shape;1419;p15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Authentication </a:t>
              </a:r>
              <a:endParaRPr sz="12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20" name="Google Shape;1420;p1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1" name="Google Shape;1421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endPara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2" name="Google Shape;1422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23" name="Google Shape;1423;p15"/>
          <p:cNvGrpSpPr/>
          <p:nvPr/>
        </p:nvGrpSpPr>
        <p:grpSpPr>
          <a:xfrm>
            <a:off x="5678934" y="1649551"/>
            <a:ext cx="1654457" cy="1906417"/>
            <a:chOff x="1083025" y="1574025"/>
            <a:chExt cx="1834900" cy="1705203"/>
          </a:xfrm>
        </p:grpSpPr>
        <p:sp>
          <p:nvSpPr>
            <p:cNvPr id="1424" name="Google Shape;1424;p15"/>
            <p:cNvSpPr txBox="1"/>
            <p:nvPr/>
          </p:nvSpPr>
          <p:spPr>
            <a:xfrm>
              <a:off x="1229468" y="1574025"/>
              <a:ext cx="999107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Firebase</a:t>
              </a:r>
              <a:endPara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5" name="Google Shape;1425;p15"/>
            <p:cNvSpPr txBox="1"/>
            <p:nvPr/>
          </p:nvSpPr>
          <p:spPr>
            <a:xfrm>
              <a:off x="1305776" y="2832828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Real Time Database</a:t>
              </a:r>
              <a:endParaRPr sz="12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26" name="Google Shape;1426;p1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7" name="Google Shape;1427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endPara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8" name="Google Shape;1428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29" name="Google Shape;1429;p15"/>
          <p:cNvGrpSpPr/>
          <p:nvPr/>
        </p:nvGrpSpPr>
        <p:grpSpPr>
          <a:xfrm>
            <a:off x="3049935" y="1649551"/>
            <a:ext cx="1424836" cy="1898028"/>
            <a:chOff x="1083025" y="1574025"/>
            <a:chExt cx="1834900" cy="1697700"/>
          </a:xfrm>
        </p:grpSpPr>
        <p:sp>
          <p:nvSpPr>
            <p:cNvPr id="1430" name="Google Shape;1430;p15"/>
            <p:cNvSpPr txBox="1"/>
            <p:nvPr/>
          </p:nvSpPr>
          <p:spPr>
            <a:xfrm>
              <a:off x="1298144" y="1574025"/>
              <a:ext cx="930431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XML</a:t>
              </a:r>
              <a:endParaRPr sz="1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1" name="Google Shape;1431;p15"/>
            <p:cNvSpPr txBox="1"/>
            <p:nvPr/>
          </p:nvSpPr>
          <p:spPr>
            <a:xfrm>
              <a:off x="1235944" y="28253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</a:t>
              </a:r>
              <a:r>
                <a:rPr lang="en-US" sz="1200" b="1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Interface</a:t>
              </a:r>
              <a:endPara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32" name="Google Shape;1432;p1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33" name="Google Shape;1433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endPara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4" name="Google Shape;1434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35" name="Google Shape;1435;p15"/>
          <p:cNvGrpSpPr/>
          <p:nvPr/>
        </p:nvGrpSpPr>
        <p:grpSpPr>
          <a:xfrm>
            <a:off x="4337420" y="1655365"/>
            <a:ext cx="1443749" cy="1878409"/>
            <a:chOff x="1058669" y="1574025"/>
            <a:chExt cx="1859256" cy="1680151"/>
          </a:xfrm>
        </p:grpSpPr>
        <p:sp>
          <p:nvSpPr>
            <p:cNvPr id="1436" name="Google Shape;1436;p15"/>
            <p:cNvSpPr txBox="1"/>
            <p:nvPr/>
          </p:nvSpPr>
          <p:spPr>
            <a:xfrm>
              <a:off x="1058669" y="1574025"/>
              <a:ext cx="1169906" cy="406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Firebase Cloud Database</a:t>
              </a:r>
              <a:endPara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7" name="Google Shape;1437;p15"/>
            <p:cNvSpPr txBox="1"/>
            <p:nvPr/>
          </p:nvSpPr>
          <p:spPr>
            <a:xfrm>
              <a:off x="1281167" y="2807776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Database</a:t>
              </a:r>
              <a:endPara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38" name="Google Shape;1438;p1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39" name="Google Shape;1439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</a:t>
              </a:r>
              <a:endPara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16"/>
          <p:cNvSpPr txBox="1">
            <a:spLocks noGrp="1"/>
          </p:cNvSpPr>
          <p:nvPr>
            <p:ph type="ctrTitle"/>
          </p:nvPr>
        </p:nvSpPr>
        <p:spPr>
          <a:xfrm>
            <a:off x="946704" y="1811814"/>
            <a:ext cx="489266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/>
              <a:t>Libraries </a:t>
            </a:r>
            <a:endParaRPr/>
          </a:p>
        </p:txBody>
      </p:sp>
      <p:sp>
        <p:nvSpPr>
          <p:cNvPr id="1446" name="Google Shape;1446;p16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447" name="Google Shape;1447;p16"/>
          <p:cNvGrpSpPr/>
          <p:nvPr/>
        </p:nvGrpSpPr>
        <p:grpSpPr>
          <a:xfrm>
            <a:off x="5762550" y="1213012"/>
            <a:ext cx="2769397" cy="2717476"/>
            <a:chOff x="1926580" y="602477"/>
            <a:chExt cx="4456273" cy="4762466"/>
          </a:xfrm>
        </p:grpSpPr>
        <p:sp>
          <p:nvSpPr>
            <p:cNvPr id="1448" name="Google Shape;1448;p16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16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16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16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16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16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16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16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16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16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16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16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16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16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16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16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16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16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16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16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16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16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16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16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16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16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16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16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16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16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16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16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16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16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16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16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16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16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94" name="Google Shape;1594;p16"/>
            <p:cNvGrpSpPr/>
            <p:nvPr/>
          </p:nvGrpSpPr>
          <p:grpSpPr>
            <a:xfrm>
              <a:off x="4146745" y="1006881"/>
              <a:ext cx="330893" cy="250785"/>
              <a:chOff x="6621095" y="1452181"/>
              <a:chExt cx="330893" cy="250785"/>
            </a:xfrm>
          </p:grpSpPr>
          <p:sp>
            <p:nvSpPr>
              <p:cNvPr id="1595" name="Google Shape;1595;p1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1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1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1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1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0" name="Google Shape;1600;p16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16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7"/>
          <p:cNvSpPr txBox="1">
            <a:spLocks noGrp="1"/>
          </p:cNvSpPr>
          <p:nvPr>
            <p:ph type="subTitle" idx="1"/>
          </p:nvPr>
        </p:nvSpPr>
        <p:spPr>
          <a:xfrm>
            <a:off x="417257" y="338049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androidx.appcompat:appcompat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androidx.navigation:navigation-fragment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androidx.navigation:navigation-ui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androidx.legacy:legacy-support-v4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com.google.android.exoplayer:exoplaye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com.google.android.exoplayer:exoplayer-core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com.google.android.exoplayer:exoplayer-dash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com.google.android.exoplayer:exoplayer-ui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com.google.android.exoplayer:exoplayer-smoothstreaming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com.google.android.exoplayer:exoplayer-hls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androidx.constraintlayout:constraintlayout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com.google.firebase:firebase-auth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com.firebaseui:firebase-ui-database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com.google.android.material:material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androidx.annotation:annotation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androidx.lifecycle:lifecycle-extensions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com.google.firebase:firebase-database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com.google.firebase:firebase-analytics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com.google.firebase:firebase-storage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de.hdodenhof:circleimageview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androidx.test.espresso:espresso-core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com.google.firebase:firebase-analytics</a:t>
            </a:r>
            <a:endParaRPr/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com.google.firebase:firebase-database</a:t>
            </a: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8"/>
          <p:cNvSpPr txBox="1">
            <a:spLocks noGrp="1"/>
          </p:cNvSpPr>
          <p:nvPr>
            <p:ph type="ctrTitle"/>
          </p:nvPr>
        </p:nvSpPr>
        <p:spPr>
          <a:xfrm>
            <a:off x="958511" y="1794602"/>
            <a:ext cx="489266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/>
              <a:t>SCREEN SHOTS</a:t>
            </a:r>
            <a:endParaRPr/>
          </a:p>
        </p:txBody>
      </p:sp>
      <p:sp>
        <p:nvSpPr>
          <p:cNvPr id="1612" name="Google Shape;1612;p18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8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613" name="Google Shape;1613;p18"/>
          <p:cNvGrpSpPr/>
          <p:nvPr/>
        </p:nvGrpSpPr>
        <p:grpSpPr>
          <a:xfrm>
            <a:off x="5839373" y="1082825"/>
            <a:ext cx="2727493" cy="2765150"/>
            <a:chOff x="2012475" y="393272"/>
            <a:chExt cx="4440240" cy="4609126"/>
          </a:xfrm>
        </p:grpSpPr>
        <p:sp>
          <p:nvSpPr>
            <p:cNvPr id="1614" name="Google Shape;1614;p18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18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18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18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18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18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18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18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18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18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18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18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18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18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18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18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18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18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18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18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18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18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18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18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18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18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18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18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18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18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18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18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18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18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18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18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18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18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18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18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18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18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18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18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18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18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18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18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18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18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18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18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18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18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18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18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18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18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18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18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18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18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18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18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18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18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18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18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18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18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18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18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18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18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18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18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18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18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18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18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pSp>
        <p:nvGrpSpPr>
          <p:cNvPr id="1712" name="Google Shape;1712;p19"/>
          <p:cNvGrpSpPr/>
          <p:nvPr/>
        </p:nvGrpSpPr>
        <p:grpSpPr>
          <a:xfrm>
            <a:off x="7649166" y="1888938"/>
            <a:ext cx="1041944" cy="2747812"/>
            <a:chOff x="2217389" y="2145281"/>
            <a:chExt cx="771754" cy="2035265"/>
          </a:xfrm>
        </p:grpSpPr>
        <p:sp>
          <p:nvSpPr>
            <p:cNvPr id="1713" name="Google Shape;1713;p19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19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19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19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19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19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19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19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19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19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19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19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19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19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19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19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9" name="Google Shape;1729;p19"/>
          <p:cNvSpPr/>
          <p:nvPr/>
        </p:nvSpPr>
        <p:spPr>
          <a:xfrm>
            <a:off x="7918104" y="870540"/>
            <a:ext cx="85953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0" name="Google Shape;1730;p19" descr="https://lh3.googleusercontent.com/q8ulZFzV0qPi02CwZtHYJY8Xj-0Fj3_40gUodoeTb3T9JEfNiYDecn8o5zkwNE3pCkxsHcWMVMnzo2KDw9eA-PrXNKKbu57cnsuktj23B478cPg136gd6MF0zojIOinw0082El9pWVsZRv8XV1v9toVOMMpf8RFwU_Bg7wVdy6tFzz5NsKCS9N2mBo5X2ubmQ_ycQsl4lGBvxPHJPlnIBFaEgoC3vnytfn5V3Kl1l1pnngKxZHw0rALW9lpUog4pE_kTNP4H5Swd-Z2ZMzqPBuyETRXeSWhn9-Ekw2cy35aawm7BPF4JyG0vDWjZ0mO9iJNGViJNjbofvBTL5yJshktYxNdXwbQAXdoz4yVv6SvLZe3TejttvZiPodG-QDZzvqv4nfzq0M2-Jx1envUgxlZJXOydqApN_LjE7x-bBZ-8Ur5Qaf6sx4SqkG4ybsw6ypvfR06biWIzEFYMlc8r8gK_L9GQED_dnL80hdnVeZIZmH6ye5rTCtzFCEKhXWZXK-ZvyNvr2KQ0Po0p6sRmNWqEm5MFYi7lCJM5opVYRBYhNdAHzdL7ik_DkFuGGeQTvOw1AXbTWFTNp1PAU6ovVFl5bNin32-c2OBJOcfY4rxb2Y7vG0tmI1Yg2ccJoe5Di9sZDewYlF4F_pfAVt4BXTzkjWvJRIpIRpHZn5fc7lVSBFhApk-Be-XxkVJ0fw=w322-h657-no?authuser=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065" y="279504"/>
            <a:ext cx="2213553" cy="45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172" name="Google Shape;172;p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173" name="Google Shape;173;p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0" name="Google Shape;280;p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1" name="Google Shape;311;p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312" name="Google Shape;312;p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330" name="Google Shape;330;p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1" name="Google Shape;361;p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7" name="Google Shape;397;p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398" name="Google Shape;398;p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404" name="Google Shape;404;p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9" name="Google Shape;409;p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1" name="Google Shape;411;p2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412" name="Google Shape;412;p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8" name="Google Shape;438;p2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439" name="Google Shape;439;p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44" name="Google Shape;444;p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6" name="Google Shape;446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/>
              <a:t>DIGITAL INSTITUTE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pSp>
        <p:nvGrpSpPr>
          <p:cNvPr id="1736" name="Google Shape;1736;p20"/>
          <p:cNvGrpSpPr/>
          <p:nvPr/>
        </p:nvGrpSpPr>
        <p:grpSpPr>
          <a:xfrm>
            <a:off x="7649166" y="1888938"/>
            <a:ext cx="1041944" cy="2747812"/>
            <a:chOff x="2217389" y="2145281"/>
            <a:chExt cx="771754" cy="2035265"/>
          </a:xfrm>
        </p:grpSpPr>
        <p:sp>
          <p:nvSpPr>
            <p:cNvPr id="1737" name="Google Shape;1737;p20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20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20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0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20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20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20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20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20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3" name="Google Shape;1753;p20"/>
          <p:cNvSpPr/>
          <p:nvPr/>
        </p:nvSpPr>
        <p:spPr>
          <a:xfrm>
            <a:off x="7918104" y="870540"/>
            <a:ext cx="111761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Up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4" name="Google Shape;1754;p20" descr="https://lh3.googleusercontent.com/HavXT1xI-JDk_i-2jio8wS3-cbr4P-0SVKgmzTVxe9JE3Rjer2ZhDHBupa2y3AcohX81JKC39RjNDFntumvfBQMHmsY1fVqnDYGPmmtiXpSEoDL91uYpEgOw1Yi1g62DjuDJn2mDiVMR6T3DMX2IkyVsft4TkYGqNnDdCQTwLWtiIT5aK_BRuNHMLTO2ZyVGL0pO2yiiNdeQ9Myr4z1wCulSA5TSO5jT_w7mdMEXFTqM1z4g7515riKikclr0FxLi3_tPeWkhAv5TYclFho6Z7ce9HQOhpxcgfy9jjwaTn8nBcNkptV9dV_L_ldFV_8k9zNM_HJ3H5mRL_-NXWKjH8cdhkHtvaW3E383LVJFIp4BWV5xcgxgKHp8fcptXffahM5dGYvxJ1ln3TqG_Q4Ry8PQHPtR3cK_ZQjCp_ufgPh2WJeTIfEP8DbkwMLyDbvt-HChmwMchCcgxC3hIlLGiTj-WJx-e3E37sm4Ju6gnkjYh8GckSw2mtLTBAOKTmB6HneAAY0FlrKmS7X1yu2QLgLTim_4yYqQN7KcQimT7ATp-615buyELB0lukJGOgdosg0MH5ymudfyL3ulXl07a0Af8pDhF-HoiYaHnu6aiGH77iGSD7W-7ziCdnfHKrHrFjxVbEEB9LOQQinnHQccr7k7gHahh5ifaBjSn2hNv2lIO9VHP4pT1-86lgJelw=w325-h657-no?authuser=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8172" y="-9"/>
            <a:ext cx="2431761" cy="491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1760" name="Google Shape;1760;p21"/>
          <p:cNvGrpSpPr/>
          <p:nvPr/>
        </p:nvGrpSpPr>
        <p:grpSpPr>
          <a:xfrm>
            <a:off x="7649166" y="1888938"/>
            <a:ext cx="1041944" cy="2747812"/>
            <a:chOff x="2217389" y="2145281"/>
            <a:chExt cx="771754" cy="2035265"/>
          </a:xfrm>
        </p:grpSpPr>
        <p:sp>
          <p:nvSpPr>
            <p:cNvPr id="1761" name="Google Shape;1761;p2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7" name="Google Shape;1777;p21"/>
          <p:cNvSpPr/>
          <p:nvPr/>
        </p:nvSpPr>
        <p:spPr>
          <a:xfrm>
            <a:off x="6849674" y="1005269"/>
            <a:ext cx="208903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Forgot Password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8" name="Google Shape;1778;p21" descr="https://lh3.googleusercontent.com/-eG6h7z0S6kE63G3vwqkqWhSzOkm462AFhMwWvkb0zvzN5MyQk7858PzwWBlUco0BljVCfQYxjhOPoxedWKZZexFZ_9pDEVHSO-vPyNhnDMMWbzGFJRTMTVHggcQO2IvjGlXs9R4r7YsOWxnpJLCABtNMScxw9s-UvhhpschweAIYQGqCMcz1m46u5Teris6WMPBll7xzgLtqBm4BJuQfWij8k_6ReGqPOh3XYqej9x-FerEoqx1bmEHy4DFtPKr91yPVJhWode15MGfxhDnwAav3C1NrD11YLnF7-FSN3-FNG4DNzHmkB0huLF8dI7-4JmqV-vvY2VYTZZ9xPP08qiEZ7wtfKam-_opPUCY_-rgIJbBh9yX6tGgGcyJ10nNzFhPOFA8Zhngb1nHITEnT6x7U-nEjOgnjRxxkiwkmW5LwbyQohauTW6maEdoBPzCEDKTDSkNRCu7Cf_xPLaWp6P_L_-AJVry7UjrYKE6WiaMPGDRgCjSau5KRwZpGo9WcLwLmq5l4Wz9JvPvEjLR6UEORhcPwANXuHqNhrfyVrcrXu8z1EnJTMAAV5twPiz2A_r2_A3_8q5l8rpxYme0VzbGVIK94egR_Xj_2qeVkR9nGCupjiM9Sx5eN5SBrAmMvroxdjKXjA3fegMSmrfPB25cZ34q7xt9yry0a_tL85YCwXMn7JFE6W8VPxJNYQ=w325-h657-no?authuser=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6403" y="427192"/>
            <a:ext cx="2151207" cy="436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grpSp>
        <p:nvGrpSpPr>
          <p:cNvPr id="1784" name="Google Shape;1784;p22"/>
          <p:cNvGrpSpPr/>
          <p:nvPr/>
        </p:nvGrpSpPr>
        <p:grpSpPr>
          <a:xfrm>
            <a:off x="7649166" y="1888938"/>
            <a:ext cx="1041944" cy="2747812"/>
            <a:chOff x="2217389" y="2145281"/>
            <a:chExt cx="771754" cy="2035265"/>
          </a:xfrm>
        </p:grpSpPr>
        <p:sp>
          <p:nvSpPr>
            <p:cNvPr id="1785" name="Google Shape;1785;p22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22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22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22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22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22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22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22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1" name="Google Shape;1801;p22"/>
          <p:cNvSpPr/>
          <p:nvPr/>
        </p:nvSpPr>
        <p:spPr>
          <a:xfrm>
            <a:off x="7388098" y="929992"/>
            <a:ext cx="150714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Menu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2" name="Google Shape;1802;p22" descr="https://lh3.googleusercontent.com/9SJao-nG_4mk_dUPlxrqyc8cum9WZr5tWoxzF66F7ePJx9xdBn1FhxG4px9wbHIh-hQhGc7DNZPdVKzc0WOMemZanIkFYIhLuKRM3sv2BsM-TxKra1WhjS2wTEsKi0C8mJVMpdtU-mNtuoXtoYF3RmJg3QHflGFm570hN8rLZKiMEwE-99-qMS0fDPyVhcTiJkfr5Xg0KmoJ5qwTZZ4jH8Q7aPWDHPKDg0NrxfkycVfBAwEMH4TNRT0tbbKnlLyu_oQgsd7mUy07odT6zG-Xi5XppggCH_xdd0_z3q_XRlt-Xm5zYgxxkK6n-dmEK441req11MgEMKIy5FerFmV5J1rU7gc99cFVgkxtZJIxsebCFqkjYWiyNOFd9rYXVUPjUKF4S-X8XwxB1nHRI4avhBA_cZFZLvSsEc-cn8a5P7pTHZy2kzD10lga2W-Hm52jZKC_f694MfjxBLHYW9XB3gU9zzQKbge5I3HiTpoPaj2_lSPtAzXJM5kzBIElr1JFGhB3CndTJSdSxlKBGfSBdjUFYcgKVHFPE7Cy-H0XZZcZUUk1JHIDM9fOBAWMiC_leq4MnMMSMnEU5CQUFXWad56l7UeJYf1Wht9WSNzEfxuMYpZaEkDBVEhkTNU_Fam7iSsH5v6bUJvEemsjk-crurtU8O3ZWa0b5nEX-VoxA09NMzHSicSNYHMAnLnyyQ=w322-h657-no?authuser=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3789" y="334713"/>
            <a:ext cx="2192770" cy="447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3" name="Google Shape;1803;p22" descr="https://lh3.googleusercontent.com/QF9anm2z6bToZ2tH6tDZk4tJxtY6yC39-7p_OxaI39LFVvAJM5FdfcrOXCC7ju-F2qCYPLXCukapyPDpYO7vW-ISiELp5qY3QXFMMaZUwvctjq66XubQsL3bHPfHyQoJwJPG3skuEysjPH46s1fF3lokIgiRcov8eiYk3YdSzucAxUVmxd7AsMLE67QChWLLgnVQnvycP5GNLqwJcyRnv9jtH5EiyLFXQhYju7I3MEpNn8Pm7R7s1Kqj-3t6CmwLksOmIotNoQCUlP1E9IdTSupBOvYkvG9jPniCWiyW3jqBrm8fWscJEpg9Y7gO8PtTpJ5oNjgSezjE4AerASbzt_8qT-IMEelcaKRTdUgYuZetS-TPy-B4wRJezykH6LTqJH8XFc3PrR7oY4T-CouATIAWxxf8RNBDxVrx7YUmlv2_zYs_WP_85kN6-GfiSwVm-iXSPeBy0oHdQie7D0UtwSeKA2DBAzOPGBjy_iHZwPBvgq9a0nHqAp5R4YdTVF_kRZSImEMrOZEB1bMGcHKboUtYnD6ygeGTHu8LtoflYDuzJneYFwVvF3iSVZ2FU3hk1UQ2mEa2ekwBSv4wyHXO41-vZqj62Vkp6Rm94b6-Hq-tqZ0WoO2N2y_3V2Jpuq3T_wEbPW4HOHJWRQmcoDIvdcpnWjljtW54hDRhLs-5H2EeF1fB1JyE7mgWw0YTBg=w322-h657-no?authuser=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7480" y="334579"/>
            <a:ext cx="2221782" cy="4547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pSp>
        <p:nvGrpSpPr>
          <p:cNvPr id="1809" name="Google Shape;1809;p23"/>
          <p:cNvGrpSpPr/>
          <p:nvPr/>
        </p:nvGrpSpPr>
        <p:grpSpPr>
          <a:xfrm>
            <a:off x="7649166" y="1888938"/>
            <a:ext cx="1041944" cy="2747812"/>
            <a:chOff x="2217389" y="2145281"/>
            <a:chExt cx="771754" cy="2035265"/>
          </a:xfrm>
        </p:grpSpPr>
        <p:sp>
          <p:nvSpPr>
            <p:cNvPr id="1810" name="Google Shape;1810;p23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3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3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3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3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3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3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3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3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3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3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3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3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23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23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3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6" name="Google Shape;1826;p23"/>
          <p:cNvSpPr/>
          <p:nvPr/>
        </p:nvSpPr>
        <p:spPr>
          <a:xfrm>
            <a:off x="7918104" y="870540"/>
            <a:ext cx="87395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7" name="Google Shape;1827;p23" descr="https://lh3.googleusercontent.com/rPTIqqv5gtjBHQOcPyh1Dllo3IAyTm3t70xe20nv8WA5icOOnQuVwsWUkVyGB7Nf_l57ON7xdUMCvYEfelsh9soC4DjHhByGYS1c6whqMbOgBi7rqbArYbMot2NL11Kvt8b0xtXczsQofhvHBCHYkTpTjMrBoUTt0kjCcimezREMJktx1x3lAgR5z2WL4QNbkPeaqj3zoZMc16t0CnwTDcxdk2MbpBS0BH7fPyB18UvJwF9LTBnIHTw6sGsPen9jAFG95rw20mmCKtnldTkpXcPpxFsenE0LwUP1LnJgsApK7PgR-EN1bpjrwjGkNUJ9eHnr1dNZactp-PQGHC170kmiqqx6y16MAMzZbFq5UHOLMYY0bD6xvf0IMvVPj0ShdOspZL7n_u9R7kwCwf2uu_FzwkVMLbY9qzFY9QFA129DLAQhq7C1duCU0HYhfc0WEfRY9E_9cN3s7skpolW2tmAXQrmsyKjev1YAoIyCVcSGfJOoe-HPxgU9xvSFVh9TkP3uBcgcjOQXt3lMK9L07SVvexWQGSP4dPSHFou-ruVwhMvpKQ-uzfV4kGVd-T-1eSlfY4uNsg4TZCMbdgn5FRtQHvUq8SbjdFLO_AbIOAcyXeArxnUWstjT4Sd0k_XGqVtU1VLPkv5dcRmjLUQk_M1GbAnUTHKVr1mGd8CZkFyQtKFd6oLOQqU38M5VyA=w312-h657-no?authuser=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831" y="437916"/>
            <a:ext cx="2120135" cy="4478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8" name="Google Shape;1828;p23" descr="https://lh3.googleusercontent.com/8lKNdJ-Diu_Y41XPVCulOyf9OVrgH7n1EiVKzR2egpAk17h1e26YOg-xXgSlLAS9OFfyvW7qgaOUGupef3A0QmbF3mGzEmPSxLL7i1qveLO4kgHQwu_KUwj2s3tOCNc8qXzqb9LUYqy53jL0FegNpd3fToi-8_ZuQh1hLZ-RJwvd6tX-5qcEJDag_KBZA9gwx749I2LyrRoqN1wwzDhskzBvyjbQpMt0lXGtVGldBPKk2LLGNG-_k6xSkGJdssRTTBTRbCv61A6T07JucwwyFddNApWr0JeAsvrx1NnPjmKAy9czqj5QUi3-WeWClQCjyoj-izuSBD9-ARfjL-b1l6v9Waux3DZtrA4q9MW1sVyMrr-B364RmLCvocOmVzI_sJb0d7cHQNt99tA5nlf8L7hNkJ14TLLHOPGoD802exfrIfcLXI89DghWvEERaRmOREWTMmdqJEAdivo0l73kwfXYO49374aEFkgc-J6rJmCr8gUupWj9rup3pVaapCJBVRAficZF6JpxASKGNUF6V6Y086chDuZK0vtXo8zu7yZVGS5uy9Bz293ahVm-4CEwNdLwGXll-kLHrSPOeLlANm3I2GwcitelRB79Vl4fBXb9txTp69Nl8Dq-01YL7jFv5d8UEbFVclwEkrbt28xwILy5KE8UwiSoJVIbd5gRC0I5EAfKDW12b7tmiVf4IQ=w312-h657-no?authuser=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2943" y="431483"/>
            <a:ext cx="2123180" cy="4485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p23" descr="https://lh3.googleusercontent.com/q_WCqrmPegNgLQg16DzzSQB4pdS7b-54YfwgIr2ElwLiKvjtvE7a5fWMm0ngE9NgjcdUqsum7pQDn8Hh4TFt-vFRd76CpHL2gFMm2CKgMKJ0fnD9qHAACubX5G-8HR1YaZJSSYIOI3eOu4vvZKZ1M-xQks48gBgaMvsaDq_MKjSY0nmfVlZ07QZNUTxmKTapptMNEuZSAj2wRDqt3KJ1z4BuK_ojhRYhwB_X7hF5MfXobXpbH_QhCsjzc-27PrX7elTIq2WZNH58OM13V97lH6pWQSFJyaHu1REAY-BN4ziH_tZ26guo0uw3Ax23-Hsk078KasSEjaqdqeWsihmOkvlterMycwf69Zy5j2ZRVkGc7cm1IFi37DgunSgJrJoF8pmKbJbCCVzuQF2MFCYWYef5I6-3HOgADIkpemVh0HX5Kskb70Wiy9j3YPqecJNjVNsvQiDVTxCZ4K71myxWMw81n06ttfAep0Wp8Zh0FfPnwJpyKbAlzQSaSVDI5vSgBH1qU5ULCMrMKhy3N7h_VFar_0iFlSRwAdAgloy9rGpFxezOlcKDsFzknpldnlKX8CQE9dKjSm5q-5ivGaPCXbstech7Kq2e-n3bSDdR7YRCC5b_4hXmXAa5ZkhqU6_sVdHb8-mJpvTGS107Ev4YPTsuBnJTfMCjcD-NZWtHcxGZ0fMfT3gqJsqGKFWncg=w312-h657-no?authuser=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27100" y="434690"/>
            <a:ext cx="2120135" cy="4478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pSp>
        <p:nvGrpSpPr>
          <p:cNvPr id="1835" name="Google Shape;1835;p24"/>
          <p:cNvGrpSpPr/>
          <p:nvPr/>
        </p:nvGrpSpPr>
        <p:grpSpPr>
          <a:xfrm>
            <a:off x="7649166" y="1888938"/>
            <a:ext cx="1041944" cy="2747812"/>
            <a:chOff x="2217389" y="2145281"/>
            <a:chExt cx="771754" cy="2035265"/>
          </a:xfrm>
        </p:grpSpPr>
        <p:sp>
          <p:nvSpPr>
            <p:cNvPr id="1836" name="Google Shape;1836;p24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24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4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24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24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24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24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24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24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4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24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24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24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24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4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24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2" name="Google Shape;1852;p24"/>
          <p:cNvSpPr/>
          <p:nvPr/>
        </p:nvSpPr>
        <p:spPr>
          <a:xfrm>
            <a:off x="7903032" y="1286904"/>
            <a:ext cx="8675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Pdf View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3" name="Google Shape;1853;p24" descr="https://lh3.googleusercontent.com/aJK5xbUtWowodvwonydbUdyJtE37DzsxF9vKlRKlKXG6Qle3ILi-U7p7FYregjc00-ZOwoyTwKf89bB0Nlc5pJJhjEycqAsPaHEuRljByHMDwcZrpHw9UOiZy-DdklmCePcQVCW2gcHedzbKxS8Tq1t_5TvezIHUlqh3Jn069FEM43NTlvbmBX657rZbLaV2sK_jHKMzdpCN4NgoS__Zg9Xkycz7Mqac0O_BMpvL2mO1SpLtt8QfvyAP4jSgo0iE5HEU7-6jVe7HiefO4Q8yAhRQ0Ilveuf_xNSskXZAXwTIqB5T9hUOtCK8GlIuN_vknb_j9Gv_klv2_jGHy5khxnmqlwWX0O90lUDJ47PvUQjwmgGMcM5tL6v9SAv2iE6nNtxaX5dj1roVoWt9h3PlOmKumSMkFnmkU2XmcFkXXgMgUQMt5scpLMEQxa5cXHbSn9J-etlsk1iX34uQB47vEJ8nfMfKErLYa64ipYE9eGYN_s7YzbI6rFIubJuULMpis6cJaGrheWoP3PfEL3SyGXfTGQ5bFQNss6XciIaKBr7h98bvNGbaZdFCLZGqljDAMd2Uyam6dXUhvMPPBLy6yZ2B2G-eLnvwSqJDUiCbh79tXOu2WVGTLYsrF7-HlOnKs0m_epRWWDDMW8IFviDmTSE7tbGw-MeQAE5Aj5BgW35FehHkOmBr2-kzS6vHew=w312-h657-no?authuser=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0030" y="104073"/>
            <a:ext cx="2304020" cy="4867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24" descr="https://lh3.googleusercontent.com/QlYyE2uf6tMNJwn4Vh2gh92d7PenVKv5vPYVcRYTUxDK-sYNh_JHdzXq5yKNQqblrlJ68s5J6x6sGOQFn5yakM4T1FKhBtPn5OTvdrtWz617xMdONX0ZLwGNPlft4w-spE5-01slmamrnvCKTmxAz8rpq1sq4RLQ--tmYS7oAeYs_vo_qViNs53ywmspfyOgzrxWu-wilU4FXOzJB5ycg4jwEdN5PEMRxVOaRginH1pdGf2cPgni1i55swRv9P1vfC_70eHNf9EbFHTBVY6gDKb3ILc7kljGy2K7Gh3Kcge6gBz5JjRJyzd1rWjenru_FingbGLoVKagrVgGIkjAToN6v6vRiDV69N3k70ADeu4EAQfaCrqPmFJC2QF2L__9DTz7z5CXtWKstn9MThrHDku8xAVqutPML2hP1GXuXDgEZ8dOfRZfdUrnEiboLS_M1_DadwTTMV9bSKJoLpFMH20TtmjSNSuYdxhQ6i2WkaM8kS7TFkdFs9dn6Lu1BkWa_c2UYrJbPYO4eRZyW7VCoG6hohBynpxnGz4AmYs3dNNvyasmUD7tPRd4S3UiDPAIMhcvF6qYAP5m6V269Lmx4jIqkB0PriAzq0qDJXBL-aQpOieID2amXPw7tRw4Tc1HwXO7RCTEM1tTMp8_-wSNXwyuKfIevj5sF0VoqKYfH-OfYlCZFuU3IZfoLkO9Fg=w312-h657-no?authuser=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5446" y="102359"/>
            <a:ext cx="2305647" cy="487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1860" name="Google Shape;1860;p25" descr="https://lh3.googleusercontent.com/yza2QlDTLZKEc1KtFWXTo-WYUBAuxGEXrHQtIqzr1DzVLlAUpJANvgyftSI3T5Njt_JfEsmdIshgRuLB-xZU3mwjyAGFbM2FHKRySPBbRAtoJ8VC6y9C5eRbLZjTDhoQ0txxSY2sDOOirMGoF2TeVPmu8-Af6HHsYm0ht0V7VtC35EDT3KP-6OKatAI_2sr0pVxYrffN1GodU4_rco7TBidSxI-5hnU_DV4C9zbUCfhyHlncRIji2ge_E1Fu0VG90KTqIGtiHzG9AFW7iTXjanb8ZWZkmLiGlV-ZVI0sZP2xkuc5eRQ9PqMMtojkPwztpxSdH1zEs0Xr80EefQ1oL8E2pwmYPWSua-mUgSi_NHxhJ1nyrcbQYQTcDDJg0hS4hAt_y6fVe4qz0WaLA8BNZ9IqxiFDv86Hz8OXGqct4G_5BsLk1pSbcD7hFUeuCtgusjaaIMzHPcAqItzhYDzZhrR-Xc7v4WQX3Yu3mAG3jB4zsJLksVOLL2b8wZcDOlKQeID5ETCeZiUFPR0BZEhkDYrDrkvi65VTMqFeQn9504gCJWH1GxyXNZO7O9JbrvpIZrS07FuixPqZhevy1sBRcfdYIxKBjHuPcER9bW_n_42QuvtX55f26_Rou8_VcQNzGeuh3bvr2AZjxN8_tbCYzB8kfqj3Q1rPSJhFqtnZT5cx96VFqPm0Q49icvvIwQ=w312-h657-no?authuser=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5230" y="166996"/>
            <a:ext cx="2188812" cy="462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1" name="Google Shape;1861;p25" descr="https://lh3.googleusercontent.com/Icus4v5KfdIbOtqwEfVf6DUhvZuJ9b4qkGPEUpudtotDbX7GEL8U9pLYEg_JSaoWJxS_hm9ImWf00LoJ4eJSty53DER5Bfh4jyRDlmnQ-gLGmd5yMmpkwolj_uNw-UOhorA_Jb3Y1zfviEqfe5Hs6fPtxOQogqQfHtCkH6r2Rqn_Yc-AUGsG5IaWWTXZWleBBCiczQRhkXSDyJuS49OXNW-IWzk-csZwCGeYwn3a5T22OI4dSGd1XevO-GQG-iNXA1Bfv16NlfdoQ1I2o9kf6Ggx0kcWZXyXL9tsjlLnJrxMDwJoIViQb71UIP5SeXx-A4MxE-l1-MI1VECmcZBcnZEocWfVo66P36Dh2JKHiGZ5JPLxhcO8bJHPC2MyqXnhX6CTOcuMfj9DlPCXkw2ToMKez999mzVIzIL9jsGHY0qpsrid5xxBEsA_sBuTQGtYVEjAa9usvyWJRL1b77wtCtmoyAoPVa73fBsxRZ95C4dMA7FGJvmaRkQYxBI4Wm1xeRjzJJwSwLUjsgGqRxRgSEreCJzt5QnUteYnl5J734mRZpRqdWy51-ASqv5-mcAcxqgIibkr8-9HiEStD0rI1mXn0Z6B9RhY7V91a3c2lkW76e46EoG0vZL5fDFo6x3SpjQHTA8T8Rz2GIg7l-C2IyELRRX97bn6dQc1JF7sCEAHzSvlkhVc8EDurPURoA=w312-h657-no?authuser=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9641" y="175245"/>
            <a:ext cx="2181004" cy="46074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2" name="Google Shape;1862;p25"/>
          <p:cNvGrpSpPr/>
          <p:nvPr/>
        </p:nvGrpSpPr>
        <p:grpSpPr>
          <a:xfrm>
            <a:off x="7649166" y="1888938"/>
            <a:ext cx="1041944" cy="2747812"/>
            <a:chOff x="2217389" y="2145281"/>
            <a:chExt cx="771754" cy="2035265"/>
          </a:xfrm>
        </p:grpSpPr>
        <p:sp>
          <p:nvSpPr>
            <p:cNvPr id="1863" name="Google Shape;1863;p25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25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25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25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25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25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5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25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25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25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25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25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25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25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5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25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9" name="Google Shape;1879;p25"/>
          <p:cNvSpPr/>
          <p:nvPr/>
        </p:nvSpPr>
        <p:spPr>
          <a:xfrm>
            <a:off x="7625225" y="1250725"/>
            <a:ext cx="10070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Pdf Upload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6"/>
          <p:cNvSpPr txBox="1">
            <a:spLocks noGrp="1"/>
          </p:cNvSpPr>
          <p:nvPr>
            <p:ph type="ctrTitle"/>
          </p:nvPr>
        </p:nvSpPr>
        <p:spPr>
          <a:xfrm>
            <a:off x="980184" y="1796910"/>
            <a:ext cx="489266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85" name="Google Shape;1885;p26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9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886" name="Google Shape;1886;p26"/>
          <p:cNvGrpSpPr/>
          <p:nvPr/>
        </p:nvGrpSpPr>
        <p:grpSpPr>
          <a:xfrm>
            <a:off x="5839373" y="1082825"/>
            <a:ext cx="2727493" cy="2765150"/>
            <a:chOff x="2012475" y="393272"/>
            <a:chExt cx="4440240" cy="4609126"/>
          </a:xfrm>
        </p:grpSpPr>
        <p:sp>
          <p:nvSpPr>
            <p:cNvPr id="1887" name="Google Shape;1887;p26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26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26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26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26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26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26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26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26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26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26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26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26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26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26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26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26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26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26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26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26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26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26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26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26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26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26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26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26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26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26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26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26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26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26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26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26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26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26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26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26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26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26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26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26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26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26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26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26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26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26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26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26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26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26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26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26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26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26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26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26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26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26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26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26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26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26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26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26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26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26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26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26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26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26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26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26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26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26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26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26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26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26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26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26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26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26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26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26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26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26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26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26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1985" name="Google Shape;1985;p27"/>
          <p:cNvSpPr txBox="1"/>
          <p:nvPr/>
        </p:nvSpPr>
        <p:spPr>
          <a:xfrm>
            <a:off x="772319" y="1421040"/>
            <a:ext cx="77082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helps in making a private network for institute such that their faculty and students can share their thoughts and ideas by video and pdf format.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 of choosing mp4 and pdf is as its comp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with all kinds of android phones</a:t>
            </a:r>
            <a:endParaRPr/>
          </a:p>
          <a:p>
            <a:pPr marL="342900" marR="0" lvl="0" indent="-215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rgbClr val="0406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6" name="Google Shape;1986;p27"/>
          <p:cNvSpPr txBox="1"/>
          <p:nvPr/>
        </p:nvSpPr>
        <p:spPr>
          <a:xfrm>
            <a:off x="772319" y="552361"/>
            <a:ext cx="2834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0" i="0" u="none" strike="noStrike" cap="none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Conclusion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28"/>
          <p:cNvSpPr txBox="1">
            <a:spLocks noGrp="1"/>
          </p:cNvSpPr>
          <p:nvPr>
            <p:ph type="ctrTitle"/>
          </p:nvPr>
        </p:nvSpPr>
        <p:spPr>
          <a:xfrm>
            <a:off x="969435" y="1766073"/>
            <a:ext cx="489266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992" name="Google Shape;1992;p28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10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993" name="Google Shape;1993;p28"/>
          <p:cNvGrpSpPr/>
          <p:nvPr/>
        </p:nvGrpSpPr>
        <p:grpSpPr>
          <a:xfrm>
            <a:off x="5839373" y="1082825"/>
            <a:ext cx="2727493" cy="2765150"/>
            <a:chOff x="2012475" y="393272"/>
            <a:chExt cx="4440240" cy="4609126"/>
          </a:xfrm>
        </p:grpSpPr>
        <p:sp>
          <p:nvSpPr>
            <p:cNvPr id="1994" name="Google Shape;1994;p28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28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28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28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28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28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28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28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28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28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28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28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28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28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28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28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28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28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28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28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28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28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28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28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28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28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28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28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28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28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28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28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28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28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28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28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28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28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28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28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28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28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28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28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28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28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28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28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28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28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28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28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28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28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28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28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28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28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28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28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28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28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28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28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28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28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28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28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28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28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28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28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28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28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28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28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28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28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28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28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28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28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28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28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28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28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28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28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28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28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28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28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28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092" name="Google Shape;2092;p29"/>
          <p:cNvSpPr txBox="1"/>
          <p:nvPr/>
        </p:nvSpPr>
        <p:spPr>
          <a:xfrm>
            <a:off x="772319" y="1271976"/>
            <a:ext cx="770826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https://firebase.google.com/docs/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https://developer.android.com/docs/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https://docs.oracle.com/en/java/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https://devdocs.io/openjdk~11/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https://www.w3.org/TR/xml/</a:t>
            </a:r>
            <a:endParaRPr/>
          </a:p>
          <a:p>
            <a:pPr marL="342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3" name="Google Shape;2093;p29"/>
          <p:cNvSpPr txBox="1"/>
          <p:nvPr/>
        </p:nvSpPr>
        <p:spPr>
          <a:xfrm>
            <a:off x="772319" y="529501"/>
            <a:ext cx="2906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0" i="0" u="none" strike="noStrike" cap="none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References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"/>
          <p:cNvSpPr txBox="1">
            <a:spLocks noGrp="1"/>
          </p:cNvSpPr>
          <p:nvPr>
            <p:ph type="ctrTitle"/>
          </p:nvPr>
        </p:nvSpPr>
        <p:spPr>
          <a:xfrm>
            <a:off x="958515" y="1722644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452" name="Google Shape;452;p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53" name="Google Shape;453;p3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54" name="Google Shape;454;p3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5" name="Google Shape;475;p3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76" name="Google Shape;476;p3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3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3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3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3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3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3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3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3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3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3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3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3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3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3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3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3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3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3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3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3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3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3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3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3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3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6" name="Google Shape;516;p3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5" name="Google Shape;545;p3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46" name="Google Shape;546;p3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3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3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3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3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3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3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3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3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3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3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3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3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099" name="Google Shape;2099;p30"/>
          <p:cNvSpPr txBox="1">
            <a:spLocks noGrp="1"/>
          </p:cNvSpPr>
          <p:nvPr>
            <p:ph type="ctrTitle" idx="4294967295"/>
          </p:nvPr>
        </p:nvSpPr>
        <p:spPr>
          <a:xfrm>
            <a:off x="-254377" y="3215880"/>
            <a:ext cx="4343400" cy="83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rebuchet MS"/>
              <a:buNone/>
            </a:pPr>
            <a:r>
              <a:rPr lang="en-US" sz="72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THANKS!</a:t>
            </a:r>
            <a:endParaRPr sz="7200" b="0" i="0" u="none" strike="noStrike" cap="none" dirty="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0" name="Google Shape;2100;p30"/>
          <p:cNvSpPr txBox="1">
            <a:spLocks noGrp="1"/>
          </p:cNvSpPr>
          <p:nvPr>
            <p:ph type="subTitle" idx="4294967295"/>
          </p:nvPr>
        </p:nvSpPr>
        <p:spPr>
          <a:xfrm>
            <a:off x="2246322" y="1089295"/>
            <a:ext cx="4343400" cy="192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None/>
            </a:pPr>
            <a:r>
              <a:rPr lang="en-US" sz="3600" b="1" i="0" u="none" strike="noStrike" cap="none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   Any queries?</a:t>
            </a:r>
            <a:endParaRPr sz="3600" b="1" i="0" u="none" strike="noStrike" cap="none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101" name="Google Shape;2101;p30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102" name="Google Shape;2102;p30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0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0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0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0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0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0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0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0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0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0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0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0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0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0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0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0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0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0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0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0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0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0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0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30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30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30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30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30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30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30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2" name="Google Shape;2142;p30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3" name="Google Shape;2143;p30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30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30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30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30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30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9" name="Google Shape;2159;p30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60" name="Google Shape;2160;p30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61" name="Google Shape;2161;p30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0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0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64" name="Google Shape;2164;p30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65" name="Google Shape;2165;p30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6" name="Google Shape;2166;p30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67" name="Google Shape;2167;p30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0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0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0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0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0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0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0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0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0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0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0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0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0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0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0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0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0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0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0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0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0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0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0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0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0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0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0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0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0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0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0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0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0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0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0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0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0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0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0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7" name="Google Shape;2207;p30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8" name="Google Shape;2208;p30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9" name="Google Shape;2209;p30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0" name="Google Shape;2210;p30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1" name="Google Shape;2211;p30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2" name="Google Shape;2212;p30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3" name="Google Shape;2213;p30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4" name="Google Shape;2214;p30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0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0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7" name="Google Shape;2217;p30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8" name="Google Shape;2218;p30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9" name="Google Shape;2219;p30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0" name="Google Shape;2220;p30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1" name="Google Shape;2221;p30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2" name="Google Shape;2222;p30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3" name="Google Shape;2223;p30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4" name="Google Shape;2224;p30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5" name="Google Shape;2225;p30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6" name="Google Shape;2226;p30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7" name="Google Shape;2227;p30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8" name="Google Shape;2228;p30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9" name="Google Shape;2229;p30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0" name="Google Shape;2230;p30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31" name="Google Shape;2231;p30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32" name="Google Shape;2232;p30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33" name="Google Shape;2233;p30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4" name="Google Shape;2234;p30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5" name="Google Shape;2235;p3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6" name="Google Shape;2236;p3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7" name="Google Shape;2237;p30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38" name="Google Shape;2238;p30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9" name="Google Shape;2239;p30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0" name="Google Shape;2240;p30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41" name="Google Shape;2241;p30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0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0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30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30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30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64" name="Google Shape;564;p4"/>
          <p:cNvSpPr txBox="1"/>
          <p:nvPr/>
        </p:nvSpPr>
        <p:spPr>
          <a:xfrm>
            <a:off x="421152" y="799351"/>
            <a:ext cx="7708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15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rgbClr val="0406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aim of this project is to create a platform where we can share videos and pdf over the network for students and institute.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of the interface is to make student research and idea’s made be private between the institute and student.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features available in the application for now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(mp4)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Documents(Pdf)</a:t>
            </a:r>
            <a:endParaRPr/>
          </a:p>
        </p:txBody>
      </p:sp>
      <p:sp>
        <p:nvSpPr>
          <p:cNvPr id="565" name="Google Shape;565;p4"/>
          <p:cNvSpPr txBox="1"/>
          <p:nvPr/>
        </p:nvSpPr>
        <p:spPr>
          <a:xfrm>
            <a:off x="421152" y="445408"/>
            <a:ext cx="2180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0" i="0" u="none" strike="noStrike" cap="none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Abstract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"/>
          <p:cNvSpPr txBox="1">
            <a:spLocks noGrp="1"/>
          </p:cNvSpPr>
          <p:nvPr>
            <p:ph type="ctrTitle"/>
          </p:nvPr>
        </p:nvSpPr>
        <p:spPr>
          <a:xfrm>
            <a:off x="912521" y="2085306"/>
            <a:ext cx="489266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/>
              <a:t>EXISTING SYSTEM</a:t>
            </a:r>
            <a:br>
              <a:rPr lang="en-US"/>
            </a:br>
            <a:endParaRPr/>
          </a:p>
        </p:txBody>
      </p:sp>
      <p:sp>
        <p:nvSpPr>
          <p:cNvPr id="571" name="Google Shape;571;p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72" name="Google Shape;572;p5"/>
          <p:cNvGrpSpPr/>
          <p:nvPr/>
        </p:nvGrpSpPr>
        <p:grpSpPr>
          <a:xfrm>
            <a:off x="5727023" y="868680"/>
            <a:ext cx="3070188" cy="3406140"/>
            <a:chOff x="2602525" y="317054"/>
            <a:chExt cx="4174283" cy="4762495"/>
          </a:xfrm>
        </p:grpSpPr>
        <p:sp>
          <p:nvSpPr>
            <p:cNvPr id="573" name="Google Shape;573;p5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0" name="Google Shape;630;p5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631" name="Google Shape;631;p5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632" name="Google Shape;632;p5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5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5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35" name="Google Shape;635;p5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636" name="Google Shape;636;p5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7" name="Google Shape;637;p5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38" name="Google Shape;638;p5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5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5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5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5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5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5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5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5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5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5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5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5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5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5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5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5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5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5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5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5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5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5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5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5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5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5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5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5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5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5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5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5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5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5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5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5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5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5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5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5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5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5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5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5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5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5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5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5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5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5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5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5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5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5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5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5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5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5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5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5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5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5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5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2" name="Google Shape;702;p5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703" name="Google Shape;703;p5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704" name="Google Shape;704;p5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5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5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5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5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09" name="Google Shape;709;p5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5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5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12" name="Google Shape;712;p5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23" name="Google Shape;723;p6"/>
          <p:cNvSpPr txBox="1"/>
          <p:nvPr/>
        </p:nvSpPr>
        <p:spPr>
          <a:xfrm>
            <a:off x="354330" y="2446094"/>
            <a:ext cx="7847965" cy="153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835" marR="0" lvl="0" indent="-4578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 dirty="0" smtClean="0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Youtube</a:t>
            </a:r>
            <a:endParaRPr lang="en-US" dirty="0">
              <a:ea typeface="Times New Roman"/>
            </a:endParaRPr>
          </a:p>
          <a:p>
            <a:pPr marL="457835" marR="0" lvl="0" indent="-4578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endParaRPr dirty="0"/>
          </a:p>
          <a:p>
            <a:pPr marL="457835" marR="0" lvl="0" indent="-4578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</a:t>
            </a:r>
            <a:r>
              <a:rPr lang="en-US" sz="2000" b="0" i="0" u="none" strike="noStrike" cap="none" dirty="0" smtClean="0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</a:t>
            </a:r>
            <a:endParaRPr lang="en-US" sz="2000" dirty="0" smtClean="0">
              <a:solidFill>
                <a:srgbClr val="0406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835" marR="0" lvl="0" indent="-4578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endParaRPr lang="en-US" sz="2000" b="0" i="0" u="none" strike="noStrike" cap="none" dirty="0">
              <a:solidFill>
                <a:srgbClr val="0406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835" marR="0" lvl="0" indent="-4578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dirty="0" smtClean="0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E-Library</a:t>
            </a:r>
            <a:endParaRPr lang="en-US" sz="2000" b="0" i="0" u="none" strike="noStrike" cap="none" dirty="0" smtClean="0">
              <a:solidFill>
                <a:srgbClr val="0406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6"/>
          <p:cNvSpPr txBox="1"/>
          <p:nvPr/>
        </p:nvSpPr>
        <p:spPr>
          <a:xfrm>
            <a:off x="354330" y="1592533"/>
            <a:ext cx="69078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835" marR="0" lvl="0" indent="-45783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one system that provides all the functionalities of our </a:t>
            </a:r>
            <a:endParaRPr dirty="0"/>
          </a:p>
          <a:p>
            <a:pPr marL="457835" marR="0" lvl="0" indent="-45783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system, the current systems are:</a:t>
            </a:r>
            <a:endParaRPr dirty="0"/>
          </a:p>
          <a:p>
            <a:pPr marL="457835" marR="0" lvl="0" indent="-4578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406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"/>
          <p:cNvSpPr txBox="1"/>
          <p:nvPr/>
        </p:nvSpPr>
        <p:spPr>
          <a:xfrm>
            <a:off x="354330" y="445691"/>
            <a:ext cx="476631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Existing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"/>
          <p:cNvSpPr txBox="1">
            <a:spLocks noGrp="1"/>
          </p:cNvSpPr>
          <p:nvPr>
            <p:ph type="ctrTitle"/>
          </p:nvPr>
        </p:nvSpPr>
        <p:spPr>
          <a:xfrm>
            <a:off x="914006" y="2086264"/>
            <a:ext cx="489266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/>
              <a:t>PROPOSED SYSTEM</a:t>
            </a:r>
            <a:endParaRPr/>
          </a:p>
        </p:txBody>
      </p:sp>
      <p:sp>
        <p:nvSpPr>
          <p:cNvPr id="731" name="Google Shape;731;p7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32" name="Google Shape;732;p7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733" name="Google Shape;733;p7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4" name="Google Shape;754;p7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755" name="Google Shape;755;p7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7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7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7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7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7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7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7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7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7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7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7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7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7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7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7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7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7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7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7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7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7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7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7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7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7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7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7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7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7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7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7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7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7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7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7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7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7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7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7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5" name="Google Shape;795;p7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4" name="Google Shape;824;p7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25" name="Google Shape;825;p7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7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7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7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7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7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7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7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7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7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7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7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7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43" name="Google Shape;843;p8"/>
          <p:cNvSpPr txBox="1"/>
          <p:nvPr/>
        </p:nvSpPr>
        <p:spPr>
          <a:xfrm>
            <a:off x="411480" y="1271976"/>
            <a:ext cx="78480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system is an intranet-based system that provides multiple facilities for both students and the faculty and makes tasks easier for them.</a:t>
            </a:r>
            <a:endParaRPr/>
          </a:p>
          <a:p>
            <a:pPr marL="101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main features of the proposed system are:</a:t>
            </a:r>
            <a:endParaRPr/>
          </a:p>
          <a:p>
            <a:pPr marL="4445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ability to share their idea in mp4 format.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document sharing and management system in pdf format.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privatize network for institute for their faculty and students.</a:t>
            </a:r>
            <a:endParaRPr/>
          </a:p>
          <a:p>
            <a:pPr marL="4445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students can view all the documents and video of research.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Ability to think and understand and say their idea and solution on the problem in research in mp4 and pdf format.</a:t>
            </a:r>
            <a:endParaRPr sz="2000" b="0" i="0" u="none" strike="noStrike" cap="none">
              <a:solidFill>
                <a:srgbClr val="0406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8"/>
          <p:cNvSpPr txBox="1"/>
          <p:nvPr/>
        </p:nvSpPr>
        <p:spPr>
          <a:xfrm>
            <a:off x="411480" y="480060"/>
            <a:ext cx="46405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Proposed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50" name="Google Shape;850;p9"/>
          <p:cNvSpPr txBox="1"/>
          <p:nvPr/>
        </p:nvSpPr>
        <p:spPr>
          <a:xfrm>
            <a:off x="411480" y="1271976"/>
            <a:ext cx="78480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445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 Video Stream Uploader and Viewer.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(All the uploaded pdf can be viewed) The privatize network for institute for their faculty and students.</a:t>
            </a:r>
            <a:endParaRPr/>
          </a:p>
          <a:p>
            <a:pPr marL="4445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Documents can be uploaded in pdf format.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and Students both can upload their ideas in the video format.</a:t>
            </a:r>
            <a:endParaRPr/>
          </a:p>
          <a:p>
            <a:pPr marL="4445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can have all the data in firebase and helps the students and faculty in research.</a:t>
            </a:r>
            <a:endParaRPr sz="3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rgbClr val="0406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1" name="Google Shape;851;p9"/>
          <p:cNvSpPr txBox="1"/>
          <p:nvPr/>
        </p:nvSpPr>
        <p:spPr>
          <a:xfrm>
            <a:off x="411480" y="480060"/>
            <a:ext cx="46405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7BB9"/>
                </a:solidFill>
                <a:latin typeface="Raleway Thin"/>
                <a:ea typeface="Raleway Thin"/>
                <a:cs typeface="Raleway Thin"/>
                <a:sym typeface="Raleway Thin"/>
              </a:rPr>
              <a:t>Features Added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641</Words>
  <Application>Microsoft Office PowerPoint</Application>
  <PresentationFormat>On-screen Show (16:9)</PresentationFormat>
  <Paragraphs>171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Barlow</vt:lpstr>
      <vt:lpstr>Arial</vt:lpstr>
      <vt:lpstr>Courier New</vt:lpstr>
      <vt:lpstr>Times New Roman</vt:lpstr>
      <vt:lpstr>Raleway Thin</vt:lpstr>
      <vt:lpstr>Trebuchet MS</vt:lpstr>
      <vt:lpstr>Calibri</vt:lpstr>
      <vt:lpstr>Noto Sans Symbols</vt:lpstr>
      <vt:lpstr>Facet</vt:lpstr>
      <vt:lpstr>PowerPoint Presentation</vt:lpstr>
      <vt:lpstr>DIGITAL INSTITUTE </vt:lpstr>
      <vt:lpstr>ABSTRACT</vt:lpstr>
      <vt:lpstr>PowerPoint Presentation</vt:lpstr>
      <vt:lpstr>EXISTING SYSTEM </vt:lpstr>
      <vt:lpstr>PowerPoint Presentation</vt:lpstr>
      <vt:lpstr>PROPOSED SYSTEM</vt:lpstr>
      <vt:lpstr>PowerPoint Presentation</vt:lpstr>
      <vt:lpstr>PowerPoint Presentation</vt:lpstr>
      <vt:lpstr>Limitations</vt:lpstr>
      <vt:lpstr>Objectives</vt:lpstr>
      <vt:lpstr>SYSTEM REQUIREMENTS</vt:lpstr>
      <vt:lpstr>Software And Hardware Requirements</vt:lpstr>
      <vt:lpstr>TECHNOLOGIES USED </vt:lpstr>
      <vt:lpstr>Our process is easy</vt:lpstr>
      <vt:lpstr>Libraries </vt:lpstr>
      <vt:lpstr>PowerPoint Presentation</vt:lpstr>
      <vt:lpstr>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PowerPoint Presentation</vt:lpstr>
      <vt:lpstr>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 Mani Tripathi</dc:creator>
  <cp:lastModifiedBy>Rajan Mani Tripathi</cp:lastModifiedBy>
  <cp:revision>3</cp:revision>
  <dcterms:modified xsi:type="dcterms:W3CDTF">2021-02-16T05:49:27Z</dcterms:modified>
</cp:coreProperties>
</file>