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E6AF69-3F47-4422-BCFD-949CDB76A07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197229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E6AF69-3F47-4422-BCFD-949CDB76A07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308684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E6AF69-3F47-4422-BCFD-949CDB76A07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104876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E6AF69-3F47-4422-BCFD-949CDB76A07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318837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E6AF69-3F47-4422-BCFD-949CDB76A07F}"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323800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E6AF69-3F47-4422-BCFD-949CDB76A07F}"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221307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E6AF69-3F47-4422-BCFD-949CDB76A07F}"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200542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E6AF69-3F47-4422-BCFD-949CDB76A07F}"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47828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6AF69-3F47-4422-BCFD-949CDB76A07F}"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404860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E6AF69-3F47-4422-BCFD-949CDB76A07F}"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16020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E6AF69-3F47-4422-BCFD-949CDB76A07F}"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95EDC-BB53-4B2A-ADE0-4E33D4DDCE50}" type="slidenum">
              <a:rPr lang="en-IN" smtClean="0"/>
              <a:t>‹#›</a:t>
            </a:fld>
            <a:endParaRPr lang="en-IN"/>
          </a:p>
        </p:txBody>
      </p:sp>
    </p:spTree>
    <p:extLst>
      <p:ext uri="{BB962C8B-B14F-4D97-AF65-F5344CB8AC3E}">
        <p14:creationId xmlns:p14="http://schemas.microsoft.com/office/powerpoint/2010/main" val="13519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6AF69-3F47-4422-BCFD-949CDB76A07F}" type="datetimeFigureOut">
              <a:rPr lang="en-IN" smtClean="0"/>
              <a:t>05-11-2024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95EDC-BB53-4B2A-ADE0-4E33D4DDCE50}" type="slidenum">
              <a:rPr lang="en-IN" smtClean="0"/>
              <a:t>‹#›</a:t>
            </a:fld>
            <a:endParaRPr lang="en-IN"/>
          </a:p>
        </p:txBody>
      </p:sp>
    </p:spTree>
    <p:extLst>
      <p:ext uri="{BB962C8B-B14F-4D97-AF65-F5344CB8AC3E}">
        <p14:creationId xmlns:p14="http://schemas.microsoft.com/office/powerpoint/2010/main" val="9140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Maximum Entropy Markov Model(MEMM)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287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Approaches in Semi-Supervised Learning</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Self-training: The model is first trained on labeled data, and then it makes predictions on the unlabeled data. The most confident predictions are added to the labeled dataset, and the model is retrained. This process is repeated, gradually expanding the labeled set.</a:t>
            </a:r>
          </a:p>
          <a:p>
            <a:endParaRPr lang="en-US" dirty="0" smtClean="0"/>
          </a:p>
          <a:p>
            <a:r>
              <a:rPr lang="en-US" dirty="0" smtClean="0"/>
              <a:t>Co-training: Two (or more) models are trained on different "views" or subsets of the features. Each model makes predictions on the unlabeled data, and only the confident predictions from each model are added to the labeled set for the other model. This method assumes that each subset of features provides different, complementary information.</a:t>
            </a:r>
          </a:p>
          <a:p>
            <a:endParaRPr lang="en-US" dirty="0" smtClean="0"/>
          </a:p>
          <a:p>
            <a:r>
              <a:rPr lang="en-US" dirty="0" smtClean="0"/>
              <a:t>Generative Models: Models like Gaussian Mixture Models or </a:t>
            </a:r>
            <a:r>
              <a:rPr lang="en-US" dirty="0" err="1" smtClean="0"/>
              <a:t>Variational</a:t>
            </a:r>
            <a:r>
              <a:rPr lang="en-US" dirty="0" smtClean="0"/>
              <a:t> </a:t>
            </a:r>
            <a:r>
              <a:rPr lang="en-US" dirty="0" err="1" smtClean="0"/>
              <a:t>Autoencoders</a:t>
            </a:r>
            <a:r>
              <a:rPr lang="en-US" dirty="0" smtClean="0"/>
              <a:t> are used to learn the distribution of the data, combining both labeled and unlabeled data to estimate how likely a sample belongs to a certain class.</a:t>
            </a:r>
          </a:p>
          <a:p>
            <a:endParaRPr lang="en-US" dirty="0" smtClean="0"/>
          </a:p>
          <a:p>
            <a:r>
              <a:rPr lang="en-US" dirty="0" smtClean="0"/>
              <a:t>Graph-Based Methods: A graph is constructed where each node represents a data point, and edges connect similar data points. Label information propagates from labeled nodes to unlabeled nodes, based on the similarity in the graph structure.</a:t>
            </a:r>
          </a:p>
          <a:p>
            <a:endParaRPr lang="en-US" dirty="0" smtClean="0"/>
          </a:p>
          <a:p>
            <a:r>
              <a:rPr lang="en-US" dirty="0" smtClean="0"/>
              <a:t>Consistency Regularization: This method assumes that small changes in the input should not significantly affect predictions. The model is trained to produce consistent outputs for augmented versions of both labeled and unlabeled samples, improving robustness and using unlabeled data effectively.</a:t>
            </a:r>
            <a:endParaRPr lang="en-IN" dirty="0"/>
          </a:p>
        </p:txBody>
      </p:sp>
    </p:spTree>
    <p:extLst>
      <p:ext uri="{BB962C8B-B14F-4D97-AF65-F5344CB8AC3E}">
        <p14:creationId xmlns:p14="http://schemas.microsoft.com/office/powerpoint/2010/main" val="83561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Applications</a:t>
            </a:r>
            <a:endParaRPr lang="en-IN" dirty="0"/>
          </a:p>
        </p:txBody>
      </p:sp>
      <p:sp>
        <p:nvSpPr>
          <p:cNvPr id="3" name="Content Placeholder 2"/>
          <p:cNvSpPr>
            <a:spLocks noGrp="1"/>
          </p:cNvSpPr>
          <p:nvPr>
            <p:ph idx="1"/>
          </p:nvPr>
        </p:nvSpPr>
        <p:spPr/>
        <p:txBody>
          <a:bodyPr/>
          <a:lstStyle/>
          <a:p>
            <a:r>
              <a:rPr lang="en-US" dirty="0" smtClean="0"/>
              <a:t>Natural Language Processing (NLP): For tasks like sentiment analysis, where manually labeling data for every language or domain is infeasible.</a:t>
            </a:r>
          </a:p>
          <a:p>
            <a:r>
              <a:rPr lang="en-US" dirty="0" smtClean="0"/>
              <a:t>Image and Speech Recognition: Reduces the need for manual annotation</a:t>
            </a:r>
            <a:r>
              <a:rPr lang="en-US" smtClean="0"/>
              <a:t>, useful </a:t>
            </a:r>
            <a:r>
              <a:rPr lang="en-US" dirty="0" smtClean="0"/>
              <a:t>in object detection and facial recognition.</a:t>
            </a:r>
          </a:p>
          <a:p>
            <a:r>
              <a:rPr lang="en-US" dirty="0" smtClean="0"/>
              <a:t>Medical Imaging: Helps in scenarios where obtaining expert annotations (like disease diagnosis in MRI scans) is expensive.</a:t>
            </a:r>
            <a:endParaRPr lang="en-IN" dirty="0"/>
          </a:p>
        </p:txBody>
      </p:sp>
    </p:spTree>
    <p:extLst>
      <p:ext uri="{BB962C8B-B14F-4D97-AF65-F5344CB8AC3E}">
        <p14:creationId xmlns:p14="http://schemas.microsoft.com/office/powerpoint/2010/main" val="84627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pPr algn="just"/>
            <a:r>
              <a:rPr lang="en-US" dirty="0" smtClean="0"/>
              <a:t>The MEMM, or Maximum Entropy Markov Model, is a supervised machine learning model used for sequence labeling tasks, often in natural language processing (NLP). </a:t>
            </a:r>
          </a:p>
          <a:p>
            <a:pPr algn="just"/>
            <a:r>
              <a:rPr lang="en-US" dirty="0" smtClean="0"/>
              <a:t>It's an extension of the Hidden Markov Model (HMM) but combines it with maximum entropy (also known as logistic regression) to allow for more flexibility in feature selection. </a:t>
            </a:r>
            <a:endParaRPr lang="en-IN" dirty="0"/>
          </a:p>
        </p:txBody>
      </p:sp>
    </p:spTree>
    <p:extLst>
      <p:ext uri="{BB962C8B-B14F-4D97-AF65-F5344CB8AC3E}">
        <p14:creationId xmlns:p14="http://schemas.microsoft.com/office/powerpoint/2010/main" val="411693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a:t>
            </a:r>
            <a:endParaRPr lang="en-IN" b="1" dirty="0"/>
          </a:p>
        </p:txBody>
      </p:sp>
      <p:sp>
        <p:nvSpPr>
          <p:cNvPr id="3" name="Content Placeholder 2"/>
          <p:cNvSpPr>
            <a:spLocks noGrp="1"/>
          </p:cNvSpPr>
          <p:nvPr>
            <p:ph idx="1"/>
          </p:nvPr>
        </p:nvSpPr>
        <p:spPr/>
        <p:txBody>
          <a:bodyPr/>
          <a:lstStyle/>
          <a:p>
            <a:r>
              <a:rPr lang="en-US" dirty="0" smtClean="0"/>
              <a:t>MEMMs are particularly useful for labeling sequences where each item in a sequence depends on the context of previous items, such as part-of-speech tagging or named entity recognition.</a:t>
            </a:r>
            <a:endParaRPr lang="en-IN" dirty="0"/>
          </a:p>
        </p:txBody>
      </p:sp>
    </p:spTree>
    <p:extLst>
      <p:ext uri="{BB962C8B-B14F-4D97-AF65-F5344CB8AC3E}">
        <p14:creationId xmlns:p14="http://schemas.microsoft.com/office/powerpoint/2010/main" val="139319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p:txBody>
          <a:bodyPr/>
          <a:lstStyle/>
          <a:p>
            <a:r>
              <a:rPr lang="en-US" dirty="0" smtClean="0"/>
              <a:t>States and Observations: Like HMMs, MEMMs model a sequence of states (e.g., POS tags) based on observed data (e.g., words).</a:t>
            </a:r>
          </a:p>
          <a:p>
            <a:r>
              <a:rPr lang="en-US" dirty="0" smtClean="0"/>
              <a:t>Feature-based Modeling: MEMMs use a feature function to consider any relevant contextual features at each step, rather than being constrained by simpler probability transitions.</a:t>
            </a:r>
          </a:p>
          <a:p>
            <a:r>
              <a:rPr lang="en-US" dirty="0" smtClean="0"/>
              <a:t>Conditional Probabilities: Unlike HMMs, which model joint probabilities, MEMMs model the conditional probability of a state given the previous state and observation.</a:t>
            </a:r>
            <a:endParaRPr lang="en-IN" dirty="0"/>
          </a:p>
        </p:txBody>
      </p:sp>
    </p:spTree>
    <p:extLst>
      <p:ext uri="{BB962C8B-B14F-4D97-AF65-F5344CB8AC3E}">
        <p14:creationId xmlns:p14="http://schemas.microsoft.com/office/powerpoint/2010/main" val="169498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over HMMs</a:t>
            </a:r>
            <a:endParaRPr lang="en-IN" dirty="0"/>
          </a:p>
        </p:txBody>
      </p:sp>
      <p:sp>
        <p:nvSpPr>
          <p:cNvPr id="3" name="Content Placeholder 2"/>
          <p:cNvSpPr>
            <a:spLocks noGrp="1"/>
          </p:cNvSpPr>
          <p:nvPr>
            <p:ph idx="1"/>
          </p:nvPr>
        </p:nvSpPr>
        <p:spPr/>
        <p:txBody>
          <a:bodyPr/>
          <a:lstStyle/>
          <a:p>
            <a:r>
              <a:rPr lang="en-US" b="1" dirty="0" smtClean="0"/>
              <a:t>Feature Flexibility</a:t>
            </a:r>
            <a:r>
              <a:rPr lang="en-US" dirty="0" smtClean="0"/>
              <a:t>: MEMMs can incorporate a variety of complex and overlapping features, which is particularly useful in NLP tasks.</a:t>
            </a:r>
          </a:p>
          <a:p>
            <a:r>
              <a:rPr lang="en-US" b="1" dirty="0" smtClean="0"/>
              <a:t>No Independence Assumption</a:t>
            </a:r>
            <a:r>
              <a:rPr lang="en-US" dirty="0" smtClean="0"/>
              <a:t>: HMMs assume that each observation is independent given the current state, but MEMMs relax this assumption, which can lead to better performance.</a:t>
            </a:r>
          </a:p>
          <a:p>
            <a:endParaRPr lang="en-IN" dirty="0"/>
          </a:p>
        </p:txBody>
      </p:sp>
    </p:spTree>
    <p:extLst>
      <p:ext uri="{BB962C8B-B14F-4D97-AF65-F5344CB8AC3E}">
        <p14:creationId xmlns:p14="http://schemas.microsoft.com/office/powerpoint/2010/main" val="262882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and Inference</a:t>
            </a:r>
            <a:endParaRPr lang="en-IN" dirty="0"/>
          </a:p>
        </p:txBody>
      </p:sp>
      <p:sp>
        <p:nvSpPr>
          <p:cNvPr id="3" name="Content Placeholder 2"/>
          <p:cNvSpPr>
            <a:spLocks noGrp="1"/>
          </p:cNvSpPr>
          <p:nvPr>
            <p:ph idx="1"/>
          </p:nvPr>
        </p:nvSpPr>
        <p:spPr/>
        <p:txBody>
          <a:bodyPr/>
          <a:lstStyle/>
          <a:p>
            <a:r>
              <a:rPr lang="en-US" dirty="0" smtClean="0"/>
              <a:t>Training: MEMMs use training data to maximize the likelihood of the correct sequence of states by adjusting weights for features. Training typically uses optimization techniques like gradient descent.</a:t>
            </a:r>
          </a:p>
          <a:p>
            <a:r>
              <a:rPr lang="en-US" dirty="0" smtClean="0"/>
              <a:t>Inference: The Viterbi algorithm is often used to find the most likely sequence of states.</a:t>
            </a:r>
            <a:endParaRPr lang="en-IN" dirty="0"/>
          </a:p>
        </p:txBody>
      </p:sp>
    </p:spTree>
    <p:extLst>
      <p:ext uri="{BB962C8B-B14F-4D97-AF65-F5344CB8AC3E}">
        <p14:creationId xmlns:p14="http://schemas.microsoft.com/office/powerpoint/2010/main" val="75878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US" dirty="0" smtClean="0"/>
              <a:t>Label Bias Problem: A known limitation of MEMMs is the label bias problem, where states with fewer outgoing transitions tend to be favored, regardless of the observation sequence. </a:t>
            </a:r>
          </a:p>
          <a:p>
            <a:r>
              <a:rPr lang="en-US" dirty="0" smtClean="0"/>
              <a:t>This is often resolved by using Conditional Random Fields (CRFs), which extend MEMMs by modeling entire sequences more holistically.</a:t>
            </a:r>
            <a:endParaRPr lang="en-IN" dirty="0"/>
          </a:p>
        </p:txBody>
      </p:sp>
    </p:spTree>
    <p:extLst>
      <p:ext uri="{BB962C8B-B14F-4D97-AF65-F5344CB8AC3E}">
        <p14:creationId xmlns:p14="http://schemas.microsoft.com/office/powerpoint/2010/main" val="127166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Semi-supervised learning </a:t>
            </a:r>
            <a:endParaRPr lang="en-IN" dirty="0"/>
          </a:p>
        </p:txBody>
      </p:sp>
      <p:sp>
        <p:nvSpPr>
          <p:cNvPr id="3" name="Content Placeholder 2"/>
          <p:cNvSpPr>
            <a:spLocks noGrp="1"/>
          </p:cNvSpPr>
          <p:nvPr>
            <p:ph idx="1"/>
          </p:nvPr>
        </p:nvSpPr>
        <p:spPr/>
        <p:txBody>
          <a:bodyPr/>
          <a:lstStyle/>
          <a:p>
            <a:pPr algn="just"/>
            <a:r>
              <a:rPr lang="en-US" dirty="0" smtClean="0"/>
              <a:t>Semi-supervised learning is a type of machine learning approach that combines a small amount of labeled data with a larger amount of unlabeled data during training. </a:t>
            </a:r>
          </a:p>
          <a:p>
            <a:pPr algn="just"/>
            <a:r>
              <a:rPr lang="en-US" dirty="0" smtClean="0"/>
              <a:t>This approach is useful when obtaining labeled data is expensive, time-consuming, or difficult, while unlabeled data is plentiful. Semi-supervised learning aims to leverage the information in unlabeled data to improve model accuracy and generalization.</a:t>
            </a:r>
            <a:endParaRPr lang="en-IN" dirty="0"/>
          </a:p>
        </p:txBody>
      </p:sp>
    </p:spTree>
    <p:extLst>
      <p:ext uri="{BB962C8B-B14F-4D97-AF65-F5344CB8AC3E}">
        <p14:creationId xmlns:p14="http://schemas.microsoft.com/office/powerpoint/2010/main" val="174161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IN" dirty="0"/>
          </a:p>
        </p:txBody>
      </p:sp>
      <p:sp>
        <p:nvSpPr>
          <p:cNvPr id="3" name="Content Placeholder 2"/>
          <p:cNvSpPr>
            <a:spLocks noGrp="1"/>
          </p:cNvSpPr>
          <p:nvPr>
            <p:ph idx="1"/>
          </p:nvPr>
        </p:nvSpPr>
        <p:spPr/>
        <p:txBody>
          <a:bodyPr/>
          <a:lstStyle/>
          <a:p>
            <a:r>
              <a:rPr lang="en-US" dirty="0" smtClean="0"/>
              <a:t>In many real-world scenarios, labeled data (like annotated medical images or tagged customer reviews) can be hard to obtain or costly to produce, but there’s often an abundance of raw, unlabeled data. Semi-supervised learning enables machine learning models to learn from both labeled and unlabeled data, reducing the need for labeled data while maintaining good predictive performance.</a:t>
            </a:r>
            <a:endParaRPr lang="en-IN" dirty="0"/>
          </a:p>
        </p:txBody>
      </p:sp>
    </p:spTree>
    <p:extLst>
      <p:ext uri="{BB962C8B-B14F-4D97-AF65-F5344CB8AC3E}">
        <p14:creationId xmlns:p14="http://schemas.microsoft.com/office/powerpoint/2010/main" val="794756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781</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Maximum Entropy Markov Model(MEMM)</vt:lpstr>
      <vt:lpstr>Introduction</vt:lpstr>
      <vt:lpstr>Purpose</vt:lpstr>
      <vt:lpstr>Components</vt:lpstr>
      <vt:lpstr>Advantages over HMMs</vt:lpstr>
      <vt:lpstr>Training and Inference</vt:lpstr>
      <vt:lpstr>Limitations</vt:lpstr>
      <vt:lpstr>Semi-supervised learning </vt:lpstr>
      <vt:lpstr>Motivation</vt:lpstr>
      <vt:lpstr>Approaches in Semi-Supervised Learning</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Maximum Entropy Markov Model(MEMM)</dc:title>
  <dc:creator>cse</dc:creator>
  <cp:lastModifiedBy>cse</cp:lastModifiedBy>
  <cp:revision>2</cp:revision>
  <dcterms:created xsi:type="dcterms:W3CDTF">2024-11-05T07:01:50Z</dcterms:created>
  <dcterms:modified xsi:type="dcterms:W3CDTF">2024-11-05T07:17:08Z</dcterms:modified>
</cp:coreProperties>
</file>