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7"/>
  </p:normalViewPr>
  <p:slideViewPr>
    <p:cSldViewPr snapToGrid="0">
      <p:cViewPr>
        <p:scale>
          <a:sx n="69" d="100"/>
          <a:sy n="69" d="100"/>
        </p:scale>
        <p:origin x="48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F78D-81C6-2D23-E453-E686E750F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5ADA1-2180-3075-378C-A33AD2DBA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5F37-DDA7-A05A-0049-1FA44C5D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2B0-E99F-234E-8EEE-162E116340E1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78A1B-2073-C358-085D-FE43578F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FED0-7A98-2295-2ED9-2335DF53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FB88-46F0-8C4A-AF7A-0C9F2895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5E19-144F-B1D4-B40D-80F24DE2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8F11B-CC9A-381B-CD14-E5707DA51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A527-36D5-4039-0C92-A229449A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2B0-E99F-234E-8EEE-162E116340E1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6C5B6-34B1-76C4-B011-664C0B4B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A09E-3601-3ACD-9D82-7170347E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FB88-46F0-8C4A-AF7A-0C9F2895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C205D-A603-0294-7B9B-6C435FDAD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717ED-C3F5-A06D-7001-D5CF95C9E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73EA-041F-EB02-5A7B-7DB1A433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2B0-E99F-234E-8EEE-162E116340E1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FFBB-4825-979B-D917-9BFB20F2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57C7-B087-F1BA-047E-B9A9DA5D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FB88-46F0-8C4A-AF7A-0C9F2895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9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2D90-9EAE-0CE7-6FC6-C4A293CF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EED1-341D-F8D6-11BA-DE05E89E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3EBE-5E5A-2A0E-C55D-E2D1ACAF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2B0-E99F-234E-8EEE-162E116340E1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87013-0DDD-2012-FA63-55FBB5C3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CC31F-079D-ACF4-8449-4601E9DE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FB88-46F0-8C4A-AF7A-0C9F2895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E57D-DB16-A461-1DEB-91F5C085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B5854-4CD1-CDB8-AE49-174EBCA3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BE861-6892-A12A-7CF6-B1A28ADB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2B0-E99F-234E-8EEE-162E116340E1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E7D1-13A1-7224-1BBD-5FBA3037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B44B-5A1F-8880-6F4C-C5BE9351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FB88-46F0-8C4A-AF7A-0C9F2895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AFAD-ABFC-586D-F530-B691A9A9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142E-5517-DDE2-96AB-409897688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CD266-78EA-D23D-3558-A3342AE9C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2960D-BB40-A6E3-D2DE-14C75FD2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2B0-E99F-234E-8EEE-162E116340E1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8EB21-2ABC-47A2-1E93-B69D32D1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24B6-0AF7-309F-D885-7FB2D845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FB88-46F0-8C4A-AF7A-0C9F2895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A159-3F38-496E-D5EF-DFE68954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C14FF-150F-819D-A6AF-25CB0ED2B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DA3B0-D7B1-EC7C-D24B-07B7F6A7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0A960-AD98-7E62-3EEC-C750F69CA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338A7-12B5-7FCC-2A3F-42430FEDE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6CE9B-6390-921D-940C-26811CFF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2B0-E99F-234E-8EEE-162E116340E1}" type="datetimeFigureOut">
              <a:rPr lang="en-US" smtClean="0"/>
              <a:t>11/2/24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8B40B-5EB5-71A6-04D2-9AA3EED0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5AB49-5C29-E2A5-C74F-B2DEA502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FB88-46F0-8C4A-AF7A-0C9F2895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3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9D3E-E9AF-0FDD-59D5-65FFF73A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6951E-8435-FCDF-9415-8A647AB4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2B0-E99F-234E-8EEE-162E116340E1}" type="datetimeFigureOut">
              <a:rPr lang="en-US" smtClean="0"/>
              <a:t>11/2/24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2075E-F9D7-B5B9-BFF0-17E4435F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02E46-818B-1981-31F6-3B556361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FB88-46F0-8C4A-AF7A-0C9F2895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4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4F91E-8481-051C-97EB-EECD10E4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2B0-E99F-234E-8EEE-162E116340E1}" type="datetimeFigureOut">
              <a:rPr lang="en-US" smtClean="0"/>
              <a:t>11/2/24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DA7DC-3BDF-86EB-4B32-BA0CF43B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A53E2-32EA-322E-C4D1-23C6A513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FB88-46F0-8C4A-AF7A-0C9F2895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4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F35B-52C6-2ED1-0319-4D4C5C46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29FE-658E-E69E-2BE1-94F6B842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FB7F6-F971-5503-63A1-CBF88769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F57AF-5004-AF9F-4A09-82B20D44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2B0-E99F-234E-8EEE-162E116340E1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9EC7-102E-98B1-9964-7207C5E4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95B6-D1F8-4973-EC3F-B3BA498E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FB88-46F0-8C4A-AF7A-0C9F2895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1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D289-DDF5-550F-5A52-C2C7423E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CFD10-DD12-151D-194A-C15667A5B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0DEB2-344D-434D-5266-AE883FF83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D456E-0469-8AC5-54FC-D07E48E6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2B0-E99F-234E-8EEE-162E116340E1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EB9C-2198-5BA4-0769-98C4EE0C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C80F0-52D9-E41D-DCA0-7841E22F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FB88-46F0-8C4A-AF7A-0C9F2895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21A0B-6E95-4C3D-1A44-3B1F00E2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1D39F-3794-0C87-5C82-D481C27B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5CF9-E76D-BC3A-6216-9C1781FD3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E62B0-E99F-234E-8EEE-162E116340E1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360B-1C87-D141-E871-5F28506DF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1334-52E4-9F92-4E7F-31D64210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FB88-46F0-8C4A-AF7A-0C9F2895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3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BD80-A7F1-2FD9-A28E-A54F5A13E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clustering in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EC090-71FB-9A90-6561-F6CE1AE5A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0153-7C4A-99B3-3D71-F1CD6E20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F2369-DCAE-8AB2-0BFB-0863FDF81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491068"/>
            <a:ext cx="10515600" cy="5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8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75A7-6B01-1C65-8A9E-54CAF52B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AF875D-5705-EC1F-3F7F-89645E35C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18533"/>
            <a:ext cx="10657114" cy="637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2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73A-3C58-3838-8E11-8520C273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67ADC6-027F-DFF4-88A3-F42C669B3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69443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1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D2E7-03B4-5DFC-BD68-590D799C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4A02BF-2715-DDD6-6B2D-5DEC08B05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38" y="365125"/>
            <a:ext cx="109728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5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051C-71EF-95A5-349F-E1FEE4E1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FC590E-1330-3841-04D0-28B89E01B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1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E15A-CF50-614C-CA55-4725ABEC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A61EA7-86F5-BB26-3420-33C30C694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0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3074-8E6F-83C2-1A27-54D41CC5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4D66-E030-5A7E-FF88-9DA7F03E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6E4D5-1D15-A17F-6D4D-C378B4A9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1091837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518F-FEEE-4899-2C05-CE93C591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4DE2B2-583B-7F64-F406-6F9A4EAD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4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Macintosh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Hierarchical clustering in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 in machine learning </dc:title>
  <dc:creator>Rishav Singh</dc:creator>
  <cp:lastModifiedBy>Rishav Singh</cp:lastModifiedBy>
  <cp:revision>1</cp:revision>
  <dcterms:created xsi:type="dcterms:W3CDTF">2024-11-02T04:48:07Z</dcterms:created>
  <dcterms:modified xsi:type="dcterms:W3CDTF">2024-11-02T05:04:20Z</dcterms:modified>
</cp:coreProperties>
</file>