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1F22-FEF0-43BB-B008-451445E8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D4B9D-7D07-4B36-8E12-B00EEDE2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4256-3DD3-4442-9BBA-7833322F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5640-2352-48AA-8531-0FE5EB95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E3C9-7BB3-4F3C-9C73-F38C0CDF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9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FA3A-143A-4B66-B95A-171985D5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6EB40-7D87-47EB-A65E-A6DA4D99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2E2CB-2789-410B-85E3-38CA48A2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E5AF-5119-4898-8489-08CDEF12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6671-3C1D-4D62-A6FA-729C562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72417-30A9-4ABE-B845-ACA5245B9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CE171-BA96-4441-92AD-FE1D040F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E1D9-83CC-49DD-8FD6-82AE8D7C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9755-DADC-42C7-9265-F208FB04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A0B0-4812-43E2-BF7E-2F24508A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5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549-B58B-4798-A638-6BBB37DC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530F-6F58-41EB-B768-82F108E5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AC0B-CAE1-4988-8978-E0B79A8B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ADBE-86F0-43E5-8BEC-83E252AF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CEEA-E2C1-4DB7-A81B-C3F41C4D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18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AB74-7A28-438B-8E6C-A3AB39FA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D98D8-586F-45B8-803B-2F84E55B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D980-16D1-4269-A5A1-D3411F32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CF62-5FD9-4B0C-96AD-5010F9B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3845-873E-4597-9EB9-7A3CAE69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4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45E2-B947-40DA-8581-0291B02D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F408-AC60-4BC7-B3EE-DF607DD6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FF23-992A-4C72-B2DB-17E5A6C1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8A040-84DD-41A8-9815-4947ABC6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C000-8A1B-4D7F-A669-ADC6F90C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79C0-3A8D-4A57-8134-D40CF6AA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9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025-1022-4512-90C6-2AD5FD91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FACDF-DA5E-4997-BC6B-9D2EC298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3BEF-2F29-4AAE-A2A5-21C862D26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E84E2-BAAA-4B8A-99DE-D38F987AE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45086-B2EC-47DF-B4FF-E822993F7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F698B-323B-4C2E-B65F-7611862A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4F145-31DC-4AAC-A25F-97679D0C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A691-FEF4-40D9-83B1-056D2B52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5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ECDD-F3BA-4C84-BC66-30F4FF33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4A27D-4136-47FD-A927-33969291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1662E-9AE3-4A15-BDCD-D7FB8310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F3CDE-64D0-4D1E-A00F-042DB733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B09D-218F-496E-A925-DDF938CE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590BA-4E8A-4CE8-8A5E-58E0DA79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A37F2-1089-4802-BD9C-B75126AA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B8A2-3C18-471C-851A-608A8E00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4886-E090-48FE-B33A-A50CC2ED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D2B21-C6B4-4EA0-A0E1-0C27DCC0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B3DAF-4906-430C-A27F-79E61C3E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A08E6-3547-435C-BAFB-F6266A1E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5FDEC-EE26-42EC-8B88-0D13BA00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3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2973-DA94-4B81-ADDB-CEEF8FB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EF623-1B1D-4929-BDFA-E17924905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49231-EBEA-4876-997F-D47A48723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E11D8-946B-4947-950C-676C8E58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567F0-9EF0-4F02-9FCF-6DB9AAE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CDED-B6CA-4D21-8BCF-CA4FEC7D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35415-A679-4AA1-AACB-08B551C4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5ED4F-5333-4381-94AE-EACE2E93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EBF4-87C1-4B1F-B17C-88500171D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3BC2-B15E-465B-9CBA-243B51DD83C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520A-77ED-40B1-8888-FC4E88A4D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25B0-FBE6-4E0F-8A3F-7A28077D8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8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BB7903-37B3-4626-8777-5691E2E2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5223"/>
            <a:ext cx="9144000" cy="4607169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PCA Algorithm-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steps involved in PCA Algorithm are as follows-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Step-01: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Get data.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Step-02: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Compute the mean vector (µ).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Step-03: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Subtract mean from the given data.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Step-04: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Calculate the covariance matrix.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Step-05: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Calculate the eigen vectors and eigen values of the covariance matrix.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Step-06: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Choosing components and forming a feature vector.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Step-07: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Deriving the new data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38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B2D4-AC02-4751-87CA-3FDA161C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From here,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	(2.92 – λ)(5.67 – λ) – (3.67 x 3.67) = 0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	16.56 – 2.92λ – 5.67λ + λ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13.47 = 0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	λ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8.59λ + 3.09 = 0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Solving this quadratic equation, we get λ = 8.22, 0.38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Thus, two eigen values are λ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8.22 and λ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0.38.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Clearly, the second eigen value is very small compared to the first eigen value.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So, the second eigen vector can be left out.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Eigen vector corresponding to the greatest eigen value is the principal component for the given data set.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So. we find the eigen vector corresponding to eigen value λ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7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65FF-8366-419E-9EDA-954AB9A5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438"/>
            <a:ext cx="10515600" cy="5306525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use the following equation to find the eigen vector-</a:t>
            </a:r>
          </a:p>
          <a:p>
            <a:pPr algn="ctr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MX =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λX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where-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M = Covariance Matrix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= Eigen vector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λ = Eigen value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 in the above equation, we get-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341C8-D8F1-4452-B0BE-860A0F1E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75" y="4781950"/>
            <a:ext cx="4765318" cy="13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3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8039-FDC4-4523-B46F-25819311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138"/>
            <a:ext cx="10515600" cy="5420825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Solving these,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2.92X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+ 3.67X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8.22X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3.67X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+ 5.67X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8.22X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On simplification,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5.3X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………(1)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3.67X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2.55X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………(2)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From (1) and (2), </a:t>
            </a:r>
            <a:r>
              <a:rPr lang="en-US" b="1" i="0" dirty="0">
                <a:solidFill>
                  <a:srgbClr val="000080"/>
                </a:solidFill>
                <a:effectLst/>
                <a:latin typeface="Arimo"/>
              </a:rPr>
              <a:t>X</a:t>
            </a:r>
            <a:r>
              <a:rPr lang="en-US" b="1" i="0" baseline="-25000" dirty="0">
                <a:solidFill>
                  <a:srgbClr val="000080"/>
                </a:solidFill>
                <a:effectLst/>
                <a:latin typeface="Arimo"/>
              </a:rPr>
              <a:t>1</a:t>
            </a:r>
            <a:r>
              <a:rPr lang="en-US" b="1" i="0" dirty="0">
                <a:solidFill>
                  <a:srgbClr val="000080"/>
                </a:solidFill>
                <a:effectLst/>
                <a:latin typeface="Arimo"/>
              </a:rPr>
              <a:t> = 0.69X</a:t>
            </a:r>
            <a:r>
              <a:rPr lang="en-US" b="1" i="0" baseline="-25000" dirty="0">
                <a:solidFill>
                  <a:srgbClr val="000080"/>
                </a:solidFill>
                <a:effectLst/>
                <a:latin typeface="Arimo"/>
              </a:rPr>
              <a:t>2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From (2), the eigen vector is-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4F290-01AD-4895-939B-6E8780A8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02" y="4396154"/>
            <a:ext cx="4641043" cy="18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485B-2001-4349-B446-1306105A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Thus, principal component for the given data set is-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4BC26-F21B-4F5C-BDD5-827A75F9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6" y="2923978"/>
            <a:ext cx="7174522" cy="24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9F42-90FF-4F26-84EC-6D559F92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008"/>
            <a:ext cx="10515600" cy="5499955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feature vector (2,1) gets transformed to = Transpose of Eigen vector x (Feature Vector – Mean Vector)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23E13-E279-4F40-BA8D-EB8F2406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36" y="2868221"/>
            <a:ext cx="4762913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25E0-4A4B-46EE-8474-3E9C52AD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B03F-D1CB-41C7-8668-6780C56B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Consider the two dimensional patterns (2, 1), (3, 5), (4, 3), (5, 6), (6, 7), (7, 8). Compute the principal component using PCA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15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F92B-D796-4E84-8121-AD26FEFD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192"/>
            <a:ext cx="10515600" cy="5253771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given feature vectors are-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(2,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(3, 5)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(4, 3)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(5, 6)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5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(6, 7)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6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(7, 8)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460C8-DE62-48CC-9121-23C7D916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69" y="3755438"/>
            <a:ext cx="6365855" cy="21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C91E-1A11-445F-AD63-E5831F02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Calculate the mean vector (µ).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Mean vector (µ) = ((2 + 3 + 4 + 5 + 6 + 7) / 6, (1 + 5 + 3 + 6 + 7 + 8) / 6)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		          = (4.5, 5)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D0429-57C9-4784-8FAA-BBCEBAD2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63" y="3921319"/>
            <a:ext cx="5618284" cy="19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67C3-E958-468B-B192-4867A368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5" y="580292"/>
            <a:ext cx="10515600" cy="5310553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Subtract mean vector (µ) from the given feature vectors.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(2 – 4.5, 1 – 5) = (-2.5, -4)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(3 – 4.5, 5 – 5) = (-1.5, 0)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(4 – 4.5, 3 – 5) = (-0.5, -2)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(5 – 4.5, 6 – 5) = (0.5,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5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(6 – 4.5, 7 – 5) = (1.5, 2)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6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(7 – 4.5, 8 – 5) = (2.5, 3)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Feature vectors (x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 after subtracting mean vector (µ) are-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018D-44A1-4B59-A58B-E6BCD027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29" y="4867905"/>
            <a:ext cx="5044877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8CA3-9A35-4A3F-A780-BD0CBF73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130678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Calculate the covariance matrix.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473CF-A7D8-4A4E-B6C4-0D4BD9FA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43" y="2542077"/>
            <a:ext cx="8089640" cy="24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DA864-9B7E-4650-B8C9-BED6A140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885" y="659423"/>
            <a:ext cx="8994530" cy="5833452"/>
          </a:xfrm>
        </p:spPr>
      </p:pic>
    </p:spTree>
    <p:extLst>
      <p:ext uri="{BB962C8B-B14F-4D97-AF65-F5344CB8AC3E}">
        <p14:creationId xmlns:p14="http://schemas.microsoft.com/office/powerpoint/2010/main" val="66188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9B01-A947-4C87-BC4A-C6A24F9A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Covariance matrix = (m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5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6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 / 6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B03D0-E85D-4DF8-BD36-AF536AFC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0" y="1909584"/>
            <a:ext cx="6673362" cy="38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5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C0CE-1583-45D4-9D6D-8BABC57E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Calculate the eigen values and eigen vectors of the covariance matrix.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λ is an eigen value for a matrix M if it is a solution of the characteristic equation |M –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λI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| = 0.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So, we have-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59378-9273-476D-B474-58B98088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54" y="2734409"/>
            <a:ext cx="5205046" cy="31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203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Arimo</vt:lpstr>
      <vt:lpstr>Calibri</vt:lpstr>
      <vt:lpstr>Calibri Light</vt:lpstr>
      <vt:lpstr>roboto condensed</vt:lpstr>
      <vt:lpstr>Office Theme</vt:lpstr>
      <vt:lpstr>PowerPoint Presentation</vt:lpstr>
      <vt:lpstr>Numerical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Nikhilanand Arya</dc:creator>
  <cp:lastModifiedBy>Sriparna Saha</cp:lastModifiedBy>
  <cp:revision>1</cp:revision>
  <dcterms:created xsi:type="dcterms:W3CDTF">2021-09-09T06:52:09Z</dcterms:created>
  <dcterms:modified xsi:type="dcterms:W3CDTF">2024-09-05T07:11:06Z</dcterms:modified>
</cp:coreProperties>
</file>