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0" r:id="rId15"/>
    <p:sldId id="271" r:id="rId16"/>
    <p:sldId id="272" r:id="rId17"/>
    <p:sldId id="273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ACA1-7A15-49D5-9DE1-678F2371DAB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7A60-CC91-4EEB-92B7-3CFC4D7C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6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ACA1-7A15-49D5-9DE1-678F2371DAB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7A60-CC91-4EEB-92B7-3CFC4D7C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ACA1-7A15-49D5-9DE1-678F2371DAB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7A60-CC91-4EEB-92B7-3CFC4D7C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1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ACA1-7A15-49D5-9DE1-678F2371DAB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7A60-CC91-4EEB-92B7-3CFC4D7C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6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ACA1-7A15-49D5-9DE1-678F2371DAB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7A60-CC91-4EEB-92B7-3CFC4D7C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0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ACA1-7A15-49D5-9DE1-678F2371DAB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7A60-CC91-4EEB-92B7-3CFC4D7C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8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ACA1-7A15-49D5-9DE1-678F2371DAB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7A60-CC91-4EEB-92B7-3CFC4D7C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5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ACA1-7A15-49D5-9DE1-678F2371DAB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7A60-CC91-4EEB-92B7-3CFC4D7C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8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ACA1-7A15-49D5-9DE1-678F2371DAB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7A60-CC91-4EEB-92B7-3CFC4D7C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0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ACA1-7A15-49D5-9DE1-678F2371DAB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7A60-CC91-4EEB-92B7-3CFC4D7C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9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ACA1-7A15-49D5-9DE1-678F2371DAB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7A60-CC91-4EEB-92B7-3CFC4D7C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7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ACA1-7A15-49D5-9DE1-678F2371DABE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7A60-CC91-4EEB-92B7-3CFC4D7C0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26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Logistic Regression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5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620" y="1825625"/>
            <a:ext cx="94587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350" y="1825625"/>
            <a:ext cx="9268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9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582" y="1825625"/>
            <a:ext cx="45470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7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365126"/>
            <a:ext cx="11066417" cy="391949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199" y="4450080"/>
            <a:ext cx="6773092" cy="22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7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402" y="1825625"/>
            <a:ext cx="99311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0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946" y="1825625"/>
            <a:ext cx="9678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solution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" y="699706"/>
            <a:ext cx="12107965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1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02" y="1825625"/>
            <a:ext cx="98489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3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34" y="172528"/>
            <a:ext cx="11559396" cy="63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3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872" y="365124"/>
            <a:ext cx="10179170" cy="595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0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0348"/>
            <a:ext cx="10515600" cy="40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9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4219"/>
            <a:ext cx="10515600" cy="35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5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106" y="1825625"/>
            <a:ext cx="98677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5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450" y="1825625"/>
            <a:ext cx="9419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5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1869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99" y="1825625"/>
            <a:ext cx="10201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221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238" y="1825625"/>
            <a:ext cx="98915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7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</Words>
  <Application>Microsoft Office PowerPoint</Application>
  <PresentationFormat>Widescreen</PresentationFormat>
  <Paragraphs>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Logistic Regression </vt:lpstr>
      <vt:lpstr>Introduction</vt:lpstr>
      <vt:lpstr>Indroduction</vt:lpstr>
      <vt:lpstr>Examples</vt:lpstr>
      <vt:lpstr>Working</vt:lpstr>
      <vt:lpstr>Working</vt:lpstr>
      <vt:lpstr>Working principle</vt:lpstr>
      <vt:lpstr>Maths</vt:lpstr>
      <vt:lpstr>maths</vt:lpstr>
      <vt:lpstr>curve</vt:lpstr>
      <vt:lpstr>Numerical examples</vt:lpstr>
      <vt:lpstr>solution</vt:lpstr>
      <vt:lpstr>PowerPoint Presentation</vt:lpstr>
      <vt:lpstr>curve</vt:lpstr>
      <vt:lpstr>solution</vt:lpstr>
      <vt:lpstr>Second solution</vt:lpstr>
      <vt:lpstr>Final 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cse</dc:creator>
  <cp:lastModifiedBy>Rishav Singh</cp:lastModifiedBy>
  <cp:revision>6</cp:revision>
  <dcterms:created xsi:type="dcterms:W3CDTF">2024-10-05T12:03:22Z</dcterms:created>
  <dcterms:modified xsi:type="dcterms:W3CDTF">2024-10-05T13:27:49Z</dcterms:modified>
</cp:coreProperties>
</file>