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2" r:id="rId15"/>
    <p:sldId id="271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4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9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D6F-0134-43AD-A3A9-8368FE1A6230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AAF3-5A54-47E9-9D5B-1356BF3C6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Linear Discriminant Analysis</a:t>
            </a:r>
            <a:br>
              <a:rPr lang="en-IN" b="1" dirty="0"/>
            </a:br>
            <a:r>
              <a:rPr lang="en-IN" b="1" dirty="0" smtClean="0"/>
              <a:t>(LDA)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Fisher Discriminant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58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139"/>
          </a:xfrm>
        </p:spPr>
        <p:txBody>
          <a:bodyPr/>
          <a:lstStyle/>
          <a:p>
            <a:r>
              <a:rPr lang="en-US" dirty="0" smtClean="0"/>
              <a:t>Calculate Mean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502"/>
            <a:ext cx="10515600" cy="30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8" y="1263650"/>
            <a:ext cx="10091651" cy="4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Covariance(S1)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496" y="2505075"/>
            <a:ext cx="5157787" cy="19422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Covariance matrix (S1)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9936" y="3476192"/>
            <a:ext cx="3998420" cy="15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Covariance(S1)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09752"/>
            <a:ext cx="10975581" cy="48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Covariance(S2)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505075"/>
            <a:ext cx="5157787" cy="19422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7754" y="3258247"/>
            <a:ext cx="365760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Covariance(S2)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388" y="1825625"/>
            <a:ext cx="97292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Class Scatter matrix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611" y="2521383"/>
            <a:ext cx="355784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Matrix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8" y="1604356"/>
            <a:ext cx="8438028" cy="45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Class Scatter Matrix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5852" y="4813242"/>
            <a:ext cx="3639058" cy="83831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409" y="1421476"/>
            <a:ext cx="10092522" cy="26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422" y="1579418"/>
            <a:ext cx="7966585" cy="4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LDA-Introduction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65" y="1338348"/>
            <a:ext cx="11230495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Eigen Values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5846" y="2152711"/>
            <a:ext cx="196242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2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Eigen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131" y="1690688"/>
            <a:ext cx="729026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5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Eigen Vector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948" y="2329459"/>
            <a:ext cx="410584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Eigen Vector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446" y="1825625"/>
            <a:ext cx="9719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750" y="1825625"/>
            <a:ext cx="8932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49" y="532016"/>
            <a:ext cx="10407535" cy="56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4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315" y="1825625"/>
            <a:ext cx="6916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9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84" y="1039091"/>
            <a:ext cx="10356355" cy="5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938"/>
            <a:ext cx="10350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080655"/>
            <a:ext cx="10989425" cy="52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LDA-Steps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909" y="1363287"/>
            <a:ext cx="10515600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LDA-steps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0036"/>
            <a:ext cx="10515600" cy="47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1219"/>
            <a:ext cx="10515600" cy="3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3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1825625"/>
            <a:ext cx="9360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8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</Words>
  <Application>Microsoft Office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Linear Discriminant Analysis (LDA)</vt:lpstr>
      <vt:lpstr>LDA-Introduction</vt:lpstr>
      <vt:lpstr>Introduction</vt:lpstr>
      <vt:lpstr>Introduction</vt:lpstr>
      <vt:lpstr>Introduction</vt:lpstr>
      <vt:lpstr>LDA-Steps</vt:lpstr>
      <vt:lpstr>LDA-steps</vt:lpstr>
      <vt:lpstr>Solved Examples</vt:lpstr>
      <vt:lpstr>Projection</vt:lpstr>
      <vt:lpstr>Calculate Mean</vt:lpstr>
      <vt:lpstr>Mean</vt:lpstr>
      <vt:lpstr>Calculate Covariance(S1)</vt:lpstr>
      <vt:lpstr>Final Covariance(S1)</vt:lpstr>
      <vt:lpstr>Calculate Covariance(S2)</vt:lpstr>
      <vt:lpstr>Final Covariance(S2)</vt:lpstr>
      <vt:lpstr>Within Class Scatter matrix</vt:lpstr>
      <vt:lpstr>Final Matrix</vt:lpstr>
      <vt:lpstr>Between Class Scatter Matrix</vt:lpstr>
      <vt:lpstr>Final SB</vt:lpstr>
      <vt:lpstr>Find Eigen Values</vt:lpstr>
      <vt:lpstr>Final Eigen Values</vt:lpstr>
      <vt:lpstr>Find Eigen Vector</vt:lpstr>
      <vt:lpstr>Final Eigen Vector</vt:lpstr>
      <vt:lpstr>Direct</vt:lpstr>
      <vt:lpstr>PowerPoint Presentation</vt:lpstr>
      <vt:lpstr>Final projection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 (LDA)</dc:title>
  <dc:creator>cse</dc:creator>
  <cp:lastModifiedBy>Rishav Singh</cp:lastModifiedBy>
  <cp:revision>10</cp:revision>
  <dcterms:created xsi:type="dcterms:W3CDTF">2024-10-03T05:58:05Z</dcterms:created>
  <dcterms:modified xsi:type="dcterms:W3CDTF">2024-10-03T14:14:46Z</dcterms:modified>
</cp:coreProperties>
</file>