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6"/>
  </p:notesMasterIdLst>
  <p:sldIdLst>
    <p:sldId id="290" r:id="rId2"/>
    <p:sldId id="256" r:id="rId3"/>
    <p:sldId id="262" r:id="rId4"/>
    <p:sldId id="257" r:id="rId5"/>
    <p:sldId id="293" r:id="rId6"/>
    <p:sldId id="300" r:id="rId7"/>
    <p:sldId id="307" r:id="rId8"/>
    <p:sldId id="308" r:id="rId9"/>
    <p:sldId id="301" r:id="rId10"/>
    <p:sldId id="302" r:id="rId11"/>
    <p:sldId id="303" r:id="rId12"/>
    <p:sldId id="304" r:id="rId13"/>
    <p:sldId id="305" r:id="rId14"/>
    <p:sldId id="306" r:id="rId15"/>
  </p:sldIdLst>
  <p:sldSz cx="9144000" cy="5143500" type="screen16x9"/>
  <p:notesSz cx="6858000" cy="9144000"/>
  <p:embeddedFontLst>
    <p:embeddedFont>
      <p:font typeface="Amatic SC" panose="00000500000000000000" pitchFamily="2" charset="-79"/>
      <p:regular r:id="rId17"/>
      <p:bold r:id="rId18"/>
    </p:embeddedFont>
    <p:embeddedFont>
      <p:font typeface="Barrio" panose="020B0604020202020204" charset="0"/>
      <p:regular r:id="rId19"/>
    </p:embeddedFont>
    <p:embeddedFont>
      <p:font typeface="MV Boli" panose="02000500030200090000" pitchFamily="2" charset="0"/>
      <p:regular r:id="rId20"/>
    </p:embeddedFont>
    <p:embeddedFont>
      <p:font typeface="Open Sans" panose="020B0606030504020204" pitchFamily="34" charset="0"/>
      <p:regular r:id="rId21"/>
      <p:bold r:id="rId22"/>
      <p:italic r:id="rId23"/>
      <p:boldItalic r:id="rId24"/>
    </p:embeddedFont>
    <p:embeddedFont>
      <p:font typeface="Oswald Light" panose="00000400000000000000" pitchFamily="2" charset="0"/>
      <p:regular r:id="rId25"/>
      <p:bold r:id="rId26"/>
    </p:embeddedFont>
    <p:embeddedFont>
      <p:font typeface="Roboto Condensed Light" panose="02000000000000000000" pitchFamily="2" charset="0"/>
      <p:regular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nsh Kumar" initials="AK" lastIdx="1" clrIdx="0">
    <p:extLst>
      <p:ext uri="{19B8F6BF-5375-455C-9EA6-DF929625EA0E}">
        <p15:presenceInfo xmlns:p15="http://schemas.microsoft.com/office/powerpoint/2012/main" userId="f37c70c5550f2d5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462DB0-B0B9-4565-B2E0-C31F58C80464}" v="165" dt="2024-09-01T10:18:07.895"/>
  </p1510:revLst>
</p1510:revInfo>
</file>

<file path=ppt/tableStyles.xml><?xml version="1.0" encoding="utf-8"?>
<a:tblStyleLst xmlns:a="http://schemas.openxmlformats.org/drawingml/2006/main" def="{1D7C59B6-90C7-4371-BCDF-EA552A98CE76}">
  <a:tblStyle styleId="{1D7C59B6-90C7-4371-BCDF-EA552A98CE7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4660"/>
  </p:normalViewPr>
  <p:slideViewPr>
    <p:cSldViewPr snapToGrid="0">
      <p:cViewPr varScale="1">
        <p:scale>
          <a:sx n="103" d="100"/>
          <a:sy n="103" d="100"/>
        </p:scale>
        <p:origin x="96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npatil2005@gmail.com" userId="275cbdbf5e5ee7d7" providerId="LiveId" clId="{72462DB0-B0B9-4565-B2E0-C31F58C80464}"/>
    <pc:docChg chg="undo custSel addSld modSld">
      <pc:chgData name="rajanpatil2005@gmail.com" userId="275cbdbf5e5ee7d7" providerId="LiveId" clId="{72462DB0-B0B9-4565-B2E0-C31F58C80464}" dt="2024-09-01T10:21:02.998" v="543" actId="1076"/>
      <pc:docMkLst>
        <pc:docMk/>
      </pc:docMkLst>
      <pc:sldChg chg="modSp mod">
        <pc:chgData name="rajanpatil2005@gmail.com" userId="275cbdbf5e5ee7d7" providerId="LiveId" clId="{72462DB0-B0B9-4565-B2E0-C31F58C80464}" dt="2024-09-01T10:21:02.998" v="543" actId="1076"/>
        <pc:sldMkLst>
          <pc:docMk/>
          <pc:sldMk cId="0" sldId="262"/>
        </pc:sldMkLst>
        <pc:spChg chg="mod">
          <ac:chgData name="rajanpatil2005@gmail.com" userId="275cbdbf5e5ee7d7" providerId="LiveId" clId="{72462DB0-B0B9-4565-B2E0-C31F58C80464}" dt="2024-09-01T09:37:19.447" v="2" actId="1076"/>
          <ac:spMkLst>
            <pc:docMk/>
            <pc:sldMk cId="0" sldId="262"/>
            <ac:spMk id="5725" creationId="{00000000-0000-0000-0000-000000000000}"/>
          </ac:spMkLst>
        </pc:spChg>
        <pc:spChg chg="mod">
          <ac:chgData name="rajanpatil2005@gmail.com" userId="275cbdbf5e5ee7d7" providerId="LiveId" clId="{72462DB0-B0B9-4565-B2E0-C31F58C80464}" dt="2024-09-01T10:21:02.998" v="543" actId="1076"/>
          <ac:spMkLst>
            <pc:docMk/>
            <pc:sldMk cId="0" sldId="262"/>
            <ac:spMk id="5731" creationId="{00000000-0000-0000-0000-000000000000}"/>
          </ac:spMkLst>
        </pc:spChg>
      </pc:sldChg>
      <pc:sldChg chg="modSp mod">
        <pc:chgData name="rajanpatil2005@gmail.com" userId="275cbdbf5e5ee7d7" providerId="LiveId" clId="{72462DB0-B0B9-4565-B2E0-C31F58C80464}" dt="2024-09-01T10:16:47.683" v="534" actId="1076"/>
        <pc:sldMkLst>
          <pc:docMk/>
          <pc:sldMk cId="4097390329" sldId="293"/>
        </pc:sldMkLst>
        <pc:spChg chg="mod">
          <ac:chgData name="rajanpatil2005@gmail.com" userId="275cbdbf5e5ee7d7" providerId="LiveId" clId="{72462DB0-B0B9-4565-B2E0-C31F58C80464}" dt="2024-09-01T10:16:47.683" v="534" actId="1076"/>
          <ac:spMkLst>
            <pc:docMk/>
            <pc:sldMk cId="4097390329" sldId="293"/>
            <ac:spMk id="5653" creationId="{00000000-0000-0000-0000-000000000000}"/>
          </ac:spMkLst>
        </pc:spChg>
      </pc:sldChg>
      <pc:sldChg chg="addSp modSp mod modAnim">
        <pc:chgData name="rajanpatil2005@gmail.com" userId="275cbdbf5e5ee7d7" providerId="LiveId" clId="{72462DB0-B0B9-4565-B2E0-C31F58C80464}" dt="2024-09-01T10:16:18.051" v="533"/>
        <pc:sldMkLst>
          <pc:docMk/>
          <pc:sldMk cId="2972568175" sldId="301"/>
        </pc:sldMkLst>
        <pc:spChg chg="mod">
          <ac:chgData name="rajanpatil2005@gmail.com" userId="275cbdbf5e5ee7d7" providerId="LiveId" clId="{72462DB0-B0B9-4565-B2E0-C31F58C80464}" dt="2024-09-01T10:15:45.322" v="528" actId="1076"/>
          <ac:spMkLst>
            <pc:docMk/>
            <pc:sldMk cId="2972568175" sldId="301"/>
            <ac:spMk id="5654" creationId="{00000000-0000-0000-0000-000000000000}"/>
          </ac:spMkLst>
        </pc:spChg>
        <pc:picChg chg="add mod">
          <ac:chgData name="rajanpatil2005@gmail.com" userId="275cbdbf5e5ee7d7" providerId="LiveId" clId="{72462DB0-B0B9-4565-B2E0-C31F58C80464}" dt="2024-09-01T10:15:59.077" v="531" actId="1076"/>
          <ac:picMkLst>
            <pc:docMk/>
            <pc:sldMk cId="2972568175" sldId="301"/>
            <ac:picMk id="8" creationId="{88A4F5C2-1A13-6FF9-F947-61F3A29F2B78}"/>
          </ac:picMkLst>
        </pc:picChg>
      </pc:sldChg>
      <pc:sldChg chg="modSp modAnim">
        <pc:chgData name="rajanpatil2005@gmail.com" userId="275cbdbf5e5ee7d7" providerId="LiveId" clId="{72462DB0-B0B9-4565-B2E0-C31F58C80464}" dt="2024-09-01T10:06:02.445" v="463" actId="20577"/>
        <pc:sldMkLst>
          <pc:docMk/>
          <pc:sldMk cId="3486233325" sldId="302"/>
        </pc:sldMkLst>
        <pc:spChg chg="mod">
          <ac:chgData name="rajanpatil2005@gmail.com" userId="275cbdbf5e5ee7d7" providerId="LiveId" clId="{72462DB0-B0B9-4565-B2E0-C31F58C80464}" dt="2024-09-01T10:06:02.445" v="463" actId="20577"/>
          <ac:spMkLst>
            <pc:docMk/>
            <pc:sldMk cId="3486233325" sldId="302"/>
            <ac:spMk id="5654" creationId="{00000000-0000-0000-0000-000000000000}"/>
          </ac:spMkLst>
        </pc:spChg>
      </pc:sldChg>
      <pc:sldChg chg="modSp modAnim">
        <pc:chgData name="rajanpatil2005@gmail.com" userId="275cbdbf5e5ee7d7" providerId="LiveId" clId="{72462DB0-B0B9-4565-B2E0-C31F58C80464}" dt="2024-09-01T10:06:34.030" v="471" actId="20577"/>
        <pc:sldMkLst>
          <pc:docMk/>
          <pc:sldMk cId="919406376" sldId="304"/>
        </pc:sldMkLst>
        <pc:spChg chg="mod">
          <ac:chgData name="rajanpatil2005@gmail.com" userId="275cbdbf5e5ee7d7" providerId="LiveId" clId="{72462DB0-B0B9-4565-B2E0-C31F58C80464}" dt="2024-09-01T10:06:34.030" v="471" actId="20577"/>
          <ac:spMkLst>
            <pc:docMk/>
            <pc:sldMk cId="919406376" sldId="304"/>
            <ac:spMk id="5654" creationId="{00000000-0000-0000-0000-000000000000}"/>
          </ac:spMkLst>
        </pc:spChg>
      </pc:sldChg>
      <pc:sldChg chg="addSp delSp modSp mod">
        <pc:chgData name="rajanpatil2005@gmail.com" userId="275cbdbf5e5ee7d7" providerId="LiveId" clId="{72462DB0-B0B9-4565-B2E0-C31F58C80464}" dt="2024-09-01T10:09:14.888" v="496" actId="1076"/>
        <pc:sldMkLst>
          <pc:docMk/>
          <pc:sldMk cId="1695766760" sldId="306"/>
        </pc:sldMkLst>
        <pc:spChg chg="mod">
          <ac:chgData name="rajanpatil2005@gmail.com" userId="275cbdbf5e5ee7d7" providerId="LiveId" clId="{72462DB0-B0B9-4565-B2E0-C31F58C80464}" dt="2024-09-01T10:06:47.921" v="475" actId="403"/>
          <ac:spMkLst>
            <pc:docMk/>
            <pc:sldMk cId="1695766760" sldId="306"/>
            <ac:spMk id="2" creationId="{D9142BB3-4427-D174-D43D-2ABF028385B2}"/>
          </ac:spMkLst>
        </pc:spChg>
        <pc:spChg chg="mod">
          <ac:chgData name="rajanpatil2005@gmail.com" userId="275cbdbf5e5ee7d7" providerId="LiveId" clId="{72462DB0-B0B9-4565-B2E0-C31F58C80464}" dt="2024-09-01T10:06:59.360" v="478" actId="14100"/>
          <ac:spMkLst>
            <pc:docMk/>
            <pc:sldMk cId="1695766760" sldId="306"/>
            <ac:spMk id="4" creationId="{883F33D7-7B75-7C3C-62B9-E213D629D45B}"/>
          </ac:spMkLst>
        </pc:spChg>
        <pc:spChg chg="add del mod">
          <ac:chgData name="rajanpatil2005@gmail.com" userId="275cbdbf5e5ee7d7" providerId="LiveId" clId="{72462DB0-B0B9-4565-B2E0-C31F58C80464}" dt="2024-09-01T10:08:15.570" v="484" actId="21"/>
          <ac:spMkLst>
            <pc:docMk/>
            <pc:sldMk cId="1695766760" sldId="306"/>
            <ac:spMk id="7" creationId="{3FC51A59-AA63-5913-98E7-A851CC03B99F}"/>
          </ac:spMkLst>
        </pc:spChg>
        <pc:picChg chg="add del mod">
          <ac:chgData name="rajanpatil2005@gmail.com" userId="275cbdbf5e5ee7d7" providerId="LiveId" clId="{72462DB0-B0B9-4565-B2E0-C31F58C80464}" dt="2024-09-01T10:08:15.570" v="484" actId="21"/>
          <ac:picMkLst>
            <pc:docMk/>
            <pc:sldMk cId="1695766760" sldId="306"/>
            <ac:picMk id="5" creationId="{27935C6A-0054-D2EC-C619-AAA51881D48D}"/>
          </ac:picMkLst>
        </pc:picChg>
        <pc:picChg chg="mod">
          <ac:chgData name="rajanpatil2005@gmail.com" userId="275cbdbf5e5ee7d7" providerId="LiveId" clId="{72462DB0-B0B9-4565-B2E0-C31F58C80464}" dt="2024-09-01T10:08:58.934" v="491" actId="1076"/>
          <ac:picMkLst>
            <pc:docMk/>
            <pc:sldMk cId="1695766760" sldId="306"/>
            <ac:picMk id="6" creationId="{29BB625C-CF4B-1CBE-DFED-4398A3B2F30D}"/>
          </ac:picMkLst>
        </pc:picChg>
        <pc:picChg chg="add mod">
          <ac:chgData name="rajanpatil2005@gmail.com" userId="275cbdbf5e5ee7d7" providerId="LiveId" clId="{72462DB0-B0B9-4565-B2E0-C31F58C80464}" dt="2024-09-01T10:09:14.888" v="496" actId="1076"/>
          <ac:picMkLst>
            <pc:docMk/>
            <pc:sldMk cId="1695766760" sldId="306"/>
            <ac:picMk id="9" creationId="{398A568D-8D0B-B7E9-470F-B63CAAAF7716}"/>
          </ac:picMkLst>
        </pc:picChg>
      </pc:sldChg>
      <pc:sldChg chg="addSp modSp mod modAnim">
        <pc:chgData name="rajanpatil2005@gmail.com" userId="275cbdbf5e5ee7d7" providerId="LiveId" clId="{72462DB0-B0B9-4565-B2E0-C31F58C80464}" dt="2024-09-01T10:18:28.538" v="542" actId="1076"/>
        <pc:sldMkLst>
          <pc:docMk/>
          <pc:sldMk cId="596844909" sldId="307"/>
        </pc:sldMkLst>
        <pc:spChg chg="add mod">
          <ac:chgData name="rajanpatil2005@gmail.com" userId="275cbdbf5e5ee7d7" providerId="LiveId" clId="{72462DB0-B0B9-4565-B2E0-C31F58C80464}" dt="2024-09-01T10:18:28.538" v="542" actId="1076"/>
          <ac:spMkLst>
            <pc:docMk/>
            <pc:sldMk cId="596844909" sldId="307"/>
            <ac:spMk id="4" creationId="{7E7AFA15-D5D0-64C4-DEC5-42147AC24C2B}"/>
          </ac:spMkLst>
        </pc:spChg>
        <pc:spChg chg="mod">
          <ac:chgData name="rajanpatil2005@gmail.com" userId="275cbdbf5e5ee7d7" providerId="LiveId" clId="{72462DB0-B0B9-4565-B2E0-C31F58C80464}" dt="2024-09-01T09:40:28.350" v="119" actId="1076"/>
          <ac:spMkLst>
            <pc:docMk/>
            <pc:sldMk cId="596844909" sldId="307"/>
            <ac:spMk id="5654" creationId="{00000000-0000-0000-0000-000000000000}"/>
          </ac:spMkLst>
        </pc:spChg>
      </pc:sldChg>
      <pc:sldChg chg="addSp delSp modSp add mod delAnim modAnim">
        <pc:chgData name="rajanpatil2005@gmail.com" userId="275cbdbf5e5ee7d7" providerId="LiveId" clId="{72462DB0-B0B9-4565-B2E0-C31F58C80464}" dt="2024-09-01T10:14:57.135" v="518" actId="1076"/>
        <pc:sldMkLst>
          <pc:docMk/>
          <pc:sldMk cId="3194552989" sldId="308"/>
        </pc:sldMkLst>
        <pc:spChg chg="mod">
          <ac:chgData name="rajanpatil2005@gmail.com" userId="275cbdbf5e5ee7d7" providerId="LiveId" clId="{72462DB0-B0B9-4565-B2E0-C31F58C80464}" dt="2024-09-01T09:47:06.518" v="275" actId="20577"/>
          <ac:spMkLst>
            <pc:docMk/>
            <pc:sldMk cId="3194552989" sldId="308"/>
            <ac:spMk id="2" creationId="{2876DEB7-8EB4-37A7-32AD-EB8A4560E522}"/>
          </ac:spMkLst>
        </pc:spChg>
        <pc:spChg chg="add del mod">
          <ac:chgData name="rajanpatil2005@gmail.com" userId="275cbdbf5e5ee7d7" providerId="LiveId" clId="{72462DB0-B0B9-4565-B2E0-C31F58C80464}" dt="2024-09-01T10:11:30.169" v="497" actId="1076"/>
          <ac:spMkLst>
            <pc:docMk/>
            <pc:sldMk cId="3194552989" sldId="308"/>
            <ac:spMk id="4" creationId="{7E7AFA15-D5D0-64C4-DEC5-42147AC24C2B}"/>
          </ac:spMkLst>
        </pc:spChg>
        <pc:spChg chg="add del mod">
          <ac:chgData name="rajanpatil2005@gmail.com" userId="275cbdbf5e5ee7d7" providerId="LiveId" clId="{72462DB0-B0B9-4565-B2E0-C31F58C80464}" dt="2024-09-01T09:56:18.189" v="442"/>
          <ac:spMkLst>
            <pc:docMk/>
            <pc:sldMk cId="3194552989" sldId="308"/>
            <ac:spMk id="6" creationId="{57F2776A-1CBE-5FD8-DAA4-3A01C1F716F6}"/>
          </ac:spMkLst>
        </pc:spChg>
        <pc:picChg chg="add mod">
          <ac:chgData name="rajanpatil2005@gmail.com" userId="275cbdbf5e5ee7d7" providerId="LiveId" clId="{72462DB0-B0B9-4565-B2E0-C31F58C80464}" dt="2024-09-01T10:14:57.135" v="518" actId="1076"/>
          <ac:picMkLst>
            <pc:docMk/>
            <pc:sldMk cId="3194552989" sldId="308"/>
            <ac:picMk id="5" creationId="{484AE4AE-4143-DE62-F037-483A0DD67CDC}"/>
          </ac:picMkLst>
        </pc:picChg>
        <pc:picChg chg="add del mod">
          <ac:chgData name="rajanpatil2005@gmail.com" userId="275cbdbf5e5ee7d7" providerId="LiveId" clId="{72462DB0-B0B9-4565-B2E0-C31F58C80464}" dt="2024-09-01T10:14:43.380" v="514" actId="21"/>
          <ac:picMkLst>
            <pc:docMk/>
            <pc:sldMk cId="3194552989" sldId="308"/>
            <ac:picMk id="8" creationId="{88A4F5C2-1A13-6FF9-F947-61F3A29F2B7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5"/>
        <p:cNvGrpSpPr/>
        <p:nvPr/>
      </p:nvGrpSpPr>
      <p:grpSpPr>
        <a:xfrm>
          <a:off x="0" y="0"/>
          <a:ext cx="0" cy="0"/>
          <a:chOff x="0" y="0"/>
          <a:chExt cx="0" cy="0"/>
        </a:xfrm>
      </p:grpSpPr>
      <p:sp>
        <p:nvSpPr>
          <p:cNvPr id="5616" name="Google Shape;56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7" name="Google Shape;56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8"/>
        <p:cNvGrpSpPr/>
        <p:nvPr/>
      </p:nvGrpSpPr>
      <p:grpSpPr>
        <a:xfrm>
          <a:off x="0" y="0"/>
          <a:ext cx="0" cy="0"/>
          <a:chOff x="0" y="0"/>
          <a:chExt cx="0" cy="0"/>
        </a:xfrm>
      </p:grpSpPr>
      <p:sp>
        <p:nvSpPr>
          <p:cNvPr id="5649" name="Google Shape;564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0" name="Google Shape;565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3211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8"/>
        <p:cNvGrpSpPr/>
        <p:nvPr/>
      </p:nvGrpSpPr>
      <p:grpSpPr>
        <a:xfrm>
          <a:off x="0" y="0"/>
          <a:ext cx="0" cy="0"/>
          <a:chOff x="0" y="0"/>
          <a:chExt cx="0" cy="0"/>
        </a:xfrm>
      </p:grpSpPr>
      <p:sp>
        <p:nvSpPr>
          <p:cNvPr id="5649" name="Google Shape;564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0" name="Google Shape;565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9517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8"/>
        <p:cNvGrpSpPr/>
        <p:nvPr/>
      </p:nvGrpSpPr>
      <p:grpSpPr>
        <a:xfrm>
          <a:off x="0" y="0"/>
          <a:ext cx="0" cy="0"/>
          <a:chOff x="0" y="0"/>
          <a:chExt cx="0" cy="0"/>
        </a:xfrm>
      </p:grpSpPr>
      <p:sp>
        <p:nvSpPr>
          <p:cNvPr id="5649" name="Google Shape;564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0" name="Google Shape;565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112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0"/>
        <p:cNvGrpSpPr/>
        <p:nvPr/>
      </p:nvGrpSpPr>
      <p:grpSpPr>
        <a:xfrm>
          <a:off x="0" y="0"/>
          <a:ext cx="0" cy="0"/>
          <a:chOff x="0" y="0"/>
          <a:chExt cx="0" cy="0"/>
        </a:xfrm>
      </p:grpSpPr>
      <p:sp>
        <p:nvSpPr>
          <p:cNvPr id="5721" name="Google Shape;5721;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2" name="Google Shape;5722;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8"/>
        <p:cNvGrpSpPr/>
        <p:nvPr/>
      </p:nvGrpSpPr>
      <p:grpSpPr>
        <a:xfrm>
          <a:off x="0" y="0"/>
          <a:ext cx="0" cy="0"/>
          <a:chOff x="0" y="0"/>
          <a:chExt cx="0" cy="0"/>
        </a:xfrm>
      </p:grpSpPr>
      <p:sp>
        <p:nvSpPr>
          <p:cNvPr id="5649" name="Google Shape;564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0" name="Google Shape;565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8"/>
        <p:cNvGrpSpPr/>
        <p:nvPr/>
      </p:nvGrpSpPr>
      <p:grpSpPr>
        <a:xfrm>
          <a:off x="0" y="0"/>
          <a:ext cx="0" cy="0"/>
          <a:chOff x="0" y="0"/>
          <a:chExt cx="0" cy="0"/>
        </a:xfrm>
      </p:grpSpPr>
      <p:sp>
        <p:nvSpPr>
          <p:cNvPr id="5649" name="Google Shape;564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0" name="Google Shape;565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459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8"/>
        <p:cNvGrpSpPr/>
        <p:nvPr/>
      </p:nvGrpSpPr>
      <p:grpSpPr>
        <a:xfrm>
          <a:off x="0" y="0"/>
          <a:ext cx="0" cy="0"/>
          <a:chOff x="0" y="0"/>
          <a:chExt cx="0" cy="0"/>
        </a:xfrm>
      </p:grpSpPr>
      <p:sp>
        <p:nvSpPr>
          <p:cNvPr id="5649" name="Google Shape;564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0" name="Google Shape;565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3746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8"/>
        <p:cNvGrpSpPr/>
        <p:nvPr/>
      </p:nvGrpSpPr>
      <p:grpSpPr>
        <a:xfrm>
          <a:off x="0" y="0"/>
          <a:ext cx="0" cy="0"/>
          <a:chOff x="0" y="0"/>
          <a:chExt cx="0" cy="0"/>
        </a:xfrm>
      </p:grpSpPr>
      <p:sp>
        <p:nvSpPr>
          <p:cNvPr id="5649" name="Google Shape;564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0" name="Google Shape;565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2021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8"/>
        <p:cNvGrpSpPr/>
        <p:nvPr/>
      </p:nvGrpSpPr>
      <p:grpSpPr>
        <a:xfrm>
          <a:off x="0" y="0"/>
          <a:ext cx="0" cy="0"/>
          <a:chOff x="0" y="0"/>
          <a:chExt cx="0" cy="0"/>
        </a:xfrm>
      </p:grpSpPr>
      <p:sp>
        <p:nvSpPr>
          <p:cNvPr id="5649" name="Google Shape;564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0" name="Google Shape;565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549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8"/>
        <p:cNvGrpSpPr/>
        <p:nvPr/>
      </p:nvGrpSpPr>
      <p:grpSpPr>
        <a:xfrm>
          <a:off x="0" y="0"/>
          <a:ext cx="0" cy="0"/>
          <a:chOff x="0" y="0"/>
          <a:chExt cx="0" cy="0"/>
        </a:xfrm>
      </p:grpSpPr>
      <p:sp>
        <p:nvSpPr>
          <p:cNvPr id="5649" name="Google Shape;564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0" name="Google Shape;565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81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8"/>
        <p:cNvGrpSpPr/>
        <p:nvPr/>
      </p:nvGrpSpPr>
      <p:grpSpPr>
        <a:xfrm>
          <a:off x="0" y="0"/>
          <a:ext cx="0" cy="0"/>
          <a:chOff x="0" y="0"/>
          <a:chExt cx="0" cy="0"/>
        </a:xfrm>
      </p:grpSpPr>
      <p:sp>
        <p:nvSpPr>
          <p:cNvPr id="5649" name="Google Shape;564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0" name="Google Shape;565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5310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77300" y="-56800"/>
            <a:ext cx="8858300" cy="5317875"/>
            <a:chOff x="50125" y="0"/>
            <a:chExt cx="8858300" cy="5317875"/>
          </a:xfrm>
        </p:grpSpPr>
        <p:sp>
          <p:nvSpPr>
            <p:cNvPr id="10" name="Google Shape;10;p2"/>
            <p:cNvSpPr/>
            <p:nvPr/>
          </p:nvSpPr>
          <p:spPr>
            <a:xfrm>
              <a:off x="1626250" y="155125"/>
              <a:ext cx="128450" cy="162650"/>
            </a:xfrm>
            <a:custGeom>
              <a:avLst/>
              <a:gdLst/>
              <a:ahLst/>
              <a:cxnLst/>
              <a:rect l="l" t="t" r="r" b="b"/>
              <a:pathLst>
                <a:path w="5138" h="6506" extrusionOk="0">
                  <a:moveTo>
                    <a:pt x="2569" y="0"/>
                  </a:moveTo>
                  <a:cubicBezTo>
                    <a:pt x="2001" y="1702"/>
                    <a:pt x="0" y="6505"/>
                    <a:pt x="2569" y="6505"/>
                  </a:cubicBezTo>
                  <a:cubicBezTo>
                    <a:pt x="5137" y="6505"/>
                    <a:pt x="3236"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958725" y="519550"/>
              <a:ext cx="128450" cy="162650"/>
            </a:xfrm>
            <a:custGeom>
              <a:avLst/>
              <a:gdLst/>
              <a:ahLst/>
              <a:cxnLst/>
              <a:rect l="l" t="t" r="r" b="b"/>
              <a:pathLst>
                <a:path w="5138" h="6506" extrusionOk="0">
                  <a:moveTo>
                    <a:pt x="2569" y="0"/>
                  </a:moveTo>
                  <a:cubicBezTo>
                    <a:pt x="1969" y="1668"/>
                    <a:pt x="1" y="6505"/>
                    <a:pt x="2569" y="6505"/>
                  </a:cubicBezTo>
                  <a:cubicBezTo>
                    <a:pt x="5138" y="6505"/>
                    <a:pt x="3237"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291000" y="171040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47900" y="0"/>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0125" y="1522775"/>
              <a:ext cx="128450" cy="162625"/>
            </a:xfrm>
            <a:custGeom>
              <a:avLst/>
              <a:gdLst/>
              <a:ahLst/>
              <a:cxnLst/>
              <a:rect l="l" t="t" r="r" b="b"/>
              <a:pathLst>
                <a:path w="5138" h="6505" extrusionOk="0">
                  <a:moveTo>
                    <a:pt x="2569" y="0"/>
                  </a:moveTo>
                  <a:cubicBezTo>
                    <a:pt x="2001" y="1701"/>
                    <a:pt x="0" y="6505"/>
                    <a:pt x="2569" y="6505"/>
                  </a:cubicBezTo>
                  <a:cubicBezTo>
                    <a:pt x="5137" y="6505"/>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61775" y="311075"/>
              <a:ext cx="128450" cy="162625"/>
            </a:xfrm>
            <a:custGeom>
              <a:avLst/>
              <a:gdLst/>
              <a:ahLst/>
              <a:cxnLst/>
              <a:rect l="l" t="t" r="r" b="b"/>
              <a:pathLst>
                <a:path w="5138" h="6505" extrusionOk="0">
                  <a:moveTo>
                    <a:pt x="2569" y="0"/>
                  </a:moveTo>
                  <a:cubicBezTo>
                    <a:pt x="1968" y="1668"/>
                    <a:pt x="0" y="6505"/>
                    <a:pt x="2569" y="6505"/>
                  </a:cubicBezTo>
                  <a:cubicBezTo>
                    <a:pt x="5137" y="6505"/>
                    <a:pt x="3236"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50075" y="229350"/>
              <a:ext cx="128450" cy="163475"/>
            </a:xfrm>
            <a:custGeom>
              <a:avLst/>
              <a:gdLst/>
              <a:ahLst/>
              <a:cxnLst/>
              <a:rect l="l" t="t" r="r" b="b"/>
              <a:pathLst>
                <a:path w="5138" h="6539" extrusionOk="0">
                  <a:moveTo>
                    <a:pt x="2569" y="0"/>
                  </a:moveTo>
                  <a:cubicBezTo>
                    <a:pt x="2002" y="1701"/>
                    <a:pt x="0" y="6538"/>
                    <a:pt x="2569" y="6538"/>
                  </a:cubicBezTo>
                  <a:cubicBezTo>
                    <a:pt x="5137" y="6538"/>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177350" y="203500"/>
              <a:ext cx="131775" cy="167625"/>
            </a:xfrm>
            <a:custGeom>
              <a:avLst/>
              <a:gdLst/>
              <a:ahLst/>
              <a:cxnLst/>
              <a:rect l="l" t="t" r="r" b="b"/>
              <a:pathLst>
                <a:path w="5271" h="6705" extrusionOk="0">
                  <a:moveTo>
                    <a:pt x="2636" y="0"/>
                  </a:moveTo>
                  <a:cubicBezTo>
                    <a:pt x="2035" y="1735"/>
                    <a:pt x="0" y="6705"/>
                    <a:pt x="2636" y="6705"/>
                  </a:cubicBezTo>
                  <a:cubicBezTo>
                    <a:pt x="5271" y="6705"/>
                    <a:pt x="3336"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516625" y="287725"/>
              <a:ext cx="132625" cy="167625"/>
            </a:xfrm>
            <a:custGeom>
              <a:avLst/>
              <a:gdLst/>
              <a:ahLst/>
              <a:cxnLst/>
              <a:rect l="l" t="t" r="r" b="b"/>
              <a:pathLst>
                <a:path w="5305" h="6705" extrusionOk="0">
                  <a:moveTo>
                    <a:pt x="2670" y="0"/>
                  </a:moveTo>
                  <a:cubicBezTo>
                    <a:pt x="2069" y="1735"/>
                    <a:pt x="1" y="6705"/>
                    <a:pt x="2670" y="6705"/>
                  </a:cubicBezTo>
                  <a:cubicBezTo>
                    <a:pt x="5305" y="6705"/>
                    <a:pt x="3370" y="1835"/>
                    <a:pt x="2670"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141600" y="974875"/>
              <a:ext cx="128450" cy="162650"/>
            </a:xfrm>
            <a:custGeom>
              <a:avLst/>
              <a:gdLst/>
              <a:ahLst/>
              <a:cxnLst/>
              <a:rect l="l" t="t" r="r" b="b"/>
              <a:pathLst>
                <a:path w="5138" h="6506" extrusionOk="0">
                  <a:moveTo>
                    <a:pt x="2569" y="1"/>
                  </a:moveTo>
                  <a:cubicBezTo>
                    <a:pt x="2002" y="1702"/>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764675" y="1737100"/>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074775" y="1119975"/>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15375" y="1241725"/>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80350" y="2140700"/>
              <a:ext cx="132625" cy="167650"/>
            </a:xfrm>
            <a:custGeom>
              <a:avLst/>
              <a:gdLst/>
              <a:ahLst/>
              <a:cxnLst/>
              <a:rect l="l" t="t" r="r" b="b"/>
              <a:pathLst>
                <a:path w="5305" h="6706" extrusionOk="0">
                  <a:moveTo>
                    <a:pt x="2636" y="1"/>
                  </a:moveTo>
                  <a:cubicBezTo>
                    <a:pt x="2069" y="1735"/>
                    <a:pt x="0" y="6706"/>
                    <a:pt x="2636" y="6706"/>
                  </a:cubicBezTo>
                  <a:cubicBezTo>
                    <a:pt x="5304" y="6706"/>
                    <a:pt x="3370" y="1836"/>
                    <a:pt x="2636"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653525" y="2276650"/>
              <a:ext cx="132625" cy="167625"/>
            </a:xfrm>
            <a:custGeom>
              <a:avLst/>
              <a:gdLst/>
              <a:ahLst/>
              <a:cxnLst/>
              <a:rect l="l" t="t" r="r" b="b"/>
              <a:pathLst>
                <a:path w="5305" h="6705" extrusionOk="0">
                  <a:moveTo>
                    <a:pt x="2669" y="0"/>
                  </a:moveTo>
                  <a:cubicBezTo>
                    <a:pt x="2068" y="1735"/>
                    <a:pt x="0" y="6705"/>
                    <a:pt x="2669" y="6705"/>
                  </a:cubicBezTo>
                  <a:cubicBezTo>
                    <a:pt x="5304" y="6705"/>
                    <a:pt x="3369" y="1868"/>
                    <a:pt x="26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307550" y="1558625"/>
              <a:ext cx="128450" cy="162650"/>
            </a:xfrm>
            <a:custGeom>
              <a:avLst/>
              <a:gdLst/>
              <a:ahLst/>
              <a:cxnLst/>
              <a:rect l="l" t="t" r="r" b="b"/>
              <a:pathLst>
                <a:path w="5138" h="6506" extrusionOk="0">
                  <a:moveTo>
                    <a:pt x="2569" y="1"/>
                  </a:moveTo>
                  <a:cubicBezTo>
                    <a:pt x="2002" y="1668"/>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263250" y="1710400"/>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2625" y="50370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912025" y="1474400"/>
              <a:ext cx="131800" cy="167650"/>
            </a:xfrm>
            <a:custGeom>
              <a:avLst/>
              <a:gdLst/>
              <a:ahLst/>
              <a:cxnLst/>
              <a:rect l="l" t="t" r="r" b="b"/>
              <a:pathLst>
                <a:path w="5272" h="6706" extrusionOk="0">
                  <a:moveTo>
                    <a:pt x="2636" y="0"/>
                  </a:moveTo>
                  <a:cubicBezTo>
                    <a:pt x="2036" y="1735"/>
                    <a:pt x="1" y="6705"/>
                    <a:pt x="2636" y="6705"/>
                  </a:cubicBezTo>
                  <a:cubicBezTo>
                    <a:pt x="5271" y="6705"/>
                    <a:pt x="3337"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092800" y="1049300"/>
              <a:ext cx="132600" cy="167650"/>
            </a:xfrm>
            <a:custGeom>
              <a:avLst/>
              <a:gdLst/>
              <a:ahLst/>
              <a:cxnLst/>
              <a:rect l="l" t="t" r="r" b="b"/>
              <a:pathLst>
                <a:path w="5304" h="6706" extrusionOk="0">
                  <a:moveTo>
                    <a:pt x="2669" y="1"/>
                  </a:moveTo>
                  <a:cubicBezTo>
                    <a:pt x="2068" y="1735"/>
                    <a:pt x="0" y="6705"/>
                    <a:pt x="2669" y="6705"/>
                  </a:cubicBezTo>
                  <a:cubicBezTo>
                    <a:pt x="5304" y="6705"/>
                    <a:pt x="3369" y="1835"/>
                    <a:pt x="26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616950" y="1740425"/>
              <a:ext cx="128450" cy="162650"/>
            </a:xfrm>
            <a:custGeom>
              <a:avLst/>
              <a:gdLst/>
              <a:ahLst/>
              <a:cxnLst/>
              <a:rect l="l" t="t" r="r" b="b"/>
              <a:pathLst>
                <a:path w="5138" h="6506" extrusionOk="0">
                  <a:moveTo>
                    <a:pt x="2569" y="0"/>
                  </a:moveTo>
                  <a:cubicBezTo>
                    <a:pt x="2002" y="1702"/>
                    <a:pt x="0" y="6505"/>
                    <a:pt x="2569" y="6505"/>
                  </a:cubicBezTo>
                  <a:cubicBezTo>
                    <a:pt x="5137" y="6505"/>
                    <a:pt x="3269" y="1802"/>
                    <a:pt x="2569" y="0"/>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572625" y="1893025"/>
              <a:ext cx="128450" cy="162650"/>
            </a:xfrm>
            <a:custGeom>
              <a:avLst/>
              <a:gdLst/>
              <a:ahLst/>
              <a:cxnLst/>
              <a:rect l="l" t="t" r="r" b="b"/>
              <a:pathLst>
                <a:path w="5138" h="6506" extrusionOk="0">
                  <a:moveTo>
                    <a:pt x="2569" y="1"/>
                  </a:moveTo>
                  <a:cubicBezTo>
                    <a:pt x="2002" y="1669"/>
                    <a:pt x="1" y="6505"/>
                    <a:pt x="2569" y="6505"/>
                  </a:cubicBezTo>
                  <a:cubicBezTo>
                    <a:pt x="5138" y="6505"/>
                    <a:pt x="3270" y="1802"/>
                    <a:pt x="2569"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2025" y="686325"/>
              <a:ext cx="128450" cy="162650"/>
            </a:xfrm>
            <a:custGeom>
              <a:avLst/>
              <a:gdLst/>
              <a:ahLst/>
              <a:cxnLst/>
              <a:rect l="l" t="t" r="r" b="b"/>
              <a:pathLst>
                <a:path w="5138" h="6506" extrusionOk="0">
                  <a:moveTo>
                    <a:pt x="2569" y="1"/>
                  </a:moveTo>
                  <a:cubicBezTo>
                    <a:pt x="2002" y="1669"/>
                    <a:pt x="0" y="6506"/>
                    <a:pt x="2569" y="6506"/>
                  </a:cubicBezTo>
                  <a:cubicBezTo>
                    <a:pt x="5137" y="6506"/>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047850" y="155125"/>
              <a:ext cx="128450" cy="162650"/>
            </a:xfrm>
            <a:custGeom>
              <a:avLst/>
              <a:gdLst/>
              <a:ahLst/>
              <a:cxnLst/>
              <a:rect l="l" t="t" r="r" b="b"/>
              <a:pathLst>
                <a:path w="5138" h="6506" extrusionOk="0">
                  <a:moveTo>
                    <a:pt x="2569" y="0"/>
                  </a:moveTo>
                  <a:cubicBezTo>
                    <a:pt x="2001" y="1702"/>
                    <a:pt x="0" y="6505"/>
                    <a:pt x="2569" y="6505"/>
                  </a:cubicBezTo>
                  <a:cubicBezTo>
                    <a:pt x="5137" y="6505"/>
                    <a:pt x="3236"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80325" y="519550"/>
              <a:ext cx="128450" cy="162650"/>
            </a:xfrm>
            <a:custGeom>
              <a:avLst/>
              <a:gdLst/>
              <a:ahLst/>
              <a:cxnLst/>
              <a:rect l="l" t="t" r="r" b="b"/>
              <a:pathLst>
                <a:path w="5138" h="6506" extrusionOk="0">
                  <a:moveTo>
                    <a:pt x="2569" y="0"/>
                  </a:moveTo>
                  <a:cubicBezTo>
                    <a:pt x="1969" y="1668"/>
                    <a:pt x="1" y="6505"/>
                    <a:pt x="2569" y="6505"/>
                  </a:cubicBezTo>
                  <a:cubicBezTo>
                    <a:pt x="5138" y="6505"/>
                    <a:pt x="3237"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712600" y="171040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869500" y="0"/>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471725" y="1522775"/>
              <a:ext cx="128450" cy="162625"/>
            </a:xfrm>
            <a:custGeom>
              <a:avLst/>
              <a:gdLst/>
              <a:ahLst/>
              <a:cxnLst/>
              <a:rect l="l" t="t" r="r" b="b"/>
              <a:pathLst>
                <a:path w="5138" h="6505" extrusionOk="0">
                  <a:moveTo>
                    <a:pt x="2569" y="0"/>
                  </a:moveTo>
                  <a:cubicBezTo>
                    <a:pt x="2001" y="1701"/>
                    <a:pt x="0" y="6505"/>
                    <a:pt x="2569" y="6505"/>
                  </a:cubicBezTo>
                  <a:cubicBezTo>
                    <a:pt x="5137" y="6505"/>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783375" y="311075"/>
              <a:ext cx="128450" cy="162625"/>
            </a:xfrm>
            <a:custGeom>
              <a:avLst/>
              <a:gdLst/>
              <a:ahLst/>
              <a:cxnLst/>
              <a:rect l="l" t="t" r="r" b="b"/>
              <a:pathLst>
                <a:path w="5138" h="6505" extrusionOk="0">
                  <a:moveTo>
                    <a:pt x="2569" y="0"/>
                  </a:moveTo>
                  <a:cubicBezTo>
                    <a:pt x="1968" y="1668"/>
                    <a:pt x="0" y="6505"/>
                    <a:pt x="2569" y="6505"/>
                  </a:cubicBezTo>
                  <a:cubicBezTo>
                    <a:pt x="5137" y="6505"/>
                    <a:pt x="3236"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571675" y="229350"/>
              <a:ext cx="128450" cy="163475"/>
            </a:xfrm>
            <a:custGeom>
              <a:avLst/>
              <a:gdLst/>
              <a:ahLst/>
              <a:cxnLst/>
              <a:rect l="l" t="t" r="r" b="b"/>
              <a:pathLst>
                <a:path w="5138" h="6539" extrusionOk="0">
                  <a:moveTo>
                    <a:pt x="2569" y="0"/>
                  </a:moveTo>
                  <a:cubicBezTo>
                    <a:pt x="2002" y="1701"/>
                    <a:pt x="0" y="6538"/>
                    <a:pt x="2569" y="6538"/>
                  </a:cubicBezTo>
                  <a:cubicBezTo>
                    <a:pt x="5137" y="6538"/>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98950" y="203500"/>
              <a:ext cx="131775" cy="167625"/>
            </a:xfrm>
            <a:custGeom>
              <a:avLst/>
              <a:gdLst/>
              <a:ahLst/>
              <a:cxnLst/>
              <a:rect l="l" t="t" r="r" b="b"/>
              <a:pathLst>
                <a:path w="5271" h="6705" extrusionOk="0">
                  <a:moveTo>
                    <a:pt x="2636" y="0"/>
                  </a:moveTo>
                  <a:cubicBezTo>
                    <a:pt x="2035" y="1735"/>
                    <a:pt x="0" y="6705"/>
                    <a:pt x="2636" y="6705"/>
                  </a:cubicBezTo>
                  <a:cubicBezTo>
                    <a:pt x="5271" y="6705"/>
                    <a:pt x="3336"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563200" y="974875"/>
              <a:ext cx="128450" cy="162650"/>
            </a:xfrm>
            <a:custGeom>
              <a:avLst/>
              <a:gdLst/>
              <a:ahLst/>
              <a:cxnLst/>
              <a:rect l="l" t="t" r="r" b="b"/>
              <a:pathLst>
                <a:path w="5138" h="6506" extrusionOk="0">
                  <a:moveTo>
                    <a:pt x="2569" y="1"/>
                  </a:moveTo>
                  <a:cubicBezTo>
                    <a:pt x="2002" y="1702"/>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186275" y="1737100"/>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496375" y="1119975"/>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760775" y="1089325"/>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801950" y="2140700"/>
              <a:ext cx="132625" cy="167650"/>
            </a:xfrm>
            <a:custGeom>
              <a:avLst/>
              <a:gdLst/>
              <a:ahLst/>
              <a:cxnLst/>
              <a:rect l="l" t="t" r="r" b="b"/>
              <a:pathLst>
                <a:path w="5305" h="6706" extrusionOk="0">
                  <a:moveTo>
                    <a:pt x="2636" y="1"/>
                  </a:moveTo>
                  <a:cubicBezTo>
                    <a:pt x="2069" y="1735"/>
                    <a:pt x="0" y="6706"/>
                    <a:pt x="2636" y="6706"/>
                  </a:cubicBezTo>
                  <a:cubicBezTo>
                    <a:pt x="5304" y="6706"/>
                    <a:pt x="3370" y="1836"/>
                    <a:pt x="2636"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075125" y="2276650"/>
              <a:ext cx="132625" cy="167625"/>
            </a:xfrm>
            <a:custGeom>
              <a:avLst/>
              <a:gdLst/>
              <a:ahLst/>
              <a:cxnLst/>
              <a:rect l="l" t="t" r="r" b="b"/>
              <a:pathLst>
                <a:path w="5305" h="6705" extrusionOk="0">
                  <a:moveTo>
                    <a:pt x="2669" y="0"/>
                  </a:moveTo>
                  <a:cubicBezTo>
                    <a:pt x="2068" y="1735"/>
                    <a:pt x="0" y="6705"/>
                    <a:pt x="2669" y="6705"/>
                  </a:cubicBezTo>
                  <a:cubicBezTo>
                    <a:pt x="5304" y="6705"/>
                    <a:pt x="3369" y="1868"/>
                    <a:pt x="26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729150" y="1558625"/>
              <a:ext cx="128450" cy="162650"/>
            </a:xfrm>
            <a:custGeom>
              <a:avLst/>
              <a:gdLst/>
              <a:ahLst/>
              <a:cxnLst/>
              <a:rect l="l" t="t" r="r" b="b"/>
              <a:pathLst>
                <a:path w="5138" h="6506" extrusionOk="0">
                  <a:moveTo>
                    <a:pt x="2569" y="1"/>
                  </a:moveTo>
                  <a:cubicBezTo>
                    <a:pt x="2002" y="1668"/>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684850" y="1710400"/>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4504225" y="50370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333625" y="1474400"/>
              <a:ext cx="131800" cy="167650"/>
            </a:xfrm>
            <a:custGeom>
              <a:avLst/>
              <a:gdLst/>
              <a:ahLst/>
              <a:cxnLst/>
              <a:rect l="l" t="t" r="r" b="b"/>
              <a:pathLst>
                <a:path w="5272" h="6706" extrusionOk="0">
                  <a:moveTo>
                    <a:pt x="2636" y="0"/>
                  </a:moveTo>
                  <a:cubicBezTo>
                    <a:pt x="2036" y="1735"/>
                    <a:pt x="1" y="6705"/>
                    <a:pt x="2636" y="6705"/>
                  </a:cubicBezTo>
                  <a:cubicBezTo>
                    <a:pt x="5271" y="6705"/>
                    <a:pt x="3337"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813625" y="686325"/>
              <a:ext cx="128450" cy="162650"/>
            </a:xfrm>
            <a:custGeom>
              <a:avLst/>
              <a:gdLst/>
              <a:ahLst/>
              <a:cxnLst/>
              <a:rect l="l" t="t" r="r" b="b"/>
              <a:pathLst>
                <a:path w="5138" h="6506" extrusionOk="0">
                  <a:moveTo>
                    <a:pt x="2569" y="1"/>
                  </a:moveTo>
                  <a:cubicBezTo>
                    <a:pt x="2002" y="1669"/>
                    <a:pt x="0" y="6506"/>
                    <a:pt x="2569" y="6506"/>
                  </a:cubicBezTo>
                  <a:cubicBezTo>
                    <a:pt x="5137" y="6506"/>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169800" y="117700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flipH="1">
              <a:off x="1517850" y="765563"/>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flipH="1">
              <a:off x="1329375" y="1355988"/>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751450" y="75555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225125" y="782250"/>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335788" y="71217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809463" y="738875"/>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716500" y="2260650"/>
              <a:ext cx="128450" cy="162650"/>
            </a:xfrm>
            <a:custGeom>
              <a:avLst/>
              <a:gdLst/>
              <a:ahLst/>
              <a:cxnLst/>
              <a:rect l="l" t="t" r="r" b="b"/>
              <a:pathLst>
                <a:path w="5138" h="6506" extrusionOk="0">
                  <a:moveTo>
                    <a:pt x="2569" y="0"/>
                  </a:moveTo>
                  <a:cubicBezTo>
                    <a:pt x="2001" y="1702"/>
                    <a:pt x="0" y="6505"/>
                    <a:pt x="2569" y="6505"/>
                  </a:cubicBezTo>
                  <a:cubicBezTo>
                    <a:pt x="5137" y="6505"/>
                    <a:pt x="3236"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048975" y="2625075"/>
              <a:ext cx="128450" cy="162650"/>
            </a:xfrm>
            <a:custGeom>
              <a:avLst/>
              <a:gdLst/>
              <a:ahLst/>
              <a:cxnLst/>
              <a:rect l="l" t="t" r="r" b="b"/>
              <a:pathLst>
                <a:path w="5138" h="6506" extrusionOk="0">
                  <a:moveTo>
                    <a:pt x="2569" y="0"/>
                  </a:moveTo>
                  <a:cubicBezTo>
                    <a:pt x="1969" y="1668"/>
                    <a:pt x="1" y="6505"/>
                    <a:pt x="2569" y="6505"/>
                  </a:cubicBezTo>
                  <a:cubicBezTo>
                    <a:pt x="5138" y="6505"/>
                    <a:pt x="3237"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381250" y="381592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38150" y="2105525"/>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40375" y="3628300"/>
              <a:ext cx="128450" cy="162625"/>
            </a:xfrm>
            <a:custGeom>
              <a:avLst/>
              <a:gdLst/>
              <a:ahLst/>
              <a:cxnLst/>
              <a:rect l="l" t="t" r="r" b="b"/>
              <a:pathLst>
                <a:path w="5138" h="6505" extrusionOk="0">
                  <a:moveTo>
                    <a:pt x="2569" y="0"/>
                  </a:moveTo>
                  <a:cubicBezTo>
                    <a:pt x="2001" y="1701"/>
                    <a:pt x="0" y="6505"/>
                    <a:pt x="2569" y="6505"/>
                  </a:cubicBezTo>
                  <a:cubicBezTo>
                    <a:pt x="5137" y="6505"/>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452025" y="2416600"/>
              <a:ext cx="128450" cy="162625"/>
            </a:xfrm>
            <a:custGeom>
              <a:avLst/>
              <a:gdLst/>
              <a:ahLst/>
              <a:cxnLst/>
              <a:rect l="l" t="t" r="r" b="b"/>
              <a:pathLst>
                <a:path w="5138" h="6505" extrusionOk="0">
                  <a:moveTo>
                    <a:pt x="2569" y="0"/>
                  </a:moveTo>
                  <a:cubicBezTo>
                    <a:pt x="1968" y="1668"/>
                    <a:pt x="0" y="6505"/>
                    <a:pt x="2569" y="6505"/>
                  </a:cubicBezTo>
                  <a:cubicBezTo>
                    <a:pt x="5137" y="6505"/>
                    <a:pt x="3236"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240325" y="2334875"/>
              <a:ext cx="128450" cy="163475"/>
            </a:xfrm>
            <a:custGeom>
              <a:avLst/>
              <a:gdLst/>
              <a:ahLst/>
              <a:cxnLst/>
              <a:rect l="l" t="t" r="r" b="b"/>
              <a:pathLst>
                <a:path w="5138" h="6539" extrusionOk="0">
                  <a:moveTo>
                    <a:pt x="2569" y="0"/>
                  </a:moveTo>
                  <a:cubicBezTo>
                    <a:pt x="2002" y="1701"/>
                    <a:pt x="0" y="6538"/>
                    <a:pt x="2569" y="6538"/>
                  </a:cubicBezTo>
                  <a:cubicBezTo>
                    <a:pt x="5137" y="6538"/>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267600" y="2309025"/>
              <a:ext cx="131775" cy="167625"/>
            </a:xfrm>
            <a:custGeom>
              <a:avLst/>
              <a:gdLst/>
              <a:ahLst/>
              <a:cxnLst/>
              <a:rect l="l" t="t" r="r" b="b"/>
              <a:pathLst>
                <a:path w="5271" h="6705" extrusionOk="0">
                  <a:moveTo>
                    <a:pt x="2636" y="0"/>
                  </a:moveTo>
                  <a:cubicBezTo>
                    <a:pt x="2035" y="1735"/>
                    <a:pt x="0" y="6705"/>
                    <a:pt x="2636" y="6705"/>
                  </a:cubicBezTo>
                  <a:cubicBezTo>
                    <a:pt x="5271" y="6705"/>
                    <a:pt x="3336"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606875" y="2393250"/>
              <a:ext cx="132625" cy="167625"/>
            </a:xfrm>
            <a:custGeom>
              <a:avLst/>
              <a:gdLst/>
              <a:ahLst/>
              <a:cxnLst/>
              <a:rect l="l" t="t" r="r" b="b"/>
              <a:pathLst>
                <a:path w="5305" h="6705" extrusionOk="0">
                  <a:moveTo>
                    <a:pt x="2670" y="0"/>
                  </a:moveTo>
                  <a:cubicBezTo>
                    <a:pt x="2069" y="1735"/>
                    <a:pt x="1" y="6705"/>
                    <a:pt x="2670" y="6705"/>
                  </a:cubicBezTo>
                  <a:cubicBezTo>
                    <a:pt x="5305" y="6705"/>
                    <a:pt x="3370" y="1835"/>
                    <a:pt x="2670"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231850" y="3080400"/>
              <a:ext cx="128450" cy="162650"/>
            </a:xfrm>
            <a:custGeom>
              <a:avLst/>
              <a:gdLst/>
              <a:ahLst/>
              <a:cxnLst/>
              <a:rect l="l" t="t" r="r" b="b"/>
              <a:pathLst>
                <a:path w="5138" h="6506" extrusionOk="0">
                  <a:moveTo>
                    <a:pt x="2569" y="1"/>
                  </a:moveTo>
                  <a:cubicBezTo>
                    <a:pt x="2002" y="1702"/>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854925" y="3842625"/>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165025" y="3225500"/>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05625" y="3347250"/>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70600" y="4246225"/>
              <a:ext cx="132625" cy="167650"/>
            </a:xfrm>
            <a:custGeom>
              <a:avLst/>
              <a:gdLst/>
              <a:ahLst/>
              <a:cxnLst/>
              <a:rect l="l" t="t" r="r" b="b"/>
              <a:pathLst>
                <a:path w="5305" h="6706" extrusionOk="0">
                  <a:moveTo>
                    <a:pt x="2636" y="1"/>
                  </a:moveTo>
                  <a:cubicBezTo>
                    <a:pt x="2069" y="1735"/>
                    <a:pt x="0" y="6706"/>
                    <a:pt x="2636" y="6706"/>
                  </a:cubicBezTo>
                  <a:cubicBezTo>
                    <a:pt x="5304" y="6706"/>
                    <a:pt x="3370" y="1836"/>
                    <a:pt x="2636"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3775" y="4382175"/>
              <a:ext cx="132625" cy="167625"/>
            </a:xfrm>
            <a:custGeom>
              <a:avLst/>
              <a:gdLst/>
              <a:ahLst/>
              <a:cxnLst/>
              <a:rect l="l" t="t" r="r" b="b"/>
              <a:pathLst>
                <a:path w="5305" h="6705" extrusionOk="0">
                  <a:moveTo>
                    <a:pt x="2669" y="0"/>
                  </a:moveTo>
                  <a:cubicBezTo>
                    <a:pt x="2068" y="1735"/>
                    <a:pt x="0" y="6705"/>
                    <a:pt x="2669" y="6705"/>
                  </a:cubicBezTo>
                  <a:cubicBezTo>
                    <a:pt x="5304" y="6705"/>
                    <a:pt x="3369" y="1868"/>
                    <a:pt x="26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397800" y="3664150"/>
              <a:ext cx="128450" cy="162650"/>
            </a:xfrm>
            <a:custGeom>
              <a:avLst/>
              <a:gdLst/>
              <a:ahLst/>
              <a:cxnLst/>
              <a:rect l="l" t="t" r="r" b="b"/>
              <a:pathLst>
                <a:path w="5138" h="6506" extrusionOk="0">
                  <a:moveTo>
                    <a:pt x="2569" y="1"/>
                  </a:moveTo>
                  <a:cubicBezTo>
                    <a:pt x="2002" y="1668"/>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353500" y="3815925"/>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72875" y="26092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002275" y="3579925"/>
              <a:ext cx="131800" cy="167650"/>
            </a:xfrm>
            <a:custGeom>
              <a:avLst/>
              <a:gdLst/>
              <a:ahLst/>
              <a:cxnLst/>
              <a:rect l="l" t="t" r="r" b="b"/>
              <a:pathLst>
                <a:path w="5272" h="6706" extrusionOk="0">
                  <a:moveTo>
                    <a:pt x="2636" y="0"/>
                  </a:moveTo>
                  <a:cubicBezTo>
                    <a:pt x="2036" y="1735"/>
                    <a:pt x="1" y="6705"/>
                    <a:pt x="2636" y="6705"/>
                  </a:cubicBezTo>
                  <a:cubicBezTo>
                    <a:pt x="5271" y="6705"/>
                    <a:pt x="3337"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3050" y="3154825"/>
              <a:ext cx="132600" cy="167650"/>
            </a:xfrm>
            <a:custGeom>
              <a:avLst/>
              <a:gdLst/>
              <a:ahLst/>
              <a:cxnLst/>
              <a:rect l="l" t="t" r="r" b="b"/>
              <a:pathLst>
                <a:path w="5304" h="6706" extrusionOk="0">
                  <a:moveTo>
                    <a:pt x="2669" y="1"/>
                  </a:moveTo>
                  <a:cubicBezTo>
                    <a:pt x="2068" y="1735"/>
                    <a:pt x="0" y="6705"/>
                    <a:pt x="2669" y="6705"/>
                  </a:cubicBezTo>
                  <a:cubicBezTo>
                    <a:pt x="5304" y="6705"/>
                    <a:pt x="3369" y="1835"/>
                    <a:pt x="26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025875" y="2443275"/>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576975" y="2491650"/>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707200" y="3845950"/>
              <a:ext cx="128450" cy="162650"/>
            </a:xfrm>
            <a:custGeom>
              <a:avLst/>
              <a:gdLst/>
              <a:ahLst/>
              <a:cxnLst/>
              <a:rect l="l" t="t" r="r" b="b"/>
              <a:pathLst>
                <a:path w="5138" h="6506" extrusionOk="0">
                  <a:moveTo>
                    <a:pt x="2569" y="0"/>
                  </a:moveTo>
                  <a:cubicBezTo>
                    <a:pt x="2002" y="1702"/>
                    <a:pt x="0" y="6505"/>
                    <a:pt x="2569" y="6505"/>
                  </a:cubicBezTo>
                  <a:cubicBezTo>
                    <a:pt x="5137" y="6505"/>
                    <a:pt x="3269" y="1802"/>
                    <a:pt x="2569" y="0"/>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82275" y="2791850"/>
              <a:ext cx="128450" cy="162650"/>
            </a:xfrm>
            <a:custGeom>
              <a:avLst/>
              <a:gdLst/>
              <a:ahLst/>
              <a:cxnLst/>
              <a:rect l="l" t="t" r="r" b="b"/>
              <a:pathLst>
                <a:path w="5138" h="6506" extrusionOk="0">
                  <a:moveTo>
                    <a:pt x="2569" y="1"/>
                  </a:moveTo>
                  <a:cubicBezTo>
                    <a:pt x="2002" y="1669"/>
                    <a:pt x="0" y="6506"/>
                    <a:pt x="2569" y="6506"/>
                  </a:cubicBezTo>
                  <a:cubicBezTo>
                    <a:pt x="5137" y="6506"/>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138100" y="2260650"/>
              <a:ext cx="128450" cy="162650"/>
            </a:xfrm>
            <a:custGeom>
              <a:avLst/>
              <a:gdLst/>
              <a:ahLst/>
              <a:cxnLst/>
              <a:rect l="l" t="t" r="r" b="b"/>
              <a:pathLst>
                <a:path w="5138" h="6506" extrusionOk="0">
                  <a:moveTo>
                    <a:pt x="2569" y="0"/>
                  </a:moveTo>
                  <a:cubicBezTo>
                    <a:pt x="2001" y="1702"/>
                    <a:pt x="0" y="6505"/>
                    <a:pt x="2569" y="6505"/>
                  </a:cubicBezTo>
                  <a:cubicBezTo>
                    <a:pt x="5137" y="6505"/>
                    <a:pt x="3236"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8470575" y="2625075"/>
              <a:ext cx="128450" cy="162650"/>
            </a:xfrm>
            <a:custGeom>
              <a:avLst/>
              <a:gdLst/>
              <a:ahLst/>
              <a:cxnLst/>
              <a:rect l="l" t="t" r="r" b="b"/>
              <a:pathLst>
                <a:path w="5138" h="6506" extrusionOk="0">
                  <a:moveTo>
                    <a:pt x="2569" y="0"/>
                  </a:moveTo>
                  <a:cubicBezTo>
                    <a:pt x="1969" y="1668"/>
                    <a:pt x="1" y="6505"/>
                    <a:pt x="2569" y="6505"/>
                  </a:cubicBezTo>
                  <a:cubicBezTo>
                    <a:pt x="5138" y="6505"/>
                    <a:pt x="3237"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802850" y="381592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4959750" y="2105525"/>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561975" y="3628300"/>
              <a:ext cx="128450" cy="162625"/>
            </a:xfrm>
            <a:custGeom>
              <a:avLst/>
              <a:gdLst/>
              <a:ahLst/>
              <a:cxnLst/>
              <a:rect l="l" t="t" r="r" b="b"/>
              <a:pathLst>
                <a:path w="5138" h="6505" extrusionOk="0">
                  <a:moveTo>
                    <a:pt x="2569" y="0"/>
                  </a:moveTo>
                  <a:cubicBezTo>
                    <a:pt x="2001" y="1701"/>
                    <a:pt x="0" y="6505"/>
                    <a:pt x="2569" y="6505"/>
                  </a:cubicBezTo>
                  <a:cubicBezTo>
                    <a:pt x="5137" y="6505"/>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6873625" y="2416600"/>
              <a:ext cx="128450" cy="162625"/>
            </a:xfrm>
            <a:custGeom>
              <a:avLst/>
              <a:gdLst/>
              <a:ahLst/>
              <a:cxnLst/>
              <a:rect l="l" t="t" r="r" b="b"/>
              <a:pathLst>
                <a:path w="5138" h="6505" extrusionOk="0">
                  <a:moveTo>
                    <a:pt x="2569" y="0"/>
                  </a:moveTo>
                  <a:cubicBezTo>
                    <a:pt x="1968" y="1668"/>
                    <a:pt x="0" y="6505"/>
                    <a:pt x="2569" y="6505"/>
                  </a:cubicBezTo>
                  <a:cubicBezTo>
                    <a:pt x="5137" y="6505"/>
                    <a:pt x="3236"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661925" y="2334875"/>
              <a:ext cx="128450" cy="163475"/>
            </a:xfrm>
            <a:custGeom>
              <a:avLst/>
              <a:gdLst/>
              <a:ahLst/>
              <a:cxnLst/>
              <a:rect l="l" t="t" r="r" b="b"/>
              <a:pathLst>
                <a:path w="5138" h="6539" extrusionOk="0">
                  <a:moveTo>
                    <a:pt x="2569" y="0"/>
                  </a:moveTo>
                  <a:cubicBezTo>
                    <a:pt x="2002" y="1701"/>
                    <a:pt x="0" y="6538"/>
                    <a:pt x="2569" y="6538"/>
                  </a:cubicBezTo>
                  <a:cubicBezTo>
                    <a:pt x="5137" y="6538"/>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689200" y="2309025"/>
              <a:ext cx="131775" cy="167625"/>
            </a:xfrm>
            <a:custGeom>
              <a:avLst/>
              <a:gdLst/>
              <a:ahLst/>
              <a:cxnLst/>
              <a:rect l="l" t="t" r="r" b="b"/>
              <a:pathLst>
                <a:path w="5271" h="6705" extrusionOk="0">
                  <a:moveTo>
                    <a:pt x="2636" y="0"/>
                  </a:moveTo>
                  <a:cubicBezTo>
                    <a:pt x="2035" y="1735"/>
                    <a:pt x="0" y="6705"/>
                    <a:pt x="2636" y="6705"/>
                  </a:cubicBezTo>
                  <a:cubicBezTo>
                    <a:pt x="5271" y="6705"/>
                    <a:pt x="3336"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653450" y="3080400"/>
              <a:ext cx="128450" cy="162650"/>
            </a:xfrm>
            <a:custGeom>
              <a:avLst/>
              <a:gdLst/>
              <a:ahLst/>
              <a:cxnLst/>
              <a:rect l="l" t="t" r="r" b="b"/>
              <a:pathLst>
                <a:path w="5138" h="6506" extrusionOk="0">
                  <a:moveTo>
                    <a:pt x="2569" y="1"/>
                  </a:moveTo>
                  <a:cubicBezTo>
                    <a:pt x="2002" y="1702"/>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276525" y="3842625"/>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586625" y="3225500"/>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851025" y="3194850"/>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4892200" y="4246225"/>
              <a:ext cx="132625" cy="167650"/>
            </a:xfrm>
            <a:custGeom>
              <a:avLst/>
              <a:gdLst/>
              <a:ahLst/>
              <a:cxnLst/>
              <a:rect l="l" t="t" r="r" b="b"/>
              <a:pathLst>
                <a:path w="5305" h="6706" extrusionOk="0">
                  <a:moveTo>
                    <a:pt x="2636" y="1"/>
                  </a:moveTo>
                  <a:cubicBezTo>
                    <a:pt x="2069" y="1735"/>
                    <a:pt x="0" y="6706"/>
                    <a:pt x="2636" y="6706"/>
                  </a:cubicBezTo>
                  <a:cubicBezTo>
                    <a:pt x="5304" y="6706"/>
                    <a:pt x="3370" y="1836"/>
                    <a:pt x="2636"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165375" y="4382175"/>
              <a:ext cx="132625" cy="167625"/>
            </a:xfrm>
            <a:custGeom>
              <a:avLst/>
              <a:gdLst/>
              <a:ahLst/>
              <a:cxnLst/>
              <a:rect l="l" t="t" r="r" b="b"/>
              <a:pathLst>
                <a:path w="5305" h="6705" extrusionOk="0">
                  <a:moveTo>
                    <a:pt x="2669" y="0"/>
                  </a:moveTo>
                  <a:cubicBezTo>
                    <a:pt x="2068" y="1735"/>
                    <a:pt x="0" y="6705"/>
                    <a:pt x="2669" y="6705"/>
                  </a:cubicBezTo>
                  <a:cubicBezTo>
                    <a:pt x="5304" y="6705"/>
                    <a:pt x="3369" y="1868"/>
                    <a:pt x="26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6819400" y="3664150"/>
              <a:ext cx="128450" cy="162650"/>
            </a:xfrm>
            <a:custGeom>
              <a:avLst/>
              <a:gdLst/>
              <a:ahLst/>
              <a:cxnLst/>
              <a:rect l="l" t="t" r="r" b="b"/>
              <a:pathLst>
                <a:path w="5138" h="6506" extrusionOk="0">
                  <a:moveTo>
                    <a:pt x="2569" y="1"/>
                  </a:moveTo>
                  <a:cubicBezTo>
                    <a:pt x="2002" y="1668"/>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775100" y="3815925"/>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4594475" y="26092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423875" y="3579925"/>
              <a:ext cx="131800" cy="167650"/>
            </a:xfrm>
            <a:custGeom>
              <a:avLst/>
              <a:gdLst/>
              <a:ahLst/>
              <a:cxnLst/>
              <a:rect l="l" t="t" r="r" b="b"/>
              <a:pathLst>
                <a:path w="5272" h="6706" extrusionOk="0">
                  <a:moveTo>
                    <a:pt x="2636" y="0"/>
                  </a:moveTo>
                  <a:cubicBezTo>
                    <a:pt x="2036" y="1735"/>
                    <a:pt x="1" y="6705"/>
                    <a:pt x="2636" y="6705"/>
                  </a:cubicBezTo>
                  <a:cubicBezTo>
                    <a:pt x="5271" y="6705"/>
                    <a:pt x="3337"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4903875" y="2791850"/>
              <a:ext cx="128450" cy="162650"/>
            </a:xfrm>
            <a:custGeom>
              <a:avLst/>
              <a:gdLst/>
              <a:ahLst/>
              <a:cxnLst/>
              <a:rect l="l" t="t" r="r" b="b"/>
              <a:pathLst>
                <a:path w="5138" h="6506" extrusionOk="0">
                  <a:moveTo>
                    <a:pt x="2569" y="1"/>
                  </a:moveTo>
                  <a:cubicBezTo>
                    <a:pt x="2002" y="1669"/>
                    <a:pt x="0" y="6506"/>
                    <a:pt x="2569" y="6506"/>
                  </a:cubicBezTo>
                  <a:cubicBezTo>
                    <a:pt x="5137" y="6506"/>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6260050" y="328252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flipH="1">
              <a:off x="1608100" y="2871088"/>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flipH="1">
              <a:off x="1419625" y="3461513"/>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7841700" y="286107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315375" y="2887775"/>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426038" y="281770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899713" y="2844400"/>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2"/>
            <p:cNvGrpSpPr/>
            <p:nvPr/>
          </p:nvGrpSpPr>
          <p:grpSpPr>
            <a:xfrm>
              <a:off x="359500" y="182650"/>
              <a:ext cx="8548925" cy="3978550"/>
              <a:chOff x="359500" y="182650"/>
              <a:chExt cx="8548925" cy="3978550"/>
            </a:xfrm>
          </p:grpSpPr>
          <p:sp>
            <p:nvSpPr>
              <p:cNvPr id="110" name="Google Shape;110;p2"/>
              <p:cNvSpPr/>
              <p:nvPr/>
            </p:nvSpPr>
            <p:spPr>
              <a:xfrm>
                <a:off x="1935625" y="337750"/>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4268125" y="701350"/>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600375" y="189302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757275" y="182650"/>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59500" y="1704575"/>
                <a:ext cx="128450" cy="163475"/>
              </a:xfrm>
              <a:custGeom>
                <a:avLst/>
                <a:gdLst/>
                <a:ahLst/>
                <a:cxnLst/>
                <a:rect l="l" t="t" r="r" b="b"/>
                <a:pathLst>
                  <a:path w="5138" h="6539" extrusionOk="0">
                    <a:moveTo>
                      <a:pt x="2569" y="0"/>
                    </a:moveTo>
                    <a:cubicBezTo>
                      <a:pt x="2002" y="1701"/>
                      <a:pt x="1" y="6538"/>
                      <a:pt x="2569" y="6538"/>
                    </a:cubicBezTo>
                    <a:cubicBezTo>
                      <a:pt x="5138" y="6538"/>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670325" y="492875"/>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459450" y="411975"/>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3486725" y="386125"/>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4826025" y="469525"/>
                <a:ext cx="132625" cy="167625"/>
              </a:xfrm>
              <a:custGeom>
                <a:avLst/>
                <a:gdLst/>
                <a:ahLst/>
                <a:cxnLst/>
                <a:rect l="l" t="t" r="r" b="b"/>
                <a:pathLst>
                  <a:path w="5305" h="6705" extrusionOk="0">
                    <a:moveTo>
                      <a:pt x="2669" y="0"/>
                    </a:moveTo>
                    <a:cubicBezTo>
                      <a:pt x="2069" y="1735"/>
                      <a:pt x="0" y="6705"/>
                      <a:pt x="2669" y="6705"/>
                    </a:cubicBezTo>
                    <a:cubicBezTo>
                      <a:pt x="5304" y="6705"/>
                      <a:pt x="3370" y="1868"/>
                      <a:pt x="26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2451000" y="1156675"/>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84150" y="1302600"/>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724750" y="14235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4220600" y="1657025"/>
                <a:ext cx="132600" cy="167650"/>
              </a:xfrm>
              <a:custGeom>
                <a:avLst/>
                <a:gdLst/>
                <a:ahLst/>
                <a:cxnLst/>
                <a:rect l="l" t="t" r="r" b="b"/>
                <a:pathLst>
                  <a:path w="5304" h="6706" extrusionOk="0">
                    <a:moveTo>
                      <a:pt x="2669" y="1"/>
                    </a:moveTo>
                    <a:cubicBezTo>
                      <a:pt x="2068" y="1735"/>
                      <a:pt x="0" y="6706"/>
                      <a:pt x="2669" y="6706"/>
                    </a:cubicBezTo>
                    <a:cubicBezTo>
                      <a:pt x="5304" y="6706"/>
                      <a:pt x="3369" y="1835"/>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859375" y="1383500"/>
                <a:ext cx="132625" cy="167650"/>
              </a:xfrm>
              <a:custGeom>
                <a:avLst/>
                <a:gdLst/>
                <a:ahLst/>
                <a:cxnLst/>
                <a:rect l="l" t="t" r="r" b="b"/>
                <a:pathLst>
                  <a:path w="5305" h="6706" extrusionOk="0">
                    <a:moveTo>
                      <a:pt x="2669" y="1"/>
                    </a:moveTo>
                    <a:cubicBezTo>
                      <a:pt x="2069" y="1735"/>
                      <a:pt x="1" y="6705"/>
                      <a:pt x="2669" y="6705"/>
                    </a:cubicBezTo>
                    <a:cubicBezTo>
                      <a:pt x="5305" y="6705"/>
                      <a:pt x="3370" y="1869"/>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6357225" y="337750"/>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8689725" y="701350"/>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6021975" y="189302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5178875" y="182650"/>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4781100" y="1704575"/>
                <a:ext cx="128450" cy="163475"/>
              </a:xfrm>
              <a:custGeom>
                <a:avLst/>
                <a:gdLst/>
                <a:ahLst/>
                <a:cxnLst/>
                <a:rect l="l" t="t" r="r" b="b"/>
                <a:pathLst>
                  <a:path w="5138" h="6539" extrusionOk="0">
                    <a:moveTo>
                      <a:pt x="2569" y="0"/>
                    </a:moveTo>
                    <a:cubicBezTo>
                      <a:pt x="2002" y="1701"/>
                      <a:pt x="1" y="6538"/>
                      <a:pt x="2569" y="6538"/>
                    </a:cubicBezTo>
                    <a:cubicBezTo>
                      <a:pt x="5138" y="6538"/>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7091925" y="492875"/>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5881050" y="411975"/>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908325" y="386125"/>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6872600" y="1156675"/>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7805750" y="1302600"/>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5146350" y="14235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7038550" y="1740425"/>
                <a:ext cx="128450" cy="162650"/>
              </a:xfrm>
              <a:custGeom>
                <a:avLst/>
                <a:gdLst/>
                <a:ahLst/>
                <a:cxnLst/>
                <a:rect l="l" t="t" r="r" b="b"/>
                <a:pathLst>
                  <a:path w="5138" h="6506" extrusionOk="0">
                    <a:moveTo>
                      <a:pt x="2569" y="0"/>
                    </a:moveTo>
                    <a:cubicBezTo>
                      <a:pt x="2002" y="1702"/>
                      <a:pt x="0" y="6505"/>
                      <a:pt x="2569" y="6505"/>
                    </a:cubicBezTo>
                    <a:cubicBezTo>
                      <a:pt x="5137" y="6505"/>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7994225" y="1893025"/>
                <a:ext cx="128450" cy="162650"/>
              </a:xfrm>
              <a:custGeom>
                <a:avLst/>
                <a:gdLst/>
                <a:ahLst/>
                <a:cxnLst/>
                <a:rect l="l" t="t" r="r" b="b"/>
                <a:pathLst>
                  <a:path w="5138" h="6506" extrusionOk="0">
                    <a:moveTo>
                      <a:pt x="2569" y="1"/>
                    </a:moveTo>
                    <a:cubicBezTo>
                      <a:pt x="2002" y="1669"/>
                      <a:pt x="1" y="6505"/>
                      <a:pt x="2569" y="6505"/>
                    </a:cubicBezTo>
                    <a:cubicBezTo>
                      <a:pt x="5138" y="6505"/>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8642200" y="1657025"/>
                <a:ext cx="132600" cy="167650"/>
              </a:xfrm>
              <a:custGeom>
                <a:avLst/>
                <a:gdLst/>
                <a:ahLst/>
                <a:cxnLst/>
                <a:rect l="l" t="t" r="r" b="b"/>
                <a:pathLst>
                  <a:path w="5304" h="6706" extrusionOk="0">
                    <a:moveTo>
                      <a:pt x="2669" y="1"/>
                    </a:moveTo>
                    <a:cubicBezTo>
                      <a:pt x="2068" y="1735"/>
                      <a:pt x="0" y="6706"/>
                      <a:pt x="2669" y="6706"/>
                    </a:cubicBezTo>
                    <a:cubicBezTo>
                      <a:pt x="5304" y="6706"/>
                      <a:pt x="3369" y="1835"/>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5374950" y="9663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5679750" y="12711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flipH="1">
                <a:off x="1208475" y="948188"/>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8060825" y="93817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3645163" y="89480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4358375" y="2806875"/>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690625" y="399855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847525" y="2288175"/>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449750" y="3810100"/>
                <a:ext cx="128450" cy="163475"/>
              </a:xfrm>
              <a:custGeom>
                <a:avLst/>
                <a:gdLst/>
                <a:ahLst/>
                <a:cxnLst/>
                <a:rect l="l" t="t" r="r" b="b"/>
                <a:pathLst>
                  <a:path w="5138" h="6539" extrusionOk="0">
                    <a:moveTo>
                      <a:pt x="2569" y="0"/>
                    </a:moveTo>
                    <a:cubicBezTo>
                      <a:pt x="2002" y="1701"/>
                      <a:pt x="1" y="6538"/>
                      <a:pt x="2569" y="6538"/>
                    </a:cubicBezTo>
                    <a:cubicBezTo>
                      <a:pt x="5138" y="6538"/>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2760575" y="2598400"/>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549700" y="2517500"/>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4916275" y="2575050"/>
                <a:ext cx="132625" cy="167625"/>
              </a:xfrm>
              <a:custGeom>
                <a:avLst/>
                <a:gdLst/>
                <a:ahLst/>
                <a:cxnLst/>
                <a:rect l="l" t="t" r="r" b="b"/>
                <a:pathLst>
                  <a:path w="5305" h="6705" extrusionOk="0">
                    <a:moveTo>
                      <a:pt x="2669" y="0"/>
                    </a:moveTo>
                    <a:cubicBezTo>
                      <a:pt x="2069" y="1735"/>
                      <a:pt x="0" y="6705"/>
                      <a:pt x="2669" y="6705"/>
                    </a:cubicBezTo>
                    <a:cubicBezTo>
                      <a:pt x="5304" y="6705"/>
                      <a:pt x="3370" y="1868"/>
                      <a:pt x="26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2541250" y="3262200"/>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3474400" y="3408125"/>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815000" y="35290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3662875" y="3998550"/>
                <a:ext cx="128450" cy="162650"/>
              </a:xfrm>
              <a:custGeom>
                <a:avLst/>
                <a:gdLst/>
                <a:ahLst/>
                <a:cxnLst/>
                <a:rect l="l" t="t" r="r" b="b"/>
                <a:pathLst>
                  <a:path w="5138" h="6506" extrusionOk="0">
                    <a:moveTo>
                      <a:pt x="2569" y="1"/>
                    </a:moveTo>
                    <a:cubicBezTo>
                      <a:pt x="2002" y="1669"/>
                      <a:pt x="1" y="6505"/>
                      <a:pt x="2569" y="6505"/>
                    </a:cubicBezTo>
                    <a:cubicBezTo>
                      <a:pt x="5138" y="6505"/>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4310850" y="3762550"/>
                <a:ext cx="132600" cy="167650"/>
              </a:xfrm>
              <a:custGeom>
                <a:avLst/>
                <a:gdLst/>
                <a:ahLst/>
                <a:cxnLst/>
                <a:rect l="l" t="t" r="r" b="b"/>
                <a:pathLst>
                  <a:path w="5304" h="6706" extrusionOk="0">
                    <a:moveTo>
                      <a:pt x="2669" y="1"/>
                    </a:moveTo>
                    <a:cubicBezTo>
                      <a:pt x="2068" y="1735"/>
                      <a:pt x="0" y="6706"/>
                      <a:pt x="2669" y="6706"/>
                    </a:cubicBezTo>
                    <a:cubicBezTo>
                      <a:pt x="5304" y="6706"/>
                      <a:pt x="3369" y="1835"/>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4949625" y="3489025"/>
                <a:ext cx="132625" cy="167650"/>
              </a:xfrm>
              <a:custGeom>
                <a:avLst/>
                <a:gdLst/>
                <a:ahLst/>
                <a:cxnLst/>
                <a:rect l="l" t="t" r="r" b="b"/>
                <a:pathLst>
                  <a:path w="5305" h="6706" extrusionOk="0">
                    <a:moveTo>
                      <a:pt x="2669" y="1"/>
                    </a:moveTo>
                    <a:cubicBezTo>
                      <a:pt x="2069" y="1735"/>
                      <a:pt x="1" y="6705"/>
                      <a:pt x="2669" y="6705"/>
                    </a:cubicBezTo>
                    <a:cubicBezTo>
                      <a:pt x="5305" y="6705"/>
                      <a:pt x="3370" y="1869"/>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447475" y="2443275"/>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8779975" y="2806875"/>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6112225" y="399855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5269125" y="2288175"/>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4871350" y="3810100"/>
                <a:ext cx="128450" cy="163475"/>
              </a:xfrm>
              <a:custGeom>
                <a:avLst/>
                <a:gdLst/>
                <a:ahLst/>
                <a:cxnLst/>
                <a:rect l="l" t="t" r="r" b="b"/>
                <a:pathLst>
                  <a:path w="5138" h="6539" extrusionOk="0">
                    <a:moveTo>
                      <a:pt x="2569" y="0"/>
                    </a:moveTo>
                    <a:cubicBezTo>
                      <a:pt x="2002" y="1701"/>
                      <a:pt x="1" y="6538"/>
                      <a:pt x="2569" y="6538"/>
                    </a:cubicBezTo>
                    <a:cubicBezTo>
                      <a:pt x="5138" y="6538"/>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182175" y="2598400"/>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5971300" y="2517500"/>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7998575" y="2491650"/>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6962850" y="3262200"/>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7896000" y="3408125"/>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5236600" y="35290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7128800" y="3845950"/>
                <a:ext cx="128450" cy="162650"/>
              </a:xfrm>
              <a:custGeom>
                <a:avLst/>
                <a:gdLst/>
                <a:ahLst/>
                <a:cxnLst/>
                <a:rect l="l" t="t" r="r" b="b"/>
                <a:pathLst>
                  <a:path w="5138" h="6506" extrusionOk="0">
                    <a:moveTo>
                      <a:pt x="2569" y="0"/>
                    </a:moveTo>
                    <a:cubicBezTo>
                      <a:pt x="2002" y="1702"/>
                      <a:pt x="0" y="6505"/>
                      <a:pt x="2569" y="6505"/>
                    </a:cubicBezTo>
                    <a:cubicBezTo>
                      <a:pt x="5137" y="6505"/>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8084475" y="3998550"/>
                <a:ext cx="128450" cy="162650"/>
              </a:xfrm>
              <a:custGeom>
                <a:avLst/>
                <a:gdLst/>
                <a:ahLst/>
                <a:cxnLst/>
                <a:rect l="l" t="t" r="r" b="b"/>
                <a:pathLst>
                  <a:path w="5138" h="6506" extrusionOk="0">
                    <a:moveTo>
                      <a:pt x="2569" y="1"/>
                    </a:moveTo>
                    <a:cubicBezTo>
                      <a:pt x="2002" y="1669"/>
                      <a:pt x="1" y="6505"/>
                      <a:pt x="2569" y="6505"/>
                    </a:cubicBezTo>
                    <a:cubicBezTo>
                      <a:pt x="5138" y="6505"/>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8732450" y="3762550"/>
                <a:ext cx="132600" cy="167650"/>
              </a:xfrm>
              <a:custGeom>
                <a:avLst/>
                <a:gdLst/>
                <a:ahLst/>
                <a:cxnLst/>
                <a:rect l="l" t="t" r="r" b="b"/>
                <a:pathLst>
                  <a:path w="5304" h="6706" extrusionOk="0">
                    <a:moveTo>
                      <a:pt x="2669" y="1"/>
                    </a:moveTo>
                    <a:cubicBezTo>
                      <a:pt x="2068" y="1735"/>
                      <a:pt x="0" y="6706"/>
                      <a:pt x="2669" y="6706"/>
                    </a:cubicBezTo>
                    <a:cubicBezTo>
                      <a:pt x="5304" y="6706"/>
                      <a:pt x="3369" y="1835"/>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5465200" y="30718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5770000" y="33766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flipH="1">
                <a:off x="1298725" y="3053713"/>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8151075" y="304370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3735413" y="300032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2"/>
            <p:cNvSpPr/>
            <p:nvPr/>
          </p:nvSpPr>
          <p:spPr>
            <a:xfrm>
              <a:off x="2011825" y="4335475"/>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4344325" y="4699075"/>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833475" y="4180375"/>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2746525" y="4490600"/>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35650" y="4409700"/>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3562925" y="4383850"/>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4902225" y="4467250"/>
              <a:ext cx="132625" cy="167625"/>
            </a:xfrm>
            <a:custGeom>
              <a:avLst/>
              <a:gdLst/>
              <a:ahLst/>
              <a:cxnLst/>
              <a:rect l="l" t="t" r="r" b="b"/>
              <a:pathLst>
                <a:path w="5305" h="6705" extrusionOk="0">
                  <a:moveTo>
                    <a:pt x="2669" y="0"/>
                  </a:moveTo>
                  <a:cubicBezTo>
                    <a:pt x="2069" y="1735"/>
                    <a:pt x="0" y="6705"/>
                    <a:pt x="2669" y="6705"/>
                  </a:cubicBezTo>
                  <a:cubicBezTo>
                    <a:pt x="5304" y="6705"/>
                    <a:pt x="3370" y="1868"/>
                    <a:pt x="26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2527200" y="5154400"/>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6433425" y="4335475"/>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8765925" y="4699075"/>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5255075" y="4180375"/>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7168125" y="4490600"/>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5957250" y="4409700"/>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7984525" y="4383850"/>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6948800" y="5154400"/>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5451150" y="49640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flipH="1">
              <a:off x="1284675" y="4945913"/>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8137025" y="493590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3721363" y="489252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2"/>
          <p:cNvGrpSpPr/>
          <p:nvPr/>
        </p:nvGrpSpPr>
        <p:grpSpPr>
          <a:xfrm>
            <a:off x="-334800" y="-1161100"/>
            <a:ext cx="10204055" cy="2374014"/>
            <a:chOff x="-334800" y="-1161100"/>
            <a:chExt cx="10204055" cy="2374014"/>
          </a:xfrm>
        </p:grpSpPr>
        <p:sp>
          <p:nvSpPr>
            <p:cNvPr id="195" name="Google Shape;195;p2"/>
            <p:cNvSpPr/>
            <p:nvPr/>
          </p:nvSpPr>
          <p:spPr>
            <a:xfrm>
              <a:off x="6039434" y="-1161100"/>
              <a:ext cx="3829821" cy="1816407"/>
            </a:xfrm>
            <a:custGeom>
              <a:avLst/>
              <a:gdLst/>
              <a:ahLst/>
              <a:cxnLst/>
              <a:rect l="l" t="t" r="r" b="b"/>
              <a:pathLst>
                <a:path w="147841" h="70118" extrusionOk="0">
                  <a:moveTo>
                    <a:pt x="77576" y="1"/>
                  </a:moveTo>
                  <a:cubicBezTo>
                    <a:pt x="49256" y="1"/>
                    <a:pt x="41550" y="24185"/>
                    <a:pt x="46654" y="38095"/>
                  </a:cubicBezTo>
                  <a:cubicBezTo>
                    <a:pt x="41172" y="36783"/>
                    <a:pt x="36360" y="36203"/>
                    <a:pt x="32155" y="36203"/>
                  </a:cubicBezTo>
                  <a:cubicBezTo>
                    <a:pt x="0" y="36203"/>
                    <a:pt x="3349" y="70118"/>
                    <a:pt x="14264" y="70118"/>
                  </a:cubicBezTo>
                  <a:lnTo>
                    <a:pt x="138320" y="70118"/>
                  </a:lnTo>
                  <a:cubicBezTo>
                    <a:pt x="147840" y="70118"/>
                    <a:pt x="145666" y="48175"/>
                    <a:pt x="127189" y="48175"/>
                  </a:cubicBezTo>
                  <a:cubicBezTo>
                    <a:pt x="126633" y="48175"/>
                    <a:pt x="126063" y="48194"/>
                    <a:pt x="125477" y="48235"/>
                  </a:cubicBezTo>
                  <a:cubicBezTo>
                    <a:pt x="128335" y="40800"/>
                    <a:pt x="123406" y="31980"/>
                    <a:pt x="114819" y="31980"/>
                  </a:cubicBezTo>
                  <a:cubicBezTo>
                    <a:pt x="112580" y="31980"/>
                    <a:pt x="110093" y="32579"/>
                    <a:pt x="107431" y="33958"/>
                  </a:cubicBezTo>
                  <a:cubicBezTo>
                    <a:pt x="112067" y="22650"/>
                    <a:pt x="105896" y="1"/>
                    <a:pt x="77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6039434" y="-1161100"/>
              <a:ext cx="3829821" cy="1816407"/>
            </a:xfrm>
            <a:custGeom>
              <a:avLst/>
              <a:gdLst/>
              <a:ahLst/>
              <a:cxnLst/>
              <a:rect l="l" t="t" r="r" b="b"/>
              <a:pathLst>
                <a:path w="147841" h="70118" extrusionOk="0">
                  <a:moveTo>
                    <a:pt x="77576" y="1"/>
                  </a:moveTo>
                  <a:cubicBezTo>
                    <a:pt x="49256" y="1"/>
                    <a:pt x="41550" y="24185"/>
                    <a:pt x="46654" y="38095"/>
                  </a:cubicBezTo>
                  <a:cubicBezTo>
                    <a:pt x="41172" y="36783"/>
                    <a:pt x="36360" y="36203"/>
                    <a:pt x="32155" y="36203"/>
                  </a:cubicBezTo>
                  <a:cubicBezTo>
                    <a:pt x="0" y="36203"/>
                    <a:pt x="3349" y="70118"/>
                    <a:pt x="14264" y="70118"/>
                  </a:cubicBezTo>
                  <a:lnTo>
                    <a:pt x="138320" y="70118"/>
                  </a:lnTo>
                  <a:cubicBezTo>
                    <a:pt x="147840" y="70118"/>
                    <a:pt x="145666" y="48175"/>
                    <a:pt x="127189" y="48175"/>
                  </a:cubicBezTo>
                  <a:cubicBezTo>
                    <a:pt x="126633" y="48175"/>
                    <a:pt x="126063" y="48194"/>
                    <a:pt x="125477" y="48235"/>
                  </a:cubicBezTo>
                  <a:cubicBezTo>
                    <a:pt x="128335" y="40800"/>
                    <a:pt x="123406" y="31980"/>
                    <a:pt x="114819" y="31980"/>
                  </a:cubicBezTo>
                  <a:cubicBezTo>
                    <a:pt x="112580" y="31980"/>
                    <a:pt x="110093" y="32579"/>
                    <a:pt x="107431" y="33958"/>
                  </a:cubicBezTo>
                  <a:cubicBezTo>
                    <a:pt x="112067" y="22650"/>
                    <a:pt x="105896" y="1"/>
                    <a:pt x="77576" y="1"/>
                  </a:cubicBezTo>
                  <a:close/>
                </a:path>
              </a:pathLst>
            </a:custGeom>
            <a:solidFill>
              <a:srgbClr val="191919">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2901686" y="-893639"/>
              <a:ext cx="3927076" cy="1570672"/>
            </a:xfrm>
            <a:custGeom>
              <a:avLst/>
              <a:gdLst/>
              <a:ahLst/>
              <a:cxnLst/>
              <a:rect l="l" t="t" r="r" b="b"/>
              <a:pathLst>
                <a:path w="140869" h="60632" extrusionOk="0">
                  <a:moveTo>
                    <a:pt x="58159" y="0"/>
                  </a:moveTo>
                  <a:cubicBezTo>
                    <a:pt x="47435" y="0"/>
                    <a:pt x="36548" y="7415"/>
                    <a:pt x="39639" y="23108"/>
                  </a:cubicBezTo>
                  <a:cubicBezTo>
                    <a:pt x="38141" y="20799"/>
                    <a:pt x="35913" y="19839"/>
                    <a:pt x="33709" y="19839"/>
                  </a:cubicBezTo>
                  <a:cubicBezTo>
                    <a:pt x="28842" y="19839"/>
                    <a:pt x="24087" y="24514"/>
                    <a:pt x="27530" y="29679"/>
                  </a:cubicBezTo>
                  <a:cubicBezTo>
                    <a:pt x="26357" y="29554"/>
                    <a:pt x="25233" y="29494"/>
                    <a:pt x="24158" y="29494"/>
                  </a:cubicBezTo>
                  <a:cubicBezTo>
                    <a:pt x="0" y="29494"/>
                    <a:pt x="152" y="59718"/>
                    <a:pt x="12319" y="60101"/>
                  </a:cubicBezTo>
                  <a:cubicBezTo>
                    <a:pt x="16345" y="60248"/>
                    <a:pt x="50070" y="60632"/>
                    <a:pt x="80104" y="60632"/>
                  </a:cubicBezTo>
                  <a:cubicBezTo>
                    <a:pt x="97857" y="60632"/>
                    <a:pt x="114320" y="60498"/>
                    <a:pt x="122598" y="60101"/>
                  </a:cubicBezTo>
                  <a:cubicBezTo>
                    <a:pt x="140868" y="59084"/>
                    <a:pt x="138947" y="35296"/>
                    <a:pt x="120451" y="35296"/>
                  </a:cubicBezTo>
                  <a:cubicBezTo>
                    <a:pt x="120137" y="35296"/>
                    <a:pt x="119819" y="35303"/>
                    <a:pt x="119496" y="35317"/>
                  </a:cubicBezTo>
                  <a:cubicBezTo>
                    <a:pt x="118030" y="23336"/>
                    <a:pt x="109499" y="19074"/>
                    <a:pt x="101625" y="19074"/>
                  </a:cubicBezTo>
                  <a:cubicBezTo>
                    <a:pt x="96060" y="19074"/>
                    <a:pt x="90823" y="21203"/>
                    <a:pt x="88641" y="24242"/>
                  </a:cubicBezTo>
                  <a:cubicBezTo>
                    <a:pt x="90922" y="19679"/>
                    <a:pt x="86957" y="15087"/>
                    <a:pt x="82551" y="15087"/>
                  </a:cubicBezTo>
                  <a:cubicBezTo>
                    <a:pt x="80257" y="15087"/>
                    <a:pt x="77845" y="16332"/>
                    <a:pt x="76132" y="19472"/>
                  </a:cubicBezTo>
                  <a:cubicBezTo>
                    <a:pt x="78460" y="6740"/>
                    <a:pt x="68384" y="0"/>
                    <a:pt x="581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2901686" y="-893121"/>
              <a:ext cx="2056356" cy="1558134"/>
            </a:xfrm>
            <a:custGeom>
              <a:avLst/>
              <a:gdLst/>
              <a:ahLst/>
              <a:cxnLst/>
              <a:rect l="l" t="t" r="r" b="b"/>
              <a:pathLst>
                <a:path w="73764" h="60148" extrusionOk="0">
                  <a:moveTo>
                    <a:pt x="58150" y="1"/>
                  </a:moveTo>
                  <a:cubicBezTo>
                    <a:pt x="47430" y="1"/>
                    <a:pt x="36544" y="7403"/>
                    <a:pt x="39639" y="23088"/>
                  </a:cubicBezTo>
                  <a:cubicBezTo>
                    <a:pt x="38141" y="20779"/>
                    <a:pt x="35913" y="19819"/>
                    <a:pt x="33709" y="19819"/>
                  </a:cubicBezTo>
                  <a:cubicBezTo>
                    <a:pt x="28842" y="19819"/>
                    <a:pt x="24087" y="24494"/>
                    <a:pt x="27530" y="29659"/>
                  </a:cubicBezTo>
                  <a:cubicBezTo>
                    <a:pt x="26357" y="29534"/>
                    <a:pt x="25233" y="29474"/>
                    <a:pt x="24158" y="29474"/>
                  </a:cubicBezTo>
                  <a:cubicBezTo>
                    <a:pt x="0" y="29474"/>
                    <a:pt x="152" y="59698"/>
                    <a:pt x="12319" y="60081"/>
                  </a:cubicBezTo>
                  <a:cubicBezTo>
                    <a:pt x="12820" y="60114"/>
                    <a:pt x="13787" y="60148"/>
                    <a:pt x="15121" y="60148"/>
                  </a:cubicBezTo>
                  <a:cubicBezTo>
                    <a:pt x="12170" y="51167"/>
                    <a:pt x="17081" y="35948"/>
                    <a:pt x="34253" y="35948"/>
                  </a:cubicBezTo>
                  <a:cubicBezTo>
                    <a:pt x="35322" y="35948"/>
                    <a:pt x="36439" y="36007"/>
                    <a:pt x="37604" y="36131"/>
                  </a:cubicBezTo>
                  <a:cubicBezTo>
                    <a:pt x="34161" y="30966"/>
                    <a:pt x="38916" y="26290"/>
                    <a:pt x="43782" y="26290"/>
                  </a:cubicBezTo>
                  <a:cubicBezTo>
                    <a:pt x="45987" y="26290"/>
                    <a:pt x="48215" y="27250"/>
                    <a:pt x="49713" y="29559"/>
                  </a:cubicBezTo>
                  <a:cubicBezTo>
                    <a:pt x="46621" y="13872"/>
                    <a:pt x="57496" y="6460"/>
                    <a:pt x="68204" y="6460"/>
                  </a:cubicBezTo>
                  <a:cubicBezTo>
                    <a:pt x="70088" y="6460"/>
                    <a:pt x="71967" y="6689"/>
                    <a:pt x="73763" y="7143"/>
                  </a:cubicBezTo>
                  <a:cubicBezTo>
                    <a:pt x="70395" y="2437"/>
                    <a:pt x="64300" y="1"/>
                    <a:pt x="58150"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2910523" y="-893354"/>
              <a:ext cx="2045651" cy="1536762"/>
            </a:xfrm>
            <a:custGeom>
              <a:avLst/>
              <a:gdLst/>
              <a:ahLst/>
              <a:cxnLst/>
              <a:rect l="l" t="t" r="r" b="b"/>
              <a:pathLst>
                <a:path w="73380" h="59323" extrusionOk="0">
                  <a:moveTo>
                    <a:pt x="57828" y="1"/>
                  </a:moveTo>
                  <a:cubicBezTo>
                    <a:pt x="47104" y="1"/>
                    <a:pt x="36219" y="7412"/>
                    <a:pt x="39322" y="23097"/>
                  </a:cubicBezTo>
                  <a:cubicBezTo>
                    <a:pt x="37824" y="20788"/>
                    <a:pt x="35596" y="19828"/>
                    <a:pt x="33392" y="19828"/>
                  </a:cubicBezTo>
                  <a:cubicBezTo>
                    <a:pt x="28525" y="19828"/>
                    <a:pt x="23770" y="24503"/>
                    <a:pt x="27213" y="29668"/>
                  </a:cubicBezTo>
                  <a:cubicBezTo>
                    <a:pt x="26047" y="29545"/>
                    <a:pt x="24929" y="29485"/>
                    <a:pt x="23859" y="29485"/>
                  </a:cubicBezTo>
                  <a:cubicBezTo>
                    <a:pt x="1826" y="29485"/>
                    <a:pt x="0" y="54583"/>
                    <a:pt x="9067" y="59323"/>
                  </a:cubicBezTo>
                  <a:cubicBezTo>
                    <a:pt x="4207" y="51023"/>
                    <a:pt x="8304" y="32720"/>
                    <a:pt x="27121" y="32720"/>
                  </a:cubicBezTo>
                  <a:cubicBezTo>
                    <a:pt x="28193" y="32720"/>
                    <a:pt x="29313" y="32780"/>
                    <a:pt x="30482" y="32904"/>
                  </a:cubicBezTo>
                  <a:cubicBezTo>
                    <a:pt x="27039" y="27739"/>
                    <a:pt x="31779" y="23064"/>
                    <a:pt x="36635" y="23064"/>
                  </a:cubicBezTo>
                  <a:cubicBezTo>
                    <a:pt x="38835" y="23064"/>
                    <a:pt x="41060" y="24023"/>
                    <a:pt x="42558" y="26333"/>
                  </a:cubicBezTo>
                  <a:cubicBezTo>
                    <a:pt x="39474" y="10655"/>
                    <a:pt x="50360" y="3251"/>
                    <a:pt x="61079" y="3251"/>
                  </a:cubicBezTo>
                  <a:cubicBezTo>
                    <a:pt x="65550" y="3251"/>
                    <a:pt x="69992" y="4539"/>
                    <a:pt x="73380" y="7052"/>
                  </a:cubicBezTo>
                  <a:cubicBezTo>
                    <a:pt x="69990" y="2404"/>
                    <a:pt x="63936" y="1"/>
                    <a:pt x="57828"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6047231" y="-1161100"/>
              <a:ext cx="2579931" cy="1815552"/>
            </a:xfrm>
            <a:custGeom>
              <a:avLst/>
              <a:gdLst/>
              <a:ahLst/>
              <a:cxnLst/>
              <a:rect l="l" t="t" r="r" b="b"/>
              <a:pathLst>
                <a:path w="99592" h="70085" extrusionOk="0">
                  <a:moveTo>
                    <a:pt x="77275" y="1"/>
                  </a:moveTo>
                  <a:cubicBezTo>
                    <a:pt x="48988" y="1"/>
                    <a:pt x="41249" y="24185"/>
                    <a:pt x="46353" y="38095"/>
                  </a:cubicBezTo>
                  <a:cubicBezTo>
                    <a:pt x="40876" y="36785"/>
                    <a:pt x="36066" y="36205"/>
                    <a:pt x="31863" y="36205"/>
                  </a:cubicBezTo>
                  <a:cubicBezTo>
                    <a:pt x="1" y="36205"/>
                    <a:pt x="2966" y="69495"/>
                    <a:pt x="13663" y="70084"/>
                  </a:cubicBezTo>
                  <a:cubicBezTo>
                    <a:pt x="8274" y="61806"/>
                    <a:pt x="12486" y="38234"/>
                    <a:pt x="35298" y="38234"/>
                  </a:cubicBezTo>
                  <a:cubicBezTo>
                    <a:pt x="39877" y="38234"/>
                    <a:pt x="45206" y="39183"/>
                    <a:pt x="51357" y="41397"/>
                  </a:cubicBezTo>
                  <a:cubicBezTo>
                    <a:pt x="47687" y="21049"/>
                    <a:pt x="53959" y="3303"/>
                    <a:pt x="82279" y="3303"/>
                  </a:cubicBezTo>
                  <a:cubicBezTo>
                    <a:pt x="89384" y="3303"/>
                    <a:pt x="95088" y="4738"/>
                    <a:pt x="99591" y="7039"/>
                  </a:cubicBezTo>
                  <a:cubicBezTo>
                    <a:pt x="94621" y="2836"/>
                    <a:pt x="87349" y="1"/>
                    <a:pt x="77275"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334800" y="-1034326"/>
              <a:ext cx="4676034" cy="1815529"/>
            </a:xfrm>
            <a:custGeom>
              <a:avLst/>
              <a:gdLst/>
              <a:ahLst/>
              <a:cxnLst/>
              <a:rect l="l" t="t" r="r" b="b"/>
              <a:pathLst>
                <a:path w="171299" h="81259" extrusionOk="0">
                  <a:moveTo>
                    <a:pt x="89907" y="0"/>
                  </a:moveTo>
                  <a:cubicBezTo>
                    <a:pt x="57084" y="0"/>
                    <a:pt x="48144" y="28054"/>
                    <a:pt x="54048" y="44132"/>
                  </a:cubicBezTo>
                  <a:lnTo>
                    <a:pt x="54048" y="44132"/>
                  </a:lnTo>
                  <a:cubicBezTo>
                    <a:pt x="47711" y="42619"/>
                    <a:pt x="42146" y="41950"/>
                    <a:pt x="37282" y="41950"/>
                  </a:cubicBezTo>
                  <a:cubicBezTo>
                    <a:pt x="1" y="41950"/>
                    <a:pt x="3863" y="81258"/>
                    <a:pt x="16521" y="81258"/>
                  </a:cubicBezTo>
                  <a:lnTo>
                    <a:pt x="160291" y="81258"/>
                  </a:lnTo>
                  <a:cubicBezTo>
                    <a:pt x="171298" y="81258"/>
                    <a:pt x="168794" y="55869"/>
                    <a:pt x="147380" y="55869"/>
                  </a:cubicBezTo>
                  <a:cubicBezTo>
                    <a:pt x="146731" y="55869"/>
                    <a:pt x="146064" y="55892"/>
                    <a:pt x="145380" y="55940"/>
                  </a:cubicBezTo>
                  <a:cubicBezTo>
                    <a:pt x="148684" y="47296"/>
                    <a:pt x="143002" y="37081"/>
                    <a:pt x="133081" y="37081"/>
                  </a:cubicBezTo>
                  <a:cubicBezTo>
                    <a:pt x="130482" y="37081"/>
                    <a:pt x="127593" y="37782"/>
                    <a:pt x="124499" y="39395"/>
                  </a:cubicBezTo>
                  <a:cubicBezTo>
                    <a:pt x="129869" y="26252"/>
                    <a:pt x="122697" y="0"/>
                    <a:pt x="899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572102" y="-1034326"/>
              <a:ext cx="2767366" cy="1815529"/>
            </a:xfrm>
            <a:custGeom>
              <a:avLst/>
              <a:gdLst/>
              <a:ahLst/>
              <a:cxnLst/>
              <a:rect l="l" t="t" r="r" b="b"/>
              <a:pathLst>
                <a:path w="101378" h="81259" extrusionOk="0">
                  <a:moveTo>
                    <a:pt x="20048" y="0"/>
                  </a:moveTo>
                  <a:cubicBezTo>
                    <a:pt x="11942" y="0"/>
                    <a:pt x="5338" y="1701"/>
                    <a:pt x="1" y="4503"/>
                  </a:cubicBezTo>
                  <a:cubicBezTo>
                    <a:pt x="4537" y="2802"/>
                    <a:pt x="9874" y="1801"/>
                    <a:pt x="16012" y="1801"/>
                  </a:cubicBezTo>
                  <a:cubicBezTo>
                    <a:pt x="48835" y="1801"/>
                    <a:pt x="56007" y="28054"/>
                    <a:pt x="50637" y="41196"/>
                  </a:cubicBezTo>
                  <a:cubicBezTo>
                    <a:pt x="53731" y="39583"/>
                    <a:pt x="56621" y="38883"/>
                    <a:pt x="59219" y="38883"/>
                  </a:cubicBezTo>
                  <a:cubicBezTo>
                    <a:pt x="69139" y="38883"/>
                    <a:pt x="74816" y="49098"/>
                    <a:pt x="71485" y="57742"/>
                  </a:cubicBezTo>
                  <a:lnTo>
                    <a:pt x="71485" y="57742"/>
                  </a:lnTo>
                  <a:cubicBezTo>
                    <a:pt x="72167" y="57694"/>
                    <a:pt x="72831" y="57671"/>
                    <a:pt x="73478" y="57671"/>
                  </a:cubicBezTo>
                  <a:cubicBezTo>
                    <a:pt x="91417" y="57671"/>
                    <a:pt x="96108" y="75431"/>
                    <a:pt x="90699" y="81258"/>
                  </a:cubicBezTo>
                  <a:cubicBezTo>
                    <a:pt x="101378" y="80838"/>
                    <a:pt x="98777" y="55868"/>
                    <a:pt x="77538" y="55868"/>
                  </a:cubicBezTo>
                  <a:cubicBezTo>
                    <a:pt x="76883" y="55868"/>
                    <a:pt x="76211" y="55891"/>
                    <a:pt x="75521" y="55940"/>
                  </a:cubicBezTo>
                  <a:lnTo>
                    <a:pt x="75521" y="55940"/>
                  </a:lnTo>
                  <a:cubicBezTo>
                    <a:pt x="78828" y="47289"/>
                    <a:pt x="73134" y="37065"/>
                    <a:pt x="63198" y="37065"/>
                  </a:cubicBezTo>
                  <a:cubicBezTo>
                    <a:pt x="60605" y="37065"/>
                    <a:pt x="57725" y="37761"/>
                    <a:pt x="54640" y="39362"/>
                  </a:cubicBezTo>
                  <a:cubicBezTo>
                    <a:pt x="60010" y="26252"/>
                    <a:pt x="52838" y="0"/>
                    <a:pt x="20048"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4427388" y="-440032"/>
              <a:ext cx="3840753" cy="1652946"/>
            </a:xfrm>
            <a:custGeom>
              <a:avLst/>
              <a:gdLst/>
              <a:ahLst/>
              <a:cxnLst/>
              <a:rect l="l" t="t" r="r" b="b"/>
              <a:pathLst>
                <a:path w="148263" h="63808" extrusionOk="0">
                  <a:moveTo>
                    <a:pt x="87046" y="0"/>
                  </a:moveTo>
                  <a:cubicBezTo>
                    <a:pt x="76284" y="0"/>
                    <a:pt x="65686" y="7090"/>
                    <a:pt x="68160" y="20473"/>
                  </a:cubicBezTo>
                  <a:cubicBezTo>
                    <a:pt x="66358" y="17176"/>
                    <a:pt x="63817" y="15869"/>
                    <a:pt x="61401" y="15869"/>
                  </a:cubicBezTo>
                  <a:cubicBezTo>
                    <a:pt x="56755" y="15869"/>
                    <a:pt x="52570" y="20704"/>
                    <a:pt x="54984" y="25510"/>
                  </a:cubicBezTo>
                  <a:cubicBezTo>
                    <a:pt x="52677" y="22305"/>
                    <a:pt x="47159" y="20060"/>
                    <a:pt x="41298" y="20060"/>
                  </a:cubicBezTo>
                  <a:cubicBezTo>
                    <a:pt x="33010" y="20060"/>
                    <a:pt x="24038" y="24548"/>
                    <a:pt x="22495" y="37152"/>
                  </a:cubicBezTo>
                  <a:cubicBezTo>
                    <a:pt x="22158" y="37137"/>
                    <a:pt x="21827" y="37130"/>
                    <a:pt x="21500" y="37130"/>
                  </a:cubicBezTo>
                  <a:cubicBezTo>
                    <a:pt x="2007" y="37130"/>
                    <a:pt x="0" y="62188"/>
                    <a:pt x="19226" y="63270"/>
                  </a:cubicBezTo>
                  <a:cubicBezTo>
                    <a:pt x="27781" y="63672"/>
                    <a:pt x="44650" y="63807"/>
                    <a:pt x="62952" y="63807"/>
                  </a:cubicBezTo>
                  <a:cubicBezTo>
                    <a:pt x="94812" y="63807"/>
                    <a:pt x="131017" y="63398"/>
                    <a:pt x="135275" y="63270"/>
                  </a:cubicBezTo>
                  <a:cubicBezTo>
                    <a:pt x="148117" y="62855"/>
                    <a:pt x="148263" y="31022"/>
                    <a:pt x="122794" y="31022"/>
                  </a:cubicBezTo>
                  <a:cubicBezTo>
                    <a:pt x="121667" y="31022"/>
                    <a:pt x="120491" y="31084"/>
                    <a:pt x="119264" y="31214"/>
                  </a:cubicBezTo>
                  <a:cubicBezTo>
                    <a:pt x="122889" y="25776"/>
                    <a:pt x="117896" y="20874"/>
                    <a:pt x="112787" y="20874"/>
                  </a:cubicBezTo>
                  <a:cubicBezTo>
                    <a:pt x="110469" y="20874"/>
                    <a:pt x="108127" y="21883"/>
                    <a:pt x="106555" y="24309"/>
                  </a:cubicBezTo>
                  <a:cubicBezTo>
                    <a:pt x="109799" y="7797"/>
                    <a:pt x="98332" y="0"/>
                    <a:pt x="87046" y="0"/>
                  </a:cubicBezTo>
                  <a:close/>
                </a:path>
              </a:pathLst>
            </a:custGeom>
            <a:solidFill>
              <a:srgbClr val="F2F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4469455" y="-29389"/>
              <a:ext cx="1716724" cy="1141089"/>
            </a:xfrm>
            <a:custGeom>
              <a:avLst/>
              <a:gdLst/>
              <a:ahLst/>
              <a:cxnLst/>
              <a:rect l="l" t="t" r="r" b="b"/>
              <a:pathLst>
                <a:path w="66270" h="44049" extrusionOk="0">
                  <a:moveTo>
                    <a:pt x="59764" y="1"/>
                  </a:moveTo>
                  <a:cubicBezTo>
                    <a:pt x="55127" y="1"/>
                    <a:pt x="50954" y="4844"/>
                    <a:pt x="53360" y="9657"/>
                  </a:cubicBezTo>
                  <a:cubicBezTo>
                    <a:pt x="51053" y="6452"/>
                    <a:pt x="45535" y="4207"/>
                    <a:pt x="39674" y="4207"/>
                  </a:cubicBezTo>
                  <a:cubicBezTo>
                    <a:pt x="31386" y="4207"/>
                    <a:pt x="22414" y="8695"/>
                    <a:pt x="20871" y="21299"/>
                  </a:cubicBezTo>
                  <a:cubicBezTo>
                    <a:pt x="20529" y="21284"/>
                    <a:pt x="20193" y="21277"/>
                    <a:pt x="19862" y="21277"/>
                  </a:cubicBezTo>
                  <a:cubicBezTo>
                    <a:pt x="4461" y="21277"/>
                    <a:pt x="1" y="36962"/>
                    <a:pt x="8295" y="44048"/>
                  </a:cubicBezTo>
                  <a:cubicBezTo>
                    <a:pt x="3504" y="36291"/>
                    <a:pt x="8585" y="23980"/>
                    <a:pt x="22231" y="23980"/>
                  </a:cubicBezTo>
                  <a:cubicBezTo>
                    <a:pt x="22551" y="23980"/>
                    <a:pt x="22876" y="23987"/>
                    <a:pt x="23206" y="24001"/>
                  </a:cubicBezTo>
                  <a:cubicBezTo>
                    <a:pt x="24749" y="11418"/>
                    <a:pt x="33720" y="6926"/>
                    <a:pt x="42008" y="6926"/>
                  </a:cubicBezTo>
                  <a:cubicBezTo>
                    <a:pt x="47869" y="6926"/>
                    <a:pt x="53388" y="9173"/>
                    <a:pt x="55695" y="12392"/>
                  </a:cubicBezTo>
                  <a:cubicBezTo>
                    <a:pt x="53287" y="7577"/>
                    <a:pt x="57470" y="2721"/>
                    <a:pt x="62108" y="2721"/>
                  </a:cubicBezTo>
                  <a:cubicBezTo>
                    <a:pt x="63510" y="2721"/>
                    <a:pt x="64954" y="3165"/>
                    <a:pt x="66270" y="4187"/>
                  </a:cubicBezTo>
                  <a:cubicBezTo>
                    <a:pt x="64487" y="1197"/>
                    <a:pt x="62068" y="1"/>
                    <a:pt x="59764"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6132306" y="-440161"/>
              <a:ext cx="988742" cy="590997"/>
            </a:xfrm>
            <a:custGeom>
              <a:avLst/>
              <a:gdLst/>
              <a:ahLst/>
              <a:cxnLst/>
              <a:rect l="l" t="t" r="r" b="b"/>
              <a:pathLst>
                <a:path w="38168" h="22814" extrusionOk="0">
                  <a:moveTo>
                    <a:pt x="21242" y="1"/>
                  </a:moveTo>
                  <a:cubicBezTo>
                    <a:pt x="10545" y="1"/>
                    <a:pt x="0" y="6997"/>
                    <a:pt x="2275" y="20211"/>
                  </a:cubicBezTo>
                  <a:cubicBezTo>
                    <a:pt x="3042" y="20812"/>
                    <a:pt x="3742" y="21646"/>
                    <a:pt x="4376" y="22680"/>
                  </a:cubicBezTo>
                  <a:cubicBezTo>
                    <a:pt x="4443" y="22713"/>
                    <a:pt x="4510" y="22746"/>
                    <a:pt x="4610" y="22813"/>
                  </a:cubicBezTo>
                  <a:cubicBezTo>
                    <a:pt x="2411" y="9667"/>
                    <a:pt x="12912" y="2715"/>
                    <a:pt x="23573" y="2715"/>
                  </a:cubicBezTo>
                  <a:cubicBezTo>
                    <a:pt x="28926" y="2715"/>
                    <a:pt x="34320" y="4468"/>
                    <a:pt x="38167" y="8069"/>
                  </a:cubicBezTo>
                  <a:cubicBezTo>
                    <a:pt x="34414" y="2630"/>
                    <a:pt x="27800" y="1"/>
                    <a:pt x="21242"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6326010" y="231118"/>
              <a:ext cx="6943" cy="11269"/>
            </a:xfrm>
            <a:custGeom>
              <a:avLst/>
              <a:gdLst/>
              <a:ahLst/>
              <a:cxnLst/>
              <a:rect l="l" t="t" r="r" b="b"/>
              <a:pathLst>
                <a:path w="268" h="435" extrusionOk="0">
                  <a:moveTo>
                    <a:pt x="0" y="0"/>
                  </a:moveTo>
                  <a:lnTo>
                    <a:pt x="0" y="0"/>
                  </a:lnTo>
                  <a:cubicBezTo>
                    <a:pt x="101" y="134"/>
                    <a:pt x="201" y="301"/>
                    <a:pt x="267" y="434"/>
                  </a:cubicBezTo>
                  <a:cubicBezTo>
                    <a:pt x="234" y="334"/>
                    <a:pt x="234" y="267"/>
                    <a:pt x="234" y="167"/>
                  </a:cubicBezTo>
                  <a:cubicBezTo>
                    <a:pt x="167" y="100"/>
                    <a:pt x="101" y="67"/>
                    <a:pt x="0" y="0"/>
                  </a:cubicBezTo>
                  <a:close/>
                </a:path>
              </a:pathLst>
            </a:custGeom>
            <a:solidFill>
              <a:srgbClr val="F2F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6186029" y="79041"/>
              <a:ext cx="6943" cy="11269"/>
            </a:xfrm>
            <a:custGeom>
              <a:avLst/>
              <a:gdLst/>
              <a:ahLst/>
              <a:cxnLst/>
              <a:rect l="l" t="t" r="r" b="b"/>
              <a:pathLst>
                <a:path w="268" h="435" extrusionOk="0">
                  <a:moveTo>
                    <a:pt x="1" y="1"/>
                  </a:moveTo>
                  <a:lnTo>
                    <a:pt x="1" y="1"/>
                  </a:lnTo>
                  <a:cubicBezTo>
                    <a:pt x="101" y="134"/>
                    <a:pt x="167" y="267"/>
                    <a:pt x="267" y="434"/>
                  </a:cubicBezTo>
                  <a:cubicBezTo>
                    <a:pt x="234" y="334"/>
                    <a:pt x="234" y="234"/>
                    <a:pt x="201" y="167"/>
                  </a:cubicBezTo>
                  <a:cubicBezTo>
                    <a:pt x="134" y="101"/>
                    <a:pt x="67" y="34"/>
                    <a:pt x="1" y="1"/>
                  </a:cubicBezTo>
                  <a:close/>
                </a:path>
              </a:pathLst>
            </a:custGeom>
            <a:solidFill>
              <a:srgbClr val="F2F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7499004" y="307641"/>
              <a:ext cx="6943" cy="11269"/>
            </a:xfrm>
            <a:custGeom>
              <a:avLst/>
              <a:gdLst/>
              <a:ahLst/>
              <a:cxnLst/>
              <a:rect l="l" t="t" r="r" b="b"/>
              <a:pathLst>
                <a:path w="268" h="435" extrusionOk="0">
                  <a:moveTo>
                    <a:pt x="1" y="1"/>
                  </a:moveTo>
                  <a:lnTo>
                    <a:pt x="1" y="1"/>
                  </a:lnTo>
                  <a:cubicBezTo>
                    <a:pt x="101" y="134"/>
                    <a:pt x="167" y="267"/>
                    <a:pt x="267" y="434"/>
                  </a:cubicBezTo>
                  <a:cubicBezTo>
                    <a:pt x="234" y="334"/>
                    <a:pt x="234" y="234"/>
                    <a:pt x="201" y="167"/>
                  </a:cubicBezTo>
                  <a:cubicBezTo>
                    <a:pt x="134" y="101"/>
                    <a:pt x="67" y="34"/>
                    <a:pt x="1" y="1"/>
                  </a:cubicBezTo>
                  <a:close/>
                </a:path>
              </a:pathLst>
            </a:custGeom>
            <a:solidFill>
              <a:srgbClr val="F2F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334800" y="-1034326"/>
              <a:ext cx="4676034" cy="1815529"/>
            </a:xfrm>
            <a:custGeom>
              <a:avLst/>
              <a:gdLst/>
              <a:ahLst/>
              <a:cxnLst/>
              <a:rect l="l" t="t" r="r" b="b"/>
              <a:pathLst>
                <a:path w="171299" h="81259" extrusionOk="0">
                  <a:moveTo>
                    <a:pt x="89907" y="0"/>
                  </a:moveTo>
                  <a:cubicBezTo>
                    <a:pt x="57084" y="0"/>
                    <a:pt x="48144" y="28054"/>
                    <a:pt x="54048" y="44132"/>
                  </a:cubicBezTo>
                  <a:lnTo>
                    <a:pt x="54048" y="44132"/>
                  </a:lnTo>
                  <a:cubicBezTo>
                    <a:pt x="47711" y="42619"/>
                    <a:pt x="42146" y="41950"/>
                    <a:pt x="37282" y="41950"/>
                  </a:cubicBezTo>
                  <a:cubicBezTo>
                    <a:pt x="1" y="41950"/>
                    <a:pt x="3863" y="81258"/>
                    <a:pt x="16521" y="81258"/>
                  </a:cubicBezTo>
                  <a:lnTo>
                    <a:pt x="160291" y="81258"/>
                  </a:lnTo>
                  <a:cubicBezTo>
                    <a:pt x="171298" y="81258"/>
                    <a:pt x="168794" y="55869"/>
                    <a:pt x="147380" y="55869"/>
                  </a:cubicBezTo>
                  <a:cubicBezTo>
                    <a:pt x="146731" y="55869"/>
                    <a:pt x="146064" y="55892"/>
                    <a:pt x="145380" y="55940"/>
                  </a:cubicBezTo>
                  <a:cubicBezTo>
                    <a:pt x="148684" y="47296"/>
                    <a:pt x="143002" y="37081"/>
                    <a:pt x="133081" y="37081"/>
                  </a:cubicBezTo>
                  <a:cubicBezTo>
                    <a:pt x="130482" y="37081"/>
                    <a:pt x="127593" y="37782"/>
                    <a:pt x="124499" y="39395"/>
                  </a:cubicBezTo>
                  <a:cubicBezTo>
                    <a:pt x="129869" y="26252"/>
                    <a:pt x="122697" y="0"/>
                    <a:pt x="89907"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4452540" y="-440161"/>
              <a:ext cx="2690208" cy="1590774"/>
            </a:xfrm>
            <a:custGeom>
              <a:avLst/>
              <a:gdLst/>
              <a:ahLst/>
              <a:cxnLst/>
              <a:rect l="l" t="t" r="r" b="b"/>
              <a:pathLst>
                <a:path w="103849" h="61408" extrusionOk="0">
                  <a:moveTo>
                    <a:pt x="86058" y="1"/>
                  </a:moveTo>
                  <a:cubicBezTo>
                    <a:pt x="75305" y="1"/>
                    <a:pt x="64717" y="7089"/>
                    <a:pt x="67189" y="20478"/>
                  </a:cubicBezTo>
                  <a:cubicBezTo>
                    <a:pt x="65387" y="17169"/>
                    <a:pt x="62846" y="15859"/>
                    <a:pt x="60431" y="15859"/>
                  </a:cubicBezTo>
                  <a:cubicBezTo>
                    <a:pt x="55784" y="15859"/>
                    <a:pt x="51599" y="20709"/>
                    <a:pt x="54013" y="25515"/>
                  </a:cubicBezTo>
                  <a:cubicBezTo>
                    <a:pt x="51706" y="22310"/>
                    <a:pt x="46188" y="20065"/>
                    <a:pt x="40327" y="20065"/>
                  </a:cubicBezTo>
                  <a:cubicBezTo>
                    <a:pt x="32039" y="20065"/>
                    <a:pt x="23067" y="24553"/>
                    <a:pt x="21524" y="37157"/>
                  </a:cubicBezTo>
                  <a:cubicBezTo>
                    <a:pt x="21177" y="37142"/>
                    <a:pt x="20836" y="37134"/>
                    <a:pt x="20500" y="37134"/>
                  </a:cubicBezTo>
                  <a:cubicBezTo>
                    <a:pt x="3881" y="37134"/>
                    <a:pt x="1" y="55424"/>
                    <a:pt x="11183" y="61407"/>
                  </a:cubicBezTo>
                  <a:cubicBezTo>
                    <a:pt x="7962" y="53698"/>
                    <a:pt x="13212" y="43007"/>
                    <a:pt x="25972" y="43007"/>
                  </a:cubicBezTo>
                  <a:cubicBezTo>
                    <a:pt x="26297" y="43007"/>
                    <a:pt x="26626" y="43014"/>
                    <a:pt x="26961" y="43028"/>
                  </a:cubicBezTo>
                  <a:cubicBezTo>
                    <a:pt x="28504" y="30424"/>
                    <a:pt x="37477" y="25936"/>
                    <a:pt x="45758" y="25936"/>
                  </a:cubicBezTo>
                  <a:cubicBezTo>
                    <a:pt x="51613" y="25936"/>
                    <a:pt x="57124" y="28180"/>
                    <a:pt x="59417" y="31386"/>
                  </a:cubicBezTo>
                  <a:cubicBezTo>
                    <a:pt x="57025" y="26579"/>
                    <a:pt x="61203" y="21730"/>
                    <a:pt x="65842" y="21730"/>
                  </a:cubicBezTo>
                  <a:cubicBezTo>
                    <a:pt x="68254" y="21730"/>
                    <a:pt x="70791" y="23040"/>
                    <a:pt x="72593" y="26349"/>
                  </a:cubicBezTo>
                  <a:cubicBezTo>
                    <a:pt x="70130" y="12965"/>
                    <a:pt x="80721" y="5872"/>
                    <a:pt x="91476" y="5872"/>
                  </a:cubicBezTo>
                  <a:cubicBezTo>
                    <a:pt x="95865" y="5872"/>
                    <a:pt x="100282" y="7053"/>
                    <a:pt x="103849" y="9470"/>
                  </a:cubicBezTo>
                  <a:cubicBezTo>
                    <a:pt x="100310" y="3082"/>
                    <a:pt x="93148" y="1"/>
                    <a:pt x="86058"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2"/>
            <p:cNvGrpSpPr/>
            <p:nvPr/>
          </p:nvGrpSpPr>
          <p:grpSpPr>
            <a:xfrm>
              <a:off x="1568426" y="-398888"/>
              <a:ext cx="3649211" cy="1570672"/>
              <a:chOff x="1568426" y="-228326"/>
              <a:chExt cx="3649211" cy="1570672"/>
            </a:xfrm>
          </p:grpSpPr>
          <p:sp>
            <p:nvSpPr>
              <p:cNvPr id="212" name="Google Shape;212;p2"/>
              <p:cNvSpPr/>
              <p:nvPr/>
            </p:nvSpPr>
            <p:spPr>
              <a:xfrm>
                <a:off x="1568426" y="-228326"/>
                <a:ext cx="3649211" cy="1570672"/>
              </a:xfrm>
              <a:custGeom>
                <a:avLst/>
                <a:gdLst/>
                <a:ahLst/>
                <a:cxnLst/>
                <a:rect l="l" t="t" r="r" b="b"/>
                <a:pathLst>
                  <a:path w="140869" h="60632" extrusionOk="0">
                    <a:moveTo>
                      <a:pt x="58159" y="0"/>
                    </a:moveTo>
                    <a:cubicBezTo>
                      <a:pt x="47435" y="0"/>
                      <a:pt x="36548" y="7415"/>
                      <a:pt x="39639" y="23108"/>
                    </a:cubicBezTo>
                    <a:cubicBezTo>
                      <a:pt x="38141" y="20799"/>
                      <a:pt x="35913" y="19839"/>
                      <a:pt x="33709" y="19839"/>
                    </a:cubicBezTo>
                    <a:cubicBezTo>
                      <a:pt x="28842" y="19839"/>
                      <a:pt x="24087" y="24514"/>
                      <a:pt x="27530" y="29679"/>
                    </a:cubicBezTo>
                    <a:cubicBezTo>
                      <a:pt x="26357" y="29554"/>
                      <a:pt x="25233" y="29494"/>
                      <a:pt x="24158" y="29494"/>
                    </a:cubicBezTo>
                    <a:cubicBezTo>
                      <a:pt x="0" y="29494"/>
                      <a:pt x="152" y="59718"/>
                      <a:pt x="12319" y="60101"/>
                    </a:cubicBezTo>
                    <a:cubicBezTo>
                      <a:pt x="16345" y="60248"/>
                      <a:pt x="50070" y="60632"/>
                      <a:pt x="80104" y="60632"/>
                    </a:cubicBezTo>
                    <a:cubicBezTo>
                      <a:pt x="97857" y="60632"/>
                      <a:pt x="114320" y="60498"/>
                      <a:pt x="122598" y="60101"/>
                    </a:cubicBezTo>
                    <a:cubicBezTo>
                      <a:pt x="140868" y="59084"/>
                      <a:pt x="138947" y="35296"/>
                      <a:pt x="120451" y="35296"/>
                    </a:cubicBezTo>
                    <a:cubicBezTo>
                      <a:pt x="120137" y="35296"/>
                      <a:pt x="119819" y="35303"/>
                      <a:pt x="119496" y="35317"/>
                    </a:cubicBezTo>
                    <a:cubicBezTo>
                      <a:pt x="118030" y="23336"/>
                      <a:pt x="109499" y="19074"/>
                      <a:pt x="101625" y="19074"/>
                    </a:cubicBezTo>
                    <a:cubicBezTo>
                      <a:pt x="96060" y="19074"/>
                      <a:pt x="90823" y="21203"/>
                      <a:pt x="88641" y="24242"/>
                    </a:cubicBezTo>
                    <a:cubicBezTo>
                      <a:pt x="90922" y="19679"/>
                      <a:pt x="86957" y="15087"/>
                      <a:pt x="82551" y="15087"/>
                    </a:cubicBezTo>
                    <a:cubicBezTo>
                      <a:pt x="80257" y="15087"/>
                      <a:pt x="77845" y="16332"/>
                      <a:pt x="76132" y="19472"/>
                    </a:cubicBezTo>
                    <a:cubicBezTo>
                      <a:pt x="78460" y="6740"/>
                      <a:pt x="68384" y="0"/>
                      <a:pt x="581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1576637" y="-228041"/>
                <a:ext cx="1900909" cy="1536762"/>
              </a:xfrm>
              <a:custGeom>
                <a:avLst/>
                <a:gdLst/>
                <a:ahLst/>
                <a:cxnLst/>
                <a:rect l="l" t="t" r="r" b="b"/>
                <a:pathLst>
                  <a:path w="73380" h="59323" extrusionOk="0">
                    <a:moveTo>
                      <a:pt x="57828" y="1"/>
                    </a:moveTo>
                    <a:cubicBezTo>
                      <a:pt x="47104" y="1"/>
                      <a:pt x="36219" y="7412"/>
                      <a:pt x="39322" y="23097"/>
                    </a:cubicBezTo>
                    <a:cubicBezTo>
                      <a:pt x="37824" y="20788"/>
                      <a:pt x="35596" y="19828"/>
                      <a:pt x="33392" y="19828"/>
                    </a:cubicBezTo>
                    <a:cubicBezTo>
                      <a:pt x="28525" y="19828"/>
                      <a:pt x="23770" y="24503"/>
                      <a:pt x="27213" y="29668"/>
                    </a:cubicBezTo>
                    <a:cubicBezTo>
                      <a:pt x="26047" y="29545"/>
                      <a:pt x="24929" y="29485"/>
                      <a:pt x="23859" y="29485"/>
                    </a:cubicBezTo>
                    <a:cubicBezTo>
                      <a:pt x="1826" y="29485"/>
                      <a:pt x="0" y="54583"/>
                      <a:pt x="9067" y="59323"/>
                    </a:cubicBezTo>
                    <a:cubicBezTo>
                      <a:pt x="4207" y="51023"/>
                      <a:pt x="8304" y="32720"/>
                      <a:pt x="27121" y="32720"/>
                    </a:cubicBezTo>
                    <a:cubicBezTo>
                      <a:pt x="28193" y="32720"/>
                      <a:pt x="29313" y="32780"/>
                      <a:pt x="30482" y="32904"/>
                    </a:cubicBezTo>
                    <a:cubicBezTo>
                      <a:pt x="27039" y="27739"/>
                      <a:pt x="31779" y="23064"/>
                      <a:pt x="36635" y="23064"/>
                    </a:cubicBezTo>
                    <a:cubicBezTo>
                      <a:pt x="38835" y="23064"/>
                      <a:pt x="41060" y="24023"/>
                      <a:pt x="42558" y="26333"/>
                    </a:cubicBezTo>
                    <a:cubicBezTo>
                      <a:pt x="39474" y="10655"/>
                      <a:pt x="50360" y="3251"/>
                      <a:pt x="61079" y="3251"/>
                    </a:cubicBezTo>
                    <a:cubicBezTo>
                      <a:pt x="65550" y="3251"/>
                      <a:pt x="69992" y="4539"/>
                      <a:pt x="73380" y="7052"/>
                    </a:cubicBezTo>
                    <a:cubicBezTo>
                      <a:pt x="69990" y="2404"/>
                      <a:pt x="63936" y="1"/>
                      <a:pt x="57828"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68426" y="-227808"/>
                <a:ext cx="1910856" cy="1558134"/>
              </a:xfrm>
              <a:custGeom>
                <a:avLst/>
                <a:gdLst/>
                <a:ahLst/>
                <a:cxnLst/>
                <a:rect l="l" t="t" r="r" b="b"/>
                <a:pathLst>
                  <a:path w="73764" h="60148" extrusionOk="0">
                    <a:moveTo>
                      <a:pt x="58150" y="1"/>
                    </a:moveTo>
                    <a:cubicBezTo>
                      <a:pt x="47430" y="1"/>
                      <a:pt x="36544" y="7403"/>
                      <a:pt x="39639" y="23088"/>
                    </a:cubicBezTo>
                    <a:cubicBezTo>
                      <a:pt x="38141" y="20779"/>
                      <a:pt x="35913" y="19819"/>
                      <a:pt x="33709" y="19819"/>
                    </a:cubicBezTo>
                    <a:cubicBezTo>
                      <a:pt x="28842" y="19819"/>
                      <a:pt x="24087" y="24494"/>
                      <a:pt x="27530" y="29659"/>
                    </a:cubicBezTo>
                    <a:cubicBezTo>
                      <a:pt x="26357" y="29534"/>
                      <a:pt x="25233" y="29474"/>
                      <a:pt x="24158" y="29474"/>
                    </a:cubicBezTo>
                    <a:cubicBezTo>
                      <a:pt x="0" y="29474"/>
                      <a:pt x="152" y="59698"/>
                      <a:pt x="12319" y="60081"/>
                    </a:cubicBezTo>
                    <a:cubicBezTo>
                      <a:pt x="12820" y="60114"/>
                      <a:pt x="13787" y="60148"/>
                      <a:pt x="15121" y="60148"/>
                    </a:cubicBezTo>
                    <a:cubicBezTo>
                      <a:pt x="12170" y="51167"/>
                      <a:pt x="17081" y="35948"/>
                      <a:pt x="34253" y="35948"/>
                    </a:cubicBezTo>
                    <a:cubicBezTo>
                      <a:pt x="35322" y="35948"/>
                      <a:pt x="36439" y="36007"/>
                      <a:pt x="37604" y="36131"/>
                    </a:cubicBezTo>
                    <a:cubicBezTo>
                      <a:pt x="34161" y="30966"/>
                      <a:pt x="38916" y="26290"/>
                      <a:pt x="43782" y="26290"/>
                    </a:cubicBezTo>
                    <a:cubicBezTo>
                      <a:pt x="45987" y="26290"/>
                      <a:pt x="48215" y="27250"/>
                      <a:pt x="49713" y="29559"/>
                    </a:cubicBezTo>
                    <a:cubicBezTo>
                      <a:pt x="46621" y="13872"/>
                      <a:pt x="57496" y="6460"/>
                      <a:pt x="68204" y="6460"/>
                    </a:cubicBezTo>
                    <a:cubicBezTo>
                      <a:pt x="70088" y="6460"/>
                      <a:pt x="71967" y="6689"/>
                      <a:pt x="73763" y="7143"/>
                    </a:cubicBezTo>
                    <a:cubicBezTo>
                      <a:pt x="70395" y="2437"/>
                      <a:pt x="64300" y="1"/>
                      <a:pt x="58150"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5" name="Google Shape;215;p2"/>
          <p:cNvSpPr txBox="1">
            <a:spLocks noGrp="1"/>
          </p:cNvSpPr>
          <p:nvPr>
            <p:ph type="ctrTitle"/>
          </p:nvPr>
        </p:nvSpPr>
        <p:spPr>
          <a:xfrm>
            <a:off x="862375" y="1092652"/>
            <a:ext cx="5789100" cy="2691300"/>
          </a:xfrm>
          <a:prstGeom prst="rect">
            <a:avLst/>
          </a:prstGeom>
          <a:noFill/>
        </p:spPr>
        <p:txBody>
          <a:bodyPr spcFirstLastPara="1" wrap="square" lIns="91425" tIns="91425" rIns="91425" bIns="91425" anchor="b" anchorCtr="0">
            <a:noAutofit/>
          </a:bodyPr>
          <a:lstStyle>
            <a:lvl1pPr lvl="0" rtl="0">
              <a:lnSpc>
                <a:spcPct val="80000"/>
              </a:lnSpc>
              <a:spcBef>
                <a:spcPts val="0"/>
              </a:spcBef>
              <a:spcAft>
                <a:spcPts val="0"/>
              </a:spcAft>
              <a:buClr>
                <a:srgbClr val="191919"/>
              </a:buClr>
              <a:buSzPts val="5200"/>
              <a:buNone/>
              <a:defRPr sz="86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216" name="Google Shape;216;p2"/>
          <p:cNvSpPr txBox="1">
            <a:spLocks noGrp="1"/>
          </p:cNvSpPr>
          <p:nvPr>
            <p:ph type="subTitle" idx="1"/>
          </p:nvPr>
        </p:nvSpPr>
        <p:spPr>
          <a:xfrm>
            <a:off x="862375" y="3682138"/>
            <a:ext cx="4641900" cy="47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217" name="Google Shape;217;p2"/>
          <p:cNvGrpSpPr/>
          <p:nvPr/>
        </p:nvGrpSpPr>
        <p:grpSpPr>
          <a:xfrm>
            <a:off x="451896" y="4152368"/>
            <a:ext cx="3369488" cy="1707138"/>
            <a:chOff x="4915213" y="3574313"/>
            <a:chExt cx="3624275" cy="1836225"/>
          </a:xfrm>
        </p:grpSpPr>
        <p:grpSp>
          <p:nvGrpSpPr>
            <p:cNvPr id="218" name="Google Shape;218;p2"/>
            <p:cNvGrpSpPr/>
            <p:nvPr/>
          </p:nvGrpSpPr>
          <p:grpSpPr>
            <a:xfrm>
              <a:off x="4915213" y="3574313"/>
              <a:ext cx="3624275" cy="1836225"/>
              <a:chOff x="6533200" y="2928913"/>
              <a:chExt cx="3624275" cy="1836225"/>
            </a:xfrm>
          </p:grpSpPr>
          <p:sp>
            <p:nvSpPr>
              <p:cNvPr id="219" name="Google Shape;219;p2"/>
              <p:cNvSpPr/>
              <p:nvPr/>
            </p:nvSpPr>
            <p:spPr>
              <a:xfrm>
                <a:off x="6533200" y="3211613"/>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6781700" y="3225788"/>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7468375" y="3231638"/>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8324475" y="3210788"/>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8320300" y="3217463"/>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8279425" y="3219113"/>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2"/>
              <p:cNvGrpSpPr/>
              <p:nvPr/>
            </p:nvGrpSpPr>
            <p:grpSpPr>
              <a:xfrm>
                <a:off x="6533200" y="2928913"/>
                <a:ext cx="3624275" cy="1836225"/>
                <a:chOff x="112275" y="2665738"/>
                <a:chExt cx="3624275" cy="1836225"/>
              </a:xfrm>
            </p:grpSpPr>
            <p:sp>
              <p:nvSpPr>
                <p:cNvPr id="226" name="Google Shape;226;p2"/>
                <p:cNvSpPr/>
                <p:nvPr/>
              </p:nvSpPr>
              <p:spPr>
                <a:xfrm>
                  <a:off x="112275" y="2948438"/>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360775" y="2962613"/>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047450" y="2968463"/>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rgbClr val="191919">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903550" y="2947613"/>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rgbClr val="191919">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99375" y="2954288"/>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58500" y="2955938"/>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12275" y="2948438"/>
                  <a:ext cx="2249125" cy="1553525"/>
                </a:xfrm>
                <a:custGeom>
                  <a:avLst/>
                  <a:gdLst/>
                  <a:ahLst/>
                  <a:cxnLst/>
                  <a:rect l="l" t="t" r="r" b="b"/>
                  <a:pathLst>
                    <a:path w="89965" h="62141" extrusionOk="0">
                      <a:moveTo>
                        <a:pt x="71585" y="58242"/>
                      </a:moveTo>
                      <a:lnTo>
                        <a:pt x="71585" y="58242"/>
                      </a:lnTo>
                      <a:cubicBezTo>
                        <a:pt x="71590" y="58323"/>
                        <a:pt x="71595" y="58404"/>
                        <a:pt x="71601" y="58485"/>
                      </a:cubicBezTo>
                      <a:lnTo>
                        <a:pt x="71601" y="58485"/>
                      </a:lnTo>
                      <a:cubicBezTo>
                        <a:pt x="71593" y="58407"/>
                        <a:pt x="71585" y="58324"/>
                        <a:pt x="71585" y="58242"/>
                      </a:cubicBezTo>
                      <a:close/>
                      <a:moveTo>
                        <a:pt x="71017" y="1"/>
                      </a:moveTo>
                      <a:lnTo>
                        <a:pt x="71017" y="1"/>
                      </a:lnTo>
                      <a:cubicBezTo>
                        <a:pt x="59142" y="634"/>
                        <a:pt x="18180" y="15879"/>
                        <a:pt x="1301" y="29722"/>
                      </a:cubicBezTo>
                      <a:cubicBezTo>
                        <a:pt x="100" y="30723"/>
                        <a:pt x="0" y="32524"/>
                        <a:pt x="1101" y="33625"/>
                      </a:cubicBezTo>
                      <a:cubicBezTo>
                        <a:pt x="3569" y="36060"/>
                        <a:pt x="5371" y="39762"/>
                        <a:pt x="5871" y="44166"/>
                      </a:cubicBezTo>
                      <a:cubicBezTo>
                        <a:pt x="6046" y="45630"/>
                        <a:pt x="7281" y="46551"/>
                        <a:pt x="8544" y="46551"/>
                      </a:cubicBezTo>
                      <a:cubicBezTo>
                        <a:pt x="9208" y="46551"/>
                        <a:pt x="9879" y="46296"/>
                        <a:pt x="10408" y="45733"/>
                      </a:cubicBezTo>
                      <a:cubicBezTo>
                        <a:pt x="10808" y="45333"/>
                        <a:pt x="11208" y="44933"/>
                        <a:pt x="11608" y="44532"/>
                      </a:cubicBezTo>
                      <a:lnTo>
                        <a:pt x="11608" y="44532"/>
                      </a:lnTo>
                      <a:cubicBezTo>
                        <a:pt x="9974" y="46200"/>
                        <a:pt x="11175" y="49002"/>
                        <a:pt x="13543" y="49002"/>
                      </a:cubicBezTo>
                      <a:cubicBezTo>
                        <a:pt x="20381" y="49036"/>
                        <a:pt x="28887" y="52171"/>
                        <a:pt x="33190" y="56775"/>
                      </a:cubicBezTo>
                      <a:cubicBezTo>
                        <a:pt x="33734" y="57373"/>
                        <a:pt x="34457" y="57658"/>
                        <a:pt x="35171" y="57658"/>
                      </a:cubicBezTo>
                      <a:cubicBezTo>
                        <a:pt x="36168" y="57658"/>
                        <a:pt x="37147" y="57104"/>
                        <a:pt x="37594" y="56074"/>
                      </a:cubicBezTo>
                      <a:cubicBezTo>
                        <a:pt x="37794" y="55574"/>
                        <a:pt x="37994" y="55107"/>
                        <a:pt x="38227" y="54606"/>
                      </a:cubicBezTo>
                      <a:lnTo>
                        <a:pt x="38227" y="54606"/>
                      </a:lnTo>
                      <a:cubicBezTo>
                        <a:pt x="37408" y="56428"/>
                        <a:pt x="38799" y="58333"/>
                        <a:pt x="40666" y="58333"/>
                      </a:cubicBezTo>
                      <a:cubicBezTo>
                        <a:pt x="40849" y="58333"/>
                        <a:pt x="41038" y="58315"/>
                        <a:pt x="41230" y="58276"/>
                      </a:cubicBezTo>
                      <a:cubicBezTo>
                        <a:pt x="43367" y="57814"/>
                        <a:pt x="45880" y="57597"/>
                        <a:pt x="48538" y="57597"/>
                      </a:cubicBezTo>
                      <a:cubicBezTo>
                        <a:pt x="55294" y="57597"/>
                        <a:pt x="62989" y="58998"/>
                        <a:pt x="67849" y="61344"/>
                      </a:cubicBezTo>
                      <a:cubicBezTo>
                        <a:pt x="68217" y="61519"/>
                        <a:pt x="68597" y="61599"/>
                        <a:pt x="68967" y="61599"/>
                      </a:cubicBezTo>
                      <a:cubicBezTo>
                        <a:pt x="70405" y="61599"/>
                        <a:pt x="71694" y="60389"/>
                        <a:pt x="71625" y="58814"/>
                      </a:cubicBezTo>
                      <a:lnTo>
                        <a:pt x="71625" y="58814"/>
                      </a:lnTo>
                      <a:cubicBezTo>
                        <a:pt x="71648" y="59124"/>
                        <a:pt x="71677" y="59434"/>
                        <a:pt x="71718" y="59743"/>
                      </a:cubicBezTo>
                      <a:cubicBezTo>
                        <a:pt x="71838" y="61184"/>
                        <a:pt x="73064" y="62141"/>
                        <a:pt x="74364" y="62141"/>
                      </a:cubicBezTo>
                      <a:cubicBezTo>
                        <a:pt x="74870" y="62141"/>
                        <a:pt x="75387" y="61996"/>
                        <a:pt x="75854" y="61678"/>
                      </a:cubicBezTo>
                      <a:cubicBezTo>
                        <a:pt x="79557" y="59143"/>
                        <a:pt x="84560" y="57175"/>
                        <a:pt x="89964" y="56007"/>
                      </a:cubicBezTo>
                      <a:cubicBezTo>
                        <a:pt x="89764" y="55974"/>
                        <a:pt x="89531" y="55874"/>
                        <a:pt x="89331" y="55774"/>
                      </a:cubicBezTo>
                      <a:cubicBezTo>
                        <a:pt x="84466" y="53426"/>
                        <a:pt x="76762" y="52041"/>
                        <a:pt x="70001" y="52041"/>
                      </a:cubicBezTo>
                      <a:cubicBezTo>
                        <a:pt x="67350" y="52041"/>
                        <a:pt x="64844" y="52254"/>
                        <a:pt x="62712" y="52705"/>
                      </a:cubicBezTo>
                      <a:cubicBezTo>
                        <a:pt x="62205" y="52816"/>
                        <a:pt x="61561" y="52870"/>
                        <a:pt x="60853" y="52870"/>
                      </a:cubicBezTo>
                      <a:cubicBezTo>
                        <a:pt x="58578" y="52870"/>
                        <a:pt x="55657" y="52306"/>
                        <a:pt x="54639" y="51237"/>
                      </a:cubicBezTo>
                      <a:cubicBezTo>
                        <a:pt x="50369" y="46601"/>
                        <a:pt x="41830" y="43498"/>
                        <a:pt x="35025" y="43465"/>
                      </a:cubicBezTo>
                      <a:cubicBezTo>
                        <a:pt x="32657" y="43465"/>
                        <a:pt x="27620" y="40863"/>
                        <a:pt x="27353" y="38628"/>
                      </a:cubicBezTo>
                      <a:cubicBezTo>
                        <a:pt x="26853" y="34225"/>
                        <a:pt x="25051" y="30522"/>
                        <a:pt x="22550" y="28054"/>
                      </a:cubicBezTo>
                      <a:cubicBezTo>
                        <a:pt x="21449" y="26987"/>
                        <a:pt x="21582" y="25152"/>
                        <a:pt x="22783" y="24185"/>
                      </a:cubicBezTo>
                      <a:cubicBezTo>
                        <a:pt x="33624" y="15278"/>
                        <a:pt x="54406" y="5805"/>
                        <a:pt x="71017"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20150" y="2665738"/>
                  <a:ext cx="184325" cy="255200"/>
                </a:xfrm>
                <a:custGeom>
                  <a:avLst/>
                  <a:gdLst/>
                  <a:ahLst/>
                  <a:cxnLst/>
                  <a:rect l="l" t="t" r="r" b="b"/>
                  <a:pathLst>
                    <a:path w="7373" h="10208" extrusionOk="0">
                      <a:moveTo>
                        <a:pt x="3670" y="0"/>
                      </a:moveTo>
                      <a:cubicBezTo>
                        <a:pt x="1835" y="0"/>
                        <a:pt x="1" y="10208"/>
                        <a:pt x="1" y="10208"/>
                      </a:cubicBezTo>
                      <a:lnTo>
                        <a:pt x="7372" y="10208"/>
                      </a:lnTo>
                      <a:cubicBezTo>
                        <a:pt x="7372" y="10208"/>
                        <a:pt x="5538"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4" name="Google Shape;234;p2"/>
            <p:cNvSpPr/>
            <p:nvPr/>
          </p:nvSpPr>
          <p:spPr>
            <a:xfrm>
              <a:off x="6580563" y="3762025"/>
              <a:ext cx="293575" cy="111775"/>
            </a:xfrm>
            <a:custGeom>
              <a:avLst/>
              <a:gdLst/>
              <a:ahLst/>
              <a:cxnLst/>
              <a:rect l="l" t="t" r="r" b="b"/>
              <a:pathLst>
                <a:path w="11743" h="4471" extrusionOk="0">
                  <a:moveTo>
                    <a:pt x="2002" y="1"/>
                  </a:moveTo>
                  <a:cubicBezTo>
                    <a:pt x="902" y="1"/>
                    <a:pt x="1" y="902"/>
                    <a:pt x="1" y="2002"/>
                  </a:cubicBezTo>
                  <a:lnTo>
                    <a:pt x="1" y="2469"/>
                  </a:lnTo>
                  <a:cubicBezTo>
                    <a:pt x="1" y="3570"/>
                    <a:pt x="902" y="4471"/>
                    <a:pt x="2002" y="4471"/>
                  </a:cubicBezTo>
                  <a:lnTo>
                    <a:pt x="9741" y="4471"/>
                  </a:lnTo>
                  <a:cubicBezTo>
                    <a:pt x="10875" y="4471"/>
                    <a:pt x="11743" y="3570"/>
                    <a:pt x="11743" y="2469"/>
                  </a:cubicBezTo>
                  <a:lnTo>
                    <a:pt x="11743" y="2002"/>
                  </a:lnTo>
                  <a:cubicBezTo>
                    <a:pt x="11743" y="902"/>
                    <a:pt x="10875" y="1"/>
                    <a:pt x="9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2"/>
          <p:cNvGrpSpPr/>
          <p:nvPr/>
        </p:nvGrpSpPr>
        <p:grpSpPr>
          <a:xfrm>
            <a:off x="5064546" y="4152368"/>
            <a:ext cx="3369488" cy="1707138"/>
            <a:chOff x="4915213" y="3574313"/>
            <a:chExt cx="3624275" cy="1836225"/>
          </a:xfrm>
        </p:grpSpPr>
        <p:grpSp>
          <p:nvGrpSpPr>
            <p:cNvPr id="236" name="Google Shape;236;p2"/>
            <p:cNvGrpSpPr/>
            <p:nvPr/>
          </p:nvGrpSpPr>
          <p:grpSpPr>
            <a:xfrm>
              <a:off x="4915213" y="3574313"/>
              <a:ext cx="3624275" cy="1836225"/>
              <a:chOff x="6533200" y="2928913"/>
              <a:chExt cx="3624275" cy="1836225"/>
            </a:xfrm>
          </p:grpSpPr>
          <p:sp>
            <p:nvSpPr>
              <p:cNvPr id="237" name="Google Shape;237;p2"/>
              <p:cNvSpPr/>
              <p:nvPr/>
            </p:nvSpPr>
            <p:spPr>
              <a:xfrm>
                <a:off x="6533200" y="3211613"/>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6781700" y="3225788"/>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7468375" y="3231638"/>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8324475" y="3210788"/>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8320300" y="3217463"/>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8279425" y="3219113"/>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2"/>
              <p:cNvGrpSpPr/>
              <p:nvPr/>
            </p:nvGrpSpPr>
            <p:grpSpPr>
              <a:xfrm>
                <a:off x="6533200" y="2928913"/>
                <a:ext cx="3624275" cy="1836225"/>
                <a:chOff x="112275" y="2665738"/>
                <a:chExt cx="3624275" cy="1836225"/>
              </a:xfrm>
            </p:grpSpPr>
            <p:sp>
              <p:nvSpPr>
                <p:cNvPr id="244" name="Google Shape;244;p2"/>
                <p:cNvSpPr/>
                <p:nvPr/>
              </p:nvSpPr>
              <p:spPr>
                <a:xfrm>
                  <a:off x="112275" y="2948438"/>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360775" y="2962613"/>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1047450" y="2968463"/>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rgbClr val="191919">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1903550" y="2947613"/>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rgbClr val="191919">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1899375" y="2954288"/>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1858500" y="2955938"/>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112275" y="2948438"/>
                  <a:ext cx="2249125" cy="1553525"/>
                </a:xfrm>
                <a:custGeom>
                  <a:avLst/>
                  <a:gdLst/>
                  <a:ahLst/>
                  <a:cxnLst/>
                  <a:rect l="l" t="t" r="r" b="b"/>
                  <a:pathLst>
                    <a:path w="89965" h="62141" extrusionOk="0">
                      <a:moveTo>
                        <a:pt x="71585" y="58242"/>
                      </a:moveTo>
                      <a:lnTo>
                        <a:pt x="71585" y="58242"/>
                      </a:lnTo>
                      <a:cubicBezTo>
                        <a:pt x="71590" y="58323"/>
                        <a:pt x="71595" y="58404"/>
                        <a:pt x="71601" y="58485"/>
                      </a:cubicBezTo>
                      <a:lnTo>
                        <a:pt x="71601" y="58485"/>
                      </a:lnTo>
                      <a:cubicBezTo>
                        <a:pt x="71593" y="58407"/>
                        <a:pt x="71585" y="58324"/>
                        <a:pt x="71585" y="58242"/>
                      </a:cubicBezTo>
                      <a:close/>
                      <a:moveTo>
                        <a:pt x="71017" y="1"/>
                      </a:moveTo>
                      <a:lnTo>
                        <a:pt x="71017" y="1"/>
                      </a:lnTo>
                      <a:cubicBezTo>
                        <a:pt x="59142" y="634"/>
                        <a:pt x="18180" y="15879"/>
                        <a:pt x="1301" y="29722"/>
                      </a:cubicBezTo>
                      <a:cubicBezTo>
                        <a:pt x="100" y="30723"/>
                        <a:pt x="0" y="32524"/>
                        <a:pt x="1101" y="33625"/>
                      </a:cubicBezTo>
                      <a:cubicBezTo>
                        <a:pt x="3569" y="36060"/>
                        <a:pt x="5371" y="39762"/>
                        <a:pt x="5871" y="44166"/>
                      </a:cubicBezTo>
                      <a:cubicBezTo>
                        <a:pt x="6046" y="45630"/>
                        <a:pt x="7281" y="46551"/>
                        <a:pt x="8544" y="46551"/>
                      </a:cubicBezTo>
                      <a:cubicBezTo>
                        <a:pt x="9208" y="46551"/>
                        <a:pt x="9879" y="46296"/>
                        <a:pt x="10408" y="45733"/>
                      </a:cubicBezTo>
                      <a:cubicBezTo>
                        <a:pt x="10808" y="45333"/>
                        <a:pt x="11208" y="44933"/>
                        <a:pt x="11608" y="44532"/>
                      </a:cubicBezTo>
                      <a:lnTo>
                        <a:pt x="11608" y="44532"/>
                      </a:lnTo>
                      <a:cubicBezTo>
                        <a:pt x="9974" y="46200"/>
                        <a:pt x="11175" y="49002"/>
                        <a:pt x="13543" y="49002"/>
                      </a:cubicBezTo>
                      <a:cubicBezTo>
                        <a:pt x="20381" y="49036"/>
                        <a:pt x="28887" y="52171"/>
                        <a:pt x="33190" y="56775"/>
                      </a:cubicBezTo>
                      <a:cubicBezTo>
                        <a:pt x="33734" y="57373"/>
                        <a:pt x="34457" y="57658"/>
                        <a:pt x="35171" y="57658"/>
                      </a:cubicBezTo>
                      <a:cubicBezTo>
                        <a:pt x="36168" y="57658"/>
                        <a:pt x="37147" y="57104"/>
                        <a:pt x="37594" y="56074"/>
                      </a:cubicBezTo>
                      <a:cubicBezTo>
                        <a:pt x="37794" y="55574"/>
                        <a:pt x="37994" y="55107"/>
                        <a:pt x="38227" y="54606"/>
                      </a:cubicBezTo>
                      <a:lnTo>
                        <a:pt x="38227" y="54606"/>
                      </a:lnTo>
                      <a:cubicBezTo>
                        <a:pt x="37408" y="56428"/>
                        <a:pt x="38799" y="58333"/>
                        <a:pt x="40666" y="58333"/>
                      </a:cubicBezTo>
                      <a:cubicBezTo>
                        <a:pt x="40849" y="58333"/>
                        <a:pt x="41038" y="58315"/>
                        <a:pt x="41230" y="58276"/>
                      </a:cubicBezTo>
                      <a:cubicBezTo>
                        <a:pt x="43367" y="57814"/>
                        <a:pt x="45880" y="57597"/>
                        <a:pt x="48538" y="57597"/>
                      </a:cubicBezTo>
                      <a:cubicBezTo>
                        <a:pt x="55294" y="57597"/>
                        <a:pt x="62989" y="58998"/>
                        <a:pt x="67849" y="61344"/>
                      </a:cubicBezTo>
                      <a:cubicBezTo>
                        <a:pt x="68217" y="61519"/>
                        <a:pt x="68597" y="61599"/>
                        <a:pt x="68967" y="61599"/>
                      </a:cubicBezTo>
                      <a:cubicBezTo>
                        <a:pt x="70405" y="61599"/>
                        <a:pt x="71694" y="60389"/>
                        <a:pt x="71625" y="58814"/>
                      </a:cubicBezTo>
                      <a:lnTo>
                        <a:pt x="71625" y="58814"/>
                      </a:lnTo>
                      <a:cubicBezTo>
                        <a:pt x="71648" y="59124"/>
                        <a:pt x="71677" y="59434"/>
                        <a:pt x="71718" y="59743"/>
                      </a:cubicBezTo>
                      <a:cubicBezTo>
                        <a:pt x="71838" y="61184"/>
                        <a:pt x="73064" y="62141"/>
                        <a:pt x="74364" y="62141"/>
                      </a:cubicBezTo>
                      <a:cubicBezTo>
                        <a:pt x="74870" y="62141"/>
                        <a:pt x="75387" y="61996"/>
                        <a:pt x="75854" y="61678"/>
                      </a:cubicBezTo>
                      <a:cubicBezTo>
                        <a:pt x="79557" y="59143"/>
                        <a:pt x="84560" y="57175"/>
                        <a:pt x="89964" y="56007"/>
                      </a:cubicBezTo>
                      <a:cubicBezTo>
                        <a:pt x="89764" y="55974"/>
                        <a:pt x="89531" y="55874"/>
                        <a:pt x="89331" y="55774"/>
                      </a:cubicBezTo>
                      <a:cubicBezTo>
                        <a:pt x="84466" y="53426"/>
                        <a:pt x="76762" y="52041"/>
                        <a:pt x="70001" y="52041"/>
                      </a:cubicBezTo>
                      <a:cubicBezTo>
                        <a:pt x="67350" y="52041"/>
                        <a:pt x="64844" y="52254"/>
                        <a:pt x="62712" y="52705"/>
                      </a:cubicBezTo>
                      <a:cubicBezTo>
                        <a:pt x="62205" y="52816"/>
                        <a:pt x="61561" y="52870"/>
                        <a:pt x="60853" y="52870"/>
                      </a:cubicBezTo>
                      <a:cubicBezTo>
                        <a:pt x="58578" y="52870"/>
                        <a:pt x="55657" y="52306"/>
                        <a:pt x="54639" y="51237"/>
                      </a:cubicBezTo>
                      <a:cubicBezTo>
                        <a:pt x="50369" y="46601"/>
                        <a:pt x="41830" y="43498"/>
                        <a:pt x="35025" y="43465"/>
                      </a:cubicBezTo>
                      <a:cubicBezTo>
                        <a:pt x="32657" y="43465"/>
                        <a:pt x="27620" y="40863"/>
                        <a:pt x="27353" y="38628"/>
                      </a:cubicBezTo>
                      <a:cubicBezTo>
                        <a:pt x="26853" y="34225"/>
                        <a:pt x="25051" y="30522"/>
                        <a:pt x="22550" y="28054"/>
                      </a:cubicBezTo>
                      <a:cubicBezTo>
                        <a:pt x="21449" y="26987"/>
                        <a:pt x="21582" y="25152"/>
                        <a:pt x="22783" y="24185"/>
                      </a:cubicBezTo>
                      <a:cubicBezTo>
                        <a:pt x="33624" y="15278"/>
                        <a:pt x="54406" y="5805"/>
                        <a:pt x="71017"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1820150" y="2665738"/>
                  <a:ext cx="184325" cy="255200"/>
                </a:xfrm>
                <a:custGeom>
                  <a:avLst/>
                  <a:gdLst/>
                  <a:ahLst/>
                  <a:cxnLst/>
                  <a:rect l="l" t="t" r="r" b="b"/>
                  <a:pathLst>
                    <a:path w="7373" h="10208" extrusionOk="0">
                      <a:moveTo>
                        <a:pt x="3670" y="0"/>
                      </a:moveTo>
                      <a:cubicBezTo>
                        <a:pt x="1835" y="0"/>
                        <a:pt x="1" y="10208"/>
                        <a:pt x="1" y="10208"/>
                      </a:cubicBezTo>
                      <a:lnTo>
                        <a:pt x="7372" y="10208"/>
                      </a:lnTo>
                      <a:cubicBezTo>
                        <a:pt x="7372" y="10208"/>
                        <a:pt x="5538"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2" name="Google Shape;252;p2"/>
            <p:cNvSpPr/>
            <p:nvPr/>
          </p:nvSpPr>
          <p:spPr>
            <a:xfrm>
              <a:off x="6580563" y="3762025"/>
              <a:ext cx="293575" cy="111775"/>
            </a:xfrm>
            <a:custGeom>
              <a:avLst/>
              <a:gdLst/>
              <a:ahLst/>
              <a:cxnLst/>
              <a:rect l="l" t="t" r="r" b="b"/>
              <a:pathLst>
                <a:path w="11743" h="4471" extrusionOk="0">
                  <a:moveTo>
                    <a:pt x="2002" y="1"/>
                  </a:moveTo>
                  <a:cubicBezTo>
                    <a:pt x="902" y="1"/>
                    <a:pt x="1" y="902"/>
                    <a:pt x="1" y="2002"/>
                  </a:cubicBezTo>
                  <a:lnTo>
                    <a:pt x="1" y="2469"/>
                  </a:lnTo>
                  <a:cubicBezTo>
                    <a:pt x="1" y="3570"/>
                    <a:pt x="902" y="4471"/>
                    <a:pt x="2002" y="4471"/>
                  </a:cubicBezTo>
                  <a:lnTo>
                    <a:pt x="9741" y="4471"/>
                  </a:lnTo>
                  <a:cubicBezTo>
                    <a:pt x="10875" y="4471"/>
                    <a:pt x="11743" y="3570"/>
                    <a:pt x="11743" y="2469"/>
                  </a:cubicBezTo>
                  <a:lnTo>
                    <a:pt x="11743" y="2002"/>
                  </a:lnTo>
                  <a:cubicBezTo>
                    <a:pt x="11743" y="902"/>
                    <a:pt x="10875" y="1"/>
                    <a:pt x="9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2"/>
          <p:cNvGrpSpPr/>
          <p:nvPr/>
        </p:nvGrpSpPr>
        <p:grpSpPr>
          <a:xfrm>
            <a:off x="2023804" y="4488761"/>
            <a:ext cx="3369488" cy="1707138"/>
            <a:chOff x="4054650" y="529913"/>
            <a:chExt cx="3624275" cy="1836225"/>
          </a:xfrm>
        </p:grpSpPr>
        <p:sp>
          <p:nvSpPr>
            <p:cNvPr id="254" name="Google Shape;254;p2"/>
            <p:cNvSpPr/>
            <p:nvPr/>
          </p:nvSpPr>
          <p:spPr>
            <a:xfrm>
              <a:off x="4054650" y="812613"/>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4303150" y="826788"/>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4989825" y="832638"/>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5845925" y="811788"/>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5841750" y="818463"/>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5800875" y="820113"/>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2"/>
            <p:cNvGrpSpPr/>
            <p:nvPr/>
          </p:nvGrpSpPr>
          <p:grpSpPr>
            <a:xfrm>
              <a:off x="4054650" y="529913"/>
              <a:ext cx="3624275" cy="1836225"/>
              <a:chOff x="112275" y="2665738"/>
              <a:chExt cx="3624275" cy="1836225"/>
            </a:xfrm>
          </p:grpSpPr>
          <p:sp>
            <p:nvSpPr>
              <p:cNvPr id="261" name="Google Shape;261;p2"/>
              <p:cNvSpPr/>
              <p:nvPr/>
            </p:nvSpPr>
            <p:spPr>
              <a:xfrm>
                <a:off x="112275" y="2948438"/>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360775" y="2962613"/>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1047450" y="2968463"/>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rgbClr val="191919">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1903550" y="2947613"/>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rgbClr val="191919">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1899375" y="2954288"/>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1858500" y="2955938"/>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112275" y="2948438"/>
                <a:ext cx="2249125" cy="1553525"/>
              </a:xfrm>
              <a:custGeom>
                <a:avLst/>
                <a:gdLst/>
                <a:ahLst/>
                <a:cxnLst/>
                <a:rect l="l" t="t" r="r" b="b"/>
                <a:pathLst>
                  <a:path w="89965" h="62141" extrusionOk="0">
                    <a:moveTo>
                      <a:pt x="71585" y="58242"/>
                    </a:moveTo>
                    <a:lnTo>
                      <a:pt x="71585" y="58242"/>
                    </a:lnTo>
                    <a:cubicBezTo>
                      <a:pt x="71590" y="58323"/>
                      <a:pt x="71595" y="58404"/>
                      <a:pt x="71601" y="58485"/>
                    </a:cubicBezTo>
                    <a:lnTo>
                      <a:pt x="71601" y="58485"/>
                    </a:lnTo>
                    <a:cubicBezTo>
                      <a:pt x="71593" y="58407"/>
                      <a:pt x="71585" y="58324"/>
                      <a:pt x="71585" y="58242"/>
                    </a:cubicBezTo>
                    <a:close/>
                    <a:moveTo>
                      <a:pt x="71017" y="1"/>
                    </a:moveTo>
                    <a:lnTo>
                      <a:pt x="71017" y="1"/>
                    </a:lnTo>
                    <a:cubicBezTo>
                      <a:pt x="59142" y="634"/>
                      <a:pt x="18180" y="15879"/>
                      <a:pt x="1301" y="29722"/>
                    </a:cubicBezTo>
                    <a:cubicBezTo>
                      <a:pt x="100" y="30723"/>
                      <a:pt x="0" y="32524"/>
                      <a:pt x="1101" y="33625"/>
                    </a:cubicBezTo>
                    <a:cubicBezTo>
                      <a:pt x="3569" y="36060"/>
                      <a:pt x="5371" y="39762"/>
                      <a:pt x="5871" y="44166"/>
                    </a:cubicBezTo>
                    <a:cubicBezTo>
                      <a:pt x="6046" y="45630"/>
                      <a:pt x="7281" y="46551"/>
                      <a:pt x="8544" y="46551"/>
                    </a:cubicBezTo>
                    <a:cubicBezTo>
                      <a:pt x="9208" y="46551"/>
                      <a:pt x="9879" y="46296"/>
                      <a:pt x="10408" y="45733"/>
                    </a:cubicBezTo>
                    <a:cubicBezTo>
                      <a:pt x="10808" y="45333"/>
                      <a:pt x="11208" y="44933"/>
                      <a:pt x="11608" y="44532"/>
                    </a:cubicBezTo>
                    <a:lnTo>
                      <a:pt x="11608" y="44532"/>
                    </a:lnTo>
                    <a:cubicBezTo>
                      <a:pt x="9974" y="46200"/>
                      <a:pt x="11175" y="49002"/>
                      <a:pt x="13543" y="49002"/>
                    </a:cubicBezTo>
                    <a:cubicBezTo>
                      <a:pt x="20381" y="49036"/>
                      <a:pt x="28887" y="52171"/>
                      <a:pt x="33190" y="56775"/>
                    </a:cubicBezTo>
                    <a:cubicBezTo>
                      <a:pt x="33734" y="57373"/>
                      <a:pt x="34457" y="57658"/>
                      <a:pt x="35171" y="57658"/>
                    </a:cubicBezTo>
                    <a:cubicBezTo>
                      <a:pt x="36168" y="57658"/>
                      <a:pt x="37147" y="57104"/>
                      <a:pt x="37594" y="56074"/>
                    </a:cubicBezTo>
                    <a:cubicBezTo>
                      <a:pt x="37794" y="55574"/>
                      <a:pt x="37994" y="55107"/>
                      <a:pt x="38227" y="54606"/>
                    </a:cubicBezTo>
                    <a:lnTo>
                      <a:pt x="38227" y="54606"/>
                    </a:lnTo>
                    <a:cubicBezTo>
                      <a:pt x="37408" y="56428"/>
                      <a:pt x="38799" y="58333"/>
                      <a:pt x="40666" y="58333"/>
                    </a:cubicBezTo>
                    <a:cubicBezTo>
                      <a:pt x="40849" y="58333"/>
                      <a:pt x="41038" y="58315"/>
                      <a:pt x="41230" y="58276"/>
                    </a:cubicBezTo>
                    <a:cubicBezTo>
                      <a:pt x="43367" y="57814"/>
                      <a:pt x="45880" y="57597"/>
                      <a:pt x="48538" y="57597"/>
                    </a:cubicBezTo>
                    <a:cubicBezTo>
                      <a:pt x="55294" y="57597"/>
                      <a:pt x="62989" y="58998"/>
                      <a:pt x="67849" y="61344"/>
                    </a:cubicBezTo>
                    <a:cubicBezTo>
                      <a:pt x="68217" y="61519"/>
                      <a:pt x="68597" y="61599"/>
                      <a:pt x="68967" y="61599"/>
                    </a:cubicBezTo>
                    <a:cubicBezTo>
                      <a:pt x="70405" y="61599"/>
                      <a:pt x="71694" y="60389"/>
                      <a:pt x="71625" y="58814"/>
                    </a:cubicBezTo>
                    <a:lnTo>
                      <a:pt x="71625" y="58814"/>
                    </a:lnTo>
                    <a:cubicBezTo>
                      <a:pt x="71648" y="59124"/>
                      <a:pt x="71677" y="59434"/>
                      <a:pt x="71718" y="59743"/>
                    </a:cubicBezTo>
                    <a:cubicBezTo>
                      <a:pt x="71838" y="61184"/>
                      <a:pt x="73064" y="62141"/>
                      <a:pt x="74364" y="62141"/>
                    </a:cubicBezTo>
                    <a:cubicBezTo>
                      <a:pt x="74870" y="62141"/>
                      <a:pt x="75387" y="61996"/>
                      <a:pt x="75854" y="61678"/>
                    </a:cubicBezTo>
                    <a:cubicBezTo>
                      <a:pt x="79557" y="59143"/>
                      <a:pt x="84560" y="57175"/>
                      <a:pt x="89964" y="56007"/>
                    </a:cubicBezTo>
                    <a:cubicBezTo>
                      <a:pt x="89764" y="55974"/>
                      <a:pt x="89531" y="55874"/>
                      <a:pt x="89331" y="55774"/>
                    </a:cubicBezTo>
                    <a:cubicBezTo>
                      <a:pt x="84466" y="53426"/>
                      <a:pt x="76762" y="52041"/>
                      <a:pt x="70001" y="52041"/>
                    </a:cubicBezTo>
                    <a:cubicBezTo>
                      <a:pt x="67350" y="52041"/>
                      <a:pt x="64844" y="52254"/>
                      <a:pt x="62712" y="52705"/>
                    </a:cubicBezTo>
                    <a:cubicBezTo>
                      <a:pt x="62205" y="52816"/>
                      <a:pt x="61561" y="52870"/>
                      <a:pt x="60853" y="52870"/>
                    </a:cubicBezTo>
                    <a:cubicBezTo>
                      <a:pt x="58578" y="52870"/>
                      <a:pt x="55657" y="52306"/>
                      <a:pt x="54639" y="51237"/>
                    </a:cubicBezTo>
                    <a:cubicBezTo>
                      <a:pt x="50369" y="46601"/>
                      <a:pt x="41830" y="43498"/>
                      <a:pt x="35025" y="43465"/>
                    </a:cubicBezTo>
                    <a:cubicBezTo>
                      <a:pt x="32657" y="43465"/>
                      <a:pt x="27620" y="40863"/>
                      <a:pt x="27353" y="38628"/>
                    </a:cubicBezTo>
                    <a:cubicBezTo>
                      <a:pt x="26853" y="34225"/>
                      <a:pt x="25051" y="30522"/>
                      <a:pt x="22550" y="28054"/>
                    </a:cubicBezTo>
                    <a:cubicBezTo>
                      <a:pt x="21449" y="26987"/>
                      <a:pt x="21582" y="25152"/>
                      <a:pt x="22783" y="24185"/>
                    </a:cubicBezTo>
                    <a:cubicBezTo>
                      <a:pt x="33624" y="15278"/>
                      <a:pt x="54406" y="5805"/>
                      <a:pt x="71017"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1820150" y="2665738"/>
                <a:ext cx="184325" cy="255200"/>
              </a:xfrm>
              <a:custGeom>
                <a:avLst/>
                <a:gdLst/>
                <a:ahLst/>
                <a:cxnLst/>
                <a:rect l="l" t="t" r="r" b="b"/>
                <a:pathLst>
                  <a:path w="7373" h="10208" extrusionOk="0">
                    <a:moveTo>
                      <a:pt x="3670" y="0"/>
                    </a:moveTo>
                    <a:cubicBezTo>
                      <a:pt x="1835" y="0"/>
                      <a:pt x="1" y="10208"/>
                      <a:pt x="1" y="10208"/>
                    </a:cubicBezTo>
                    <a:lnTo>
                      <a:pt x="7372" y="10208"/>
                    </a:lnTo>
                    <a:cubicBezTo>
                      <a:pt x="7372" y="10208"/>
                      <a:pt x="5538"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1765100" y="2865038"/>
                <a:ext cx="293575" cy="111775"/>
              </a:xfrm>
              <a:custGeom>
                <a:avLst/>
                <a:gdLst/>
                <a:ahLst/>
                <a:cxnLst/>
                <a:rect l="l" t="t" r="r" b="b"/>
                <a:pathLst>
                  <a:path w="11743" h="4471" extrusionOk="0">
                    <a:moveTo>
                      <a:pt x="2002" y="1"/>
                    </a:moveTo>
                    <a:cubicBezTo>
                      <a:pt x="902" y="1"/>
                      <a:pt x="1" y="902"/>
                      <a:pt x="1" y="2002"/>
                    </a:cubicBezTo>
                    <a:lnTo>
                      <a:pt x="1" y="2469"/>
                    </a:lnTo>
                    <a:cubicBezTo>
                      <a:pt x="1" y="3570"/>
                      <a:pt x="902" y="4471"/>
                      <a:pt x="2002" y="4471"/>
                    </a:cubicBezTo>
                    <a:lnTo>
                      <a:pt x="9741" y="4471"/>
                    </a:lnTo>
                    <a:cubicBezTo>
                      <a:pt x="10875" y="4471"/>
                      <a:pt x="11743" y="3570"/>
                      <a:pt x="11743" y="2469"/>
                    </a:cubicBezTo>
                    <a:lnTo>
                      <a:pt x="11743" y="2002"/>
                    </a:lnTo>
                    <a:cubicBezTo>
                      <a:pt x="11743" y="902"/>
                      <a:pt x="10875" y="1"/>
                      <a:pt x="9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 name="Google Shape;270;p2"/>
          <p:cNvGrpSpPr/>
          <p:nvPr/>
        </p:nvGrpSpPr>
        <p:grpSpPr>
          <a:xfrm>
            <a:off x="-779296" y="4550554"/>
            <a:ext cx="3369488" cy="1707138"/>
            <a:chOff x="-2125575" y="3574325"/>
            <a:chExt cx="3624275" cy="1836225"/>
          </a:xfrm>
        </p:grpSpPr>
        <p:sp>
          <p:nvSpPr>
            <p:cNvPr id="271" name="Google Shape;271;p2"/>
            <p:cNvSpPr/>
            <p:nvPr/>
          </p:nvSpPr>
          <p:spPr>
            <a:xfrm>
              <a:off x="-2125575" y="3857025"/>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1877075" y="3871200"/>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1190400" y="3877050"/>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334300" y="3856200"/>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338475" y="3862875"/>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379350" y="3864525"/>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
            <p:cNvGrpSpPr/>
            <p:nvPr/>
          </p:nvGrpSpPr>
          <p:grpSpPr>
            <a:xfrm>
              <a:off x="-2125575" y="3574325"/>
              <a:ext cx="3624275" cy="1836225"/>
              <a:chOff x="-4100775" y="3456250"/>
              <a:chExt cx="3624275" cy="1836225"/>
            </a:xfrm>
          </p:grpSpPr>
          <p:sp>
            <p:nvSpPr>
              <p:cNvPr id="278" name="Google Shape;278;p2"/>
              <p:cNvSpPr/>
              <p:nvPr/>
            </p:nvSpPr>
            <p:spPr>
              <a:xfrm>
                <a:off x="-4100775" y="3738950"/>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3852275" y="3753125"/>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3165600" y="3758975"/>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rgbClr val="191919">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309500" y="3738125"/>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rgbClr val="191919">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313675" y="3744800"/>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354550" y="3746450"/>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4100775" y="3738950"/>
                <a:ext cx="2249125" cy="1553525"/>
              </a:xfrm>
              <a:custGeom>
                <a:avLst/>
                <a:gdLst/>
                <a:ahLst/>
                <a:cxnLst/>
                <a:rect l="l" t="t" r="r" b="b"/>
                <a:pathLst>
                  <a:path w="89965" h="62141" extrusionOk="0">
                    <a:moveTo>
                      <a:pt x="71585" y="58242"/>
                    </a:moveTo>
                    <a:lnTo>
                      <a:pt x="71585" y="58242"/>
                    </a:lnTo>
                    <a:cubicBezTo>
                      <a:pt x="71590" y="58323"/>
                      <a:pt x="71595" y="58404"/>
                      <a:pt x="71601" y="58485"/>
                    </a:cubicBezTo>
                    <a:lnTo>
                      <a:pt x="71601" y="58485"/>
                    </a:lnTo>
                    <a:cubicBezTo>
                      <a:pt x="71593" y="58407"/>
                      <a:pt x="71585" y="58324"/>
                      <a:pt x="71585" y="58242"/>
                    </a:cubicBezTo>
                    <a:close/>
                    <a:moveTo>
                      <a:pt x="71017" y="1"/>
                    </a:moveTo>
                    <a:lnTo>
                      <a:pt x="71017" y="1"/>
                    </a:lnTo>
                    <a:cubicBezTo>
                      <a:pt x="59142" y="634"/>
                      <a:pt x="18180" y="15879"/>
                      <a:pt x="1301" y="29722"/>
                    </a:cubicBezTo>
                    <a:cubicBezTo>
                      <a:pt x="100" y="30723"/>
                      <a:pt x="0" y="32524"/>
                      <a:pt x="1101" y="33625"/>
                    </a:cubicBezTo>
                    <a:cubicBezTo>
                      <a:pt x="3569" y="36060"/>
                      <a:pt x="5371" y="39762"/>
                      <a:pt x="5871" y="44166"/>
                    </a:cubicBezTo>
                    <a:cubicBezTo>
                      <a:pt x="6046" y="45630"/>
                      <a:pt x="7281" y="46551"/>
                      <a:pt x="8544" y="46551"/>
                    </a:cubicBezTo>
                    <a:cubicBezTo>
                      <a:pt x="9208" y="46551"/>
                      <a:pt x="9879" y="46296"/>
                      <a:pt x="10408" y="45733"/>
                    </a:cubicBezTo>
                    <a:cubicBezTo>
                      <a:pt x="10808" y="45333"/>
                      <a:pt x="11208" y="44933"/>
                      <a:pt x="11608" y="44532"/>
                    </a:cubicBezTo>
                    <a:lnTo>
                      <a:pt x="11608" y="44532"/>
                    </a:lnTo>
                    <a:cubicBezTo>
                      <a:pt x="9974" y="46200"/>
                      <a:pt x="11175" y="49002"/>
                      <a:pt x="13543" y="49002"/>
                    </a:cubicBezTo>
                    <a:cubicBezTo>
                      <a:pt x="20381" y="49036"/>
                      <a:pt x="28887" y="52171"/>
                      <a:pt x="33190" y="56775"/>
                    </a:cubicBezTo>
                    <a:cubicBezTo>
                      <a:pt x="33734" y="57373"/>
                      <a:pt x="34457" y="57658"/>
                      <a:pt x="35171" y="57658"/>
                    </a:cubicBezTo>
                    <a:cubicBezTo>
                      <a:pt x="36168" y="57658"/>
                      <a:pt x="37147" y="57104"/>
                      <a:pt x="37594" y="56074"/>
                    </a:cubicBezTo>
                    <a:cubicBezTo>
                      <a:pt x="37794" y="55574"/>
                      <a:pt x="37994" y="55107"/>
                      <a:pt x="38227" y="54606"/>
                    </a:cubicBezTo>
                    <a:lnTo>
                      <a:pt x="38227" y="54606"/>
                    </a:lnTo>
                    <a:cubicBezTo>
                      <a:pt x="37408" y="56428"/>
                      <a:pt x="38799" y="58333"/>
                      <a:pt x="40666" y="58333"/>
                    </a:cubicBezTo>
                    <a:cubicBezTo>
                      <a:pt x="40849" y="58333"/>
                      <a:pt x="41038" y="58315"/>
                      <a:pt x="41230" y="58276"/>
                    </a:cubicBezTo>
                    <a:cubicBezTo>
                      <a:pt x="43367" y="57814"/>
                      <a:pt x="45880" y="57597"/>
                      <a:pt x="48538" y="57597"/>
                    </a:cubicBezTo>
                    <a:cubicBezTo>
                      <a:pt x="55294" y="57597"/>
                      <a:pt x="62989" y="58998"/>
                      <a:pt x="67849" y="61344"/>
                    </a:cubicBezTo>
                    <a:cubicBezTo>
                      <a:pt x="68217" y="61519"/>
                      <a:pt x="68597" y="61599"/>
                      <a:pt x="68967" y="61599"/>
                    </a:cubicBezTo>
                    <a:cubicBezTo>
                      <a:pt x="70405" y="61599"/>
                      <a:pt x="71694" y="60389"/>
                      <a:pt x="71625" y="58814"/>
                    </a:cubicBezTo>
                    <a:lnTo>
                      <a:pt x="71625" y="58814"/>
                    </a:lnTo>
                    <a:cubicBezTo>
                      <a:pt x="71648" y="59124"/>
                      <a:pt x="71677" y="59434"/>
                      <a:pt x="71718" y="59743"/>
                    </a:cubicBezTo>
                    <a:cubicBezTo>
                      <a:pt x="71838" y="61184"/>
                      <a:pt x="73064" y="62141"/>
                      <a:pt x="74364" y="62141"/>
                    </a:cubicBezTo>
                    <a:cubicBezTo>
                      <a:pt x="74870" y="62141"/>
                      <a:pt x="75387" y="61996"/>
                      <a:pt x="75854" y="61678"/>
                    </a:cubicBezTo>
                    <a:cubicBezTo>
                      <a:pt x="79557" y="59143"/>
                      <a:pt x="84560" y="57175"/>
                      <a:pt x="89964" y="56007"/>
                    </a:cubicBezTo>
                    <a:cubicBezTo>
                      <a:pt x="89764" y="55974"/>
                      <a:pt x="89531" y="55874"/>
                      <a:pt x="89331" y="55774"/>
                    </a:cubicBezTo>
                    <a:cubicBezTo>
                      <a:pt x="84466" y="53426"/>
                      <a:pt x="76762" y="52041"/>
                      <a:pt x="70001" y="52041"/>
                    </a:cubicBezTo>
                    <a:cubicBezTo>
                      <a:pt x="67350" y="52041"/>
                      <a:pt x="64844" y="52254"/>
                      <a:pt x="62712" y="52705"/>
                    </a:cubicBezTo>
                    <a:cubicBezTo>
                      <a:pt x="62205" y="52816"/>
                      <a:pt x="61561" y="52870"/>
                      <a:pt x="60853" y="52870"/>
                    </a:cubicBezTo>
                    <a:cubicBezTo>
                      <a:pt x="58578" y="52870"/>
                      <a:pt x="55657" y="52306"/>
                      <a:pt x="54639" y="51237"/>
                    </a:cubicBezTo>
                    <a:cubicBezTo>
                      <a:pt x="50369" y="46601"/>
                      <a:pt x="41830" y="43498"/>
                      <a:pt x="35025" y="43465"/>
                    </a:cubicBezTo>
                    <a:cubicBezTo>
                      <a:pt x="32657" y="43465"/>
                      <a:pt x="27620" y="40863"/>
                      <a:pt x="27353" y="38628"/>
                    </a:cubicBezTo>
                    <a:cubicBezTo>
                      <a:pt x="26853" y="34225"/>
                      <a:pt x="25051" y="30522"/>
                      <a:pt x="22550" y="28054"/>
                    </a:cubicBezTo>
                    <a:cubicBezTo>
                      <a:pt x="21449" y="26987"/>
                      <a:pt x="21582" y="25152"/>
                      <a:pt x="22783" y="24185"/>
                    </a:cubicBezTo>
                    <a:cubicBezTo>
                      <a:pt x="33624" y="15278"/>
                      <a:pt x="54406" y="5805"/>
                      <a:pt x="71017"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392900" y="3456250"/>
                <a:ext cx="184325" cy="255200"/>
              </a:xfrm>
              <a:custGeom>
                <a:avLst/>
                <a:gdLst/>
                <a:ahLst/>
                <a:cxnLst/>
                <a:rect l="l" t="t" r="r" b="b"/>
                <a:pathLst>
                  <a:path w="7373" h="10208" extrusionOk="0">
                    <a:moveTo>
                      <a:pt x="3670" y="0"/>
                    </a:moveTo>
                    <a:cubicBezTo>
                      <a:pt x="1835" y="0"/>
                      <a:pt x="1" y="10208"/>
                      <a:pt x="1" y="10208"/>
                    </a:cubicBezTo>
                    <a:lnTo>
                      <a:pt x="7372" y="10208"/>
                    </a:lnTo>
                    <a:cubicBezTo>
                      <a:pt x="7372" y="10208"/>
                      <a:pt x="5538"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447950" y="3655550"/>
                <a:ext cx="293575" cy="111775"/>
              </a:xfrm>
              <a:custGeom>
                <a:avLst/>
                <a:gdLst/>
                <a:ahLst/>
                <a:cxnLst/>
                <a:rect l="l" t="t" r="r" b="b"/>
                <a:pathLst>
                  <a:path w="11743" h="4471" extrusionOk="0">
                    <a:moveTo>
                      <a:pt x="2002" y="1"/>
                    </a:moveTo>
                    <a:cubicBezTo>
                      <a:pt x="902" y="1"/>
                      <a:pt x="1" y="902"/>
                      <a:pt x="1" y="2002"/>
                    </a:cubicBezTo>
                    <a:lnTo>
                      <a:pt x="1" y="2469"/>
                    </a:lnTo>
                    <a:cubicBezTo>
                      <a:pt x="1" y="3570"/>
                      <a:pt x="902" y="4471"/>
                      <a:pt x="2002" y="4471"/>
                    </a:cubicBezTo>
                    <a:lnTo>
                      <a:pt x="9741" y="4471"/>
                    </a:lnTo>
                    <a:cubicBezTo>
                      <a:pt x="10875" y="4471"/>
                      <a:pt x="11743" y="3570"/>
                      <a:pt x="11743" y="2469"/>
                    </a:cubicBezTo>
                    <a:lnTo>
                      <a:pt x="11743" y="2002"/>
                    </a:lnTo>
                    <a:cubicBezTo>
                      <a:pt x="11743" y="902"/>
                      <a:pt x="10875" y="1"/>
                      <a:pt x="9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7" name="Google Shape;287;p2"/>
          <p:cNvGrpSpPr/>
          <p:nvPr/>
        </p:nvGrpSpPr>
        <p:grpSpPr>
          <a:xfrm>
            <a:off x="451898" y="4758781"/>
            <a:ext cx="3369488" cy="1707138"/>
            <a:chOff x="-939100" y="529913"/>
            <a:chExt cx="3624275" cy="1836225"/>
          </a:xfrm>
        </p:grpSpPr>
        <p:sp>
          <p:nvSpPr>
            <p:cNvPr id="288" name="Google Shape;288;p2"/>
            <p:cNvSpPr/>
            <p:nvPr/>
          </p:nvSpPr>
          <p:spPr>
            <a:xfrm>
              <a:off x="-939100" y="812613"/>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690600" y="826788"/>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3925" y="832638"/>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852175" y="811788"/>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848000" y="818463"/>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807125" y="820113"/>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2"/>
            <p:cNvGrpSpPr/>
            <p:nvPr/>
          </p:nvGrpSpPr>
          <p:grpSpPr>
            <a:xfrm>
              <a:off x="-939100" y="529913"/>
              <a:ext cx="3624275" cy="1836225"/>
              <a:chOff x="112275" y="2665738"/>
              <a:chExt cx="3624275" cy="1836225"/>
            </a:xfrm>
          </p:grpSpPr>
          <p:sp>
            <p:nvSpPr>
              <p:cNvPr id="295" name="Google Shape;295;p2"/>
              <p:cNvSpPr/>
              <p:nvPr/>
            </p:nvSpPr>
            <p:spPr>
              <a:xfrm>
                <a:off x="112275" y="2948438"/>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360775" y="2962613"/>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1047450" y="2968463"/>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rgbClr val="191919">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1903550" y="2947613"/>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rgbClr val="191919">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1899375" y="2954288"/>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1858500" y="2955938"/>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112275" y="2948438"/>
                <a:ext cx="2249125" cy="1553525"/>
              </a:xfrm>
              <a:custGeom>
                <a:avLst/>
                <a:gdLst/>
                <a:ahLst/>
                <a:cxnLst/>
                <a:rect l="l" t="t" r="r" b="b"/>
                <a:pathLst>
                  <a:path w="89965" h="62141" extrusionOk="0">
                    <a:moveTo>
                      <a:pt x="71585" y="58242"/>
                    </a:moveTo>
                    <a:lnTo>
                      <a:pt x="71585" y="58242"/>
                    </a:lnTo>
                    <a:cubicBezTo>
                      <a:pt x="71590" y="58323"/>
                      <a:pt x="71595" y="58404"/>
                      <a:pt x="71601" y="58485"/>
                    </a:cubicBezTo>
                    <a:lnTo>
                      <a:pt x="71601" y="58485"/>
                    </a:lnTo>
                    <a:cubicBezTo>
                      <a:pt x="71593" y="58407"/>
                      <a:pt x="71585" y="58324"/>
                      <a:pt x="71585" y="58242"/>
                    </a:cubicBezTo>
                    <a:close/>
                    <a:moveTo>
                      <a:pt x="71017" y="1"/>
                    </a:moveTo>
                    <a:lnTo>
                      <a:pt x="71017" y="1"/>
                    </a:lnTo>
                    <a:cubicBezTo>
                      <a:pt x="59142" y="634"/>
                      <a:pt x="18180" y="15879"/>
                      <a:pt x="1301" y="29722"/>
                    </a:cubicBezTo>
                    <a:cubicBezTo>
                      <a:pt x="100" y="30723"/>
                      <a:pt x="0" y="32524"/>
                      <a:pt x="1101" y="33625"/>
                    </a:cubicBezTo>
                    <a:cubicBezTo>
                      <a:pt x="3569" y="36060"/>
                      <a:pt x="5371" y="39762"/>
                      <a:pt x="5871" y="44166"/>
                    </a:cubicBezTo>
                    <a:cubicBezTo>
                      <a:pt x="6046" y="45630"/>
                      <a:pt x="7281" y="46551"/>
                      <a:pt x="8544" y="46551"/>
                    </a:cubicBezTo>
                    <a:cubicBezTo>
                      <a:pt x="9208" y="46551"/>
                      <a:pt x="9879" y="46296"/>
                      <a:pt x="10408" y="45733"/>
                    </a:cubicBezTo>
                    <a:cubicBezTo>
                      <a:pt x="10808" y="45333"/>
                      <a:pt x="11208" y="44933"/>
                      <a:pt x="11608" y="44532"/>
                    </a:cubicBezTo>
                    <a:lnTo>
                      <a:pt x="11608" y="44532"/>
                    </a:lnTo>
                    <a:cubicBezTo>
                      <a:pt x="9974" y="46200"/>
                      <a:pt x="11175" y="49002"/>
                      <a:pt x="13543" y="49002"/>
                    </a:cubicBezTo>
                    <a:cubicBezTo>
                      <a:pt x="20381" y="49036"/>
                      <a:pt x="28887" y="52171"/>
                      <a:pt x="33190" y="56775"/>
                    </a:cubicBezTo>
                    <a:cubicBezTo>
                      <a:pt x="33734" y="57373"/>
                      <a:pt x="34457" y="57658"/>
                      <a:pt x="35171" y="57658"/>
                    </a:cubicBezTo>
                    <a:cubicBezTo>
                      <a:pt x="36168" y="57658"/>
                      <a:pt x="37147" y="57104"/>
                      <a:pt x="37594" y="56074"/>
                    </a:cubicBezTo>
                    <a:cubicBezTo>
                      <a:pt x="37794" y="55574"/>
                      <a:pt x="37994" y="55107"/>
                      <a:pt x="38227" y="54606"/>
                    </a:cubicBezTo>
                    <a:lnTo>
                      <a:pt x="38227" y="54606"/>
                    </a:lnTo>
                    <a:cubicBezTo>
                      <a:pt x="37408" y="56428"/>
                      <a:pt x="38799" y="58333"/>
                      <a:pt x="40666" y="58333"/>
                    </a:cubicBezTo>
                    <a:cubicBezTo>
                      <a:pt x="40849" y="58333"/>
                      <a:pt x="41038" y="58315"/>
                      <a:pt x="41230" y="58276"/>
                    </a:cubicBezTo>
                    <a:cubicBezTo>
                      <a:pt x="43367" y="57814"/>
                      <a:pt x="45880" y="57597"/>
                      <a:pt x="48538" y="57597"/>
                    </a:cubicBezTo>
                    <a:cubicBezTo>
                      <a:pt x="55294" y="57597"/>
                      <a:pt x="62989" y="58998"/>
                      <a:pt x="67849" y="61344"/>
                    </a:cubicBezTo>
                    <a:cubicBezTo>
                      <a:pt x="68217" y="61519"/>
                      <a:pt x="68597" y="61599"/>
                      <a:pt x="68967" y="61599"/>
                    </a:cubicBezTo>
                    <a:cubicBezTo>
                      <a:pt x="70405" y="61599"/>
                      <a:pt x="71694" y="60389"/>
                      <a:pt x="71625" y="58814"/>
                    </a:cubicBezTo>
                    <a:lnTo>
                      <a:pt x="71625" y="58814"/>
                    </a:lnTo>
                    <a:cubicBezTo>
                      <a:pt x="71648" y="59124"/>
                      <a:pt x="71677" y="59434"/>
                      <a:pt x="71718" y="59743"/>
                    </a:cubicBezTo>
                    <a:cubicBezTo>
                      <a:pt x="71838" y="61184"/>
                      <a:pt x="73064" y="62141"/>
                      <a:pt x="74364" y="62141"/>
                    </a:cubicBezTo>
                    <a:cubicBezTo>
                      <a:pt x="74870" y="62141"/>
                      <a:pt x="75387" y="61996"/>
                      <a:pt x="75854" y="61678"/>
                    </a:cubicBezTo>
                    <a:cubicBezTo>
                      <a:pt x="79557" y="59143"/>
                      <a:pt x="84560" y="57175"/>
                      <a:pt x="89964" y="56007"/>
                    </a:cubicBezTo>
                    <a:cubicBezTo>
                      <a:pt x="89764" y="55974"/>
                      <a:pt x="89531" y="55874"/>
                      <a:pt x="89331" y="55774"/>
                    </a:cubicBezTo>
                    <a:cubicBezTo>
                      <a:pt x="84466" y="53426"/>
                      <a:pt x="76762" y="52041"/>
                      <a:pt x="70001" y="52041"/>
                    </a:cubicBezTo>
                    <a:cubicBezTo>
                      <a:pt x="67350" y="52041"/>
                      <a:pt x="64844" y="52254"/>
                      <a:pt x="62712" y="52705"/>
                    </a:cubicBezTo>
                    <a:cubicBezTo>
                      <a:pt x="62205" y="52816"/>
                      <a:pt x="61561" y="52870"/>
                      <a:pt x="60853" y="52870"/>
                    </a:cubicBezTo>
                    <a:cubicBezTo>
                      <a:pt x="58578" y="52870"/>
                      <a:pt x="55657" y="52306"/>
                      <a:pt x="54639" y="51237"/>
                    </a:cubicBezTo>
                    <a:cubicBezTo>
                      <a:pt x="50369" y="46601"/>
                      <a:pt x="41830" y="43498"/>
                      <a:pt x="35025" y="43465"/>
                    </a:cubicBezTo>
                    <a:cubicBezTo>
                      <a:pt x="32657" y="43465"/>
                      <a:pt x="27620" y="40863"/>
                      <a:pt x="27353" y="38628"/>
                    </a:cubicBezTo>
                    <a:cubicBezTo>
                      <a:pt x="26853" y="34225"/>
                      <a:pt x="25051" y="30522"/>
                      <a:pt x="22550" y="28054"/>
                    </a:cubicBezTo>
                    <a:cubicBezTo>
                      <a:pt x="21449" y="26987"/>
                      <a:pt x="21582" y="25152"/>
                      <a:pt x="22783" y="24185"/>
                    </a:cubicBezTo>
                    <a:cubicBezTo>
                      <a:pt x="33624" y="15278"/>
                      <a:pt x="54406" y="5805"/>
                      <a:pt x="71017"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1820150" y="2665738"/>
                <a:ext cx="184325" cy="255200"/>
              </a:xfrm>
              <a:custGeom>
                <a:avLst/>
                <a:gdLst/>
                <a:ahLst/>
                <a:cxnLst/>
                <a:rect l="l" t="t" r="r" b="b"/>
                <a:pathLst>
                  <a:path w="7373" h="10208" extrusionOk="0">
                    <a:moveTo>
                      <a:pt x="3670" y="0"/>
                    </a:moveTo>
                    <a:cubicBezTo>
                      <a:pt x="1835" y="0"/>
                      <a:pt x="1" y="10208"/>
                      <a:pt x="1" y="10208"/>
                    </a:cubicBezTo>
                    <a:lnTo>
                      <a:pt x="7372" y="10208"/>
                    </a:lnTo>
                    <a:cubicBezTo>
                      <a:pt x="7372" y="10208"/>
                      <a:pt x="5538"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1765100" y="2865038"/>
                <a:ext cx="293575" cy="111775"/>
              </a:xfrm>
              <a:custGeom>
                <a:avLst/>
                <a:gdLst/>
                <a:ahLst/>
                <a:cxnLst/>
                <a:rect l="l" t="t" r="r" b="b"/>
                <a:pathLst>
                  <a:path w="11743" h="4471" extrusionOk="0">
                    <a:moveTo>
                      <a:pt x="2002" y="1"/>
                    </a:moveTo>
                    <a:cubicBezTo>
                      <a:pt x="902" y="1"/>
                      <a:pt x="1" y="902"/>
                      <a:pt x="1" y="2002"/>
                    </a:cubicBezTo>
                    <a:lnTo>
                      <a:pt x="1" y="2469"/>
                    </a:lnTo>
                    <a:cubicBezTo>
                      <a:pt x="1" y="3570"/>
                      <a:pt x="902" y="4471"/>
                      <a:pt x="2002" y="4471"/>
                    </a:cubicBezTo>
                    <a:lnTo>
                      <a:pt x="9741" y="4471"/>
                    </a:lnTo>
                    <a:cubicBezTo>
                      <a:pt x="10875" y="4471"/>
                      <a:pt x="11743" y="3570"/>
                      <a:pt x="11743" y="2469"/>
                    </a:cubicBezTo>
                    <a:lnTo>
                      <a:pt x="11743" y="2002"/>
                    </a:lnTo>
                    <a:cubicBezTo>
                      <a:pt x="11743" y="902"/>
                      <a:pt x="10875" y="1"/>
                      <a:pt x="9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4" name="Google Shape;304;p2"/>
          <p:cNvGrpSpPr/>
          <p:nvPr/>
        </p:nvGrpSpPr>
        <p:grpSpPr>
          <a:xfrm>
            <a:off x="6832683" y="4409614"/>
            <a:ext cx="3369488" cy="1707138"/>
            <a:chOff x="2087475" y="2783813"/>
            <a:chExt cx="3624275" cy="1836225"/>
          </a:xfrm>
        </p:grpSpPr>
        <p:sp>
          <p:nvSpPr>
            <p:cNvPr id="305" name="Google Shape;305;p2"/>
            <p:cNvSpPr/>
            <p:nvPr/>
          </p:nvSpPr>
          <p:spPr>
            <a:xfrm>
              <a:off x="2087475" y="3066513"/>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35975" y="3080688"/>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3022650" y="3086538"/>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3878750" y="3065688"/>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3874575" y="3072363"/>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3833700" y="3074013"/>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2"/>
            <p:cNvGrpSpPr/>
            <p:nvPr/>
          </p:nvGrpSpPr>
          <p:grpSpPr>
            <a:xfrm>
              <a:off x="2087475" y="2783813"/>
              <a:ext cx="3624275" cy="1836225"/>
              <a:chOff x="112275" y="2665738"/>
              <a:chExt cx="3624275" cy="1836225"/>
            </a:xfrm>
          </p:grpSpPr>
          <p:sp>
            <p:nvSpPr>
              <p:cNvPr id="312" name="Google Shape;312;p2"/>
              <p:cNvSpPr/>
              <p:nvPr/>
            </p:nvSpPr>
            <p:spPr>
              <a:xfrm>
                <a:off x="112275" y="2948438"/>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360775" y="2962613"/>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1047450" y="2968463"/>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rgbClr val="191919">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1903550" y="2947613"/>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rgbClr val="191919">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1899375" y="2954288"/>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1858500" y="2955938"/>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112275" y="2948438"/>
                <a:ext cx="2249125" cy="1553525"/>
              </a:xfrm>
              <a:custGeom>
                <a:avLst/>
                <a:gdLst/>
                <a:ahLst/>
                <a:cxnLst/>
                <a:rect l="l" t="t" r="r" b="b"/>
                <a:pathLst>
                  <a:path w="89965" h="62141" extrusionOk="0">
                    <a:moveTo>
                      <a:pt x="71585" y="58242"/>
                    </a:moveTo>
                    <a:lnTo>
                      <a:pt x="71585" y="58242"/>
                    </a:lnTo>
                    <a:cubicBezTo>
                      <a:pt x="71590" y="58323"/>
                      <a:pt x="71595" y="58404"/>
                      <a:pt x="71601" y="58485"/>
                    </a:cubicBezTo>
                    <a:lnTo>
                      <a:pt x="71601" y="58485"/>
                    </a:lnTo>
                    <a:cubicBezTo>
                      <a:pt x="71593" y="58407"/>
                      <a:pt x="71585" y="58324"/>
                      <a:pt x="71585" y="58242"/>
                    </a:cubicBezTo>
                    <a:close/>
                    <a:moveTo>
                      <a:pt x="71017" y="1"/>
                    </a:moveTo>
                    <a:lnTo>
                      <a:pt x="71017" y="1"/>
                    </a:lnTo>
                    <a:cubicBezTo>
                      <a:pt x="59142" y="634"/>
                      <a:pt x="18180" y="15879"/>
                      <a:pt x="1301" y="29722"/>
                    </a:cubicBezTo>
                    <a:cubicBezTo>
                      <a:pt x="100" y="30723"/>
                      <a:pt x="0" y="32524"/>
                      <a:pt x="1101" y="33625"/>
                    </a:cubicBezTo>
                    <a:cubicBezTo>
                      <a:pt x="3569" y="36060"/>
                      <a:pt x="5371" y="39762"/>
                      <a:pt x="5871" y="44166"/>
                    </a:cubicBezTo>
                    <a:cubicBezTo>
                      <a:pt x="6046" y="45630"/>
                      <a:pt x="7281" y="46551"/>
                      <a:pt x="8544" y="46551"/>
                    </a:cubicBezTo>
                    <a:cubicBezTo>
                      <a:pt x="9208" y="46551"/>
                      <a:pt x="9879" y="46296"/>
                      <a:pt x="10408" y="45733"/>
                    </a:cubicBezTo>
                    <a:cubicBezTo>
                      <a:pt x="10808" y="45333"/>
                      <a:pt x="11208" y="44933"/>
                      <a:pt x="11608" y="44532"/>
                    </a:cubicBezTo>
                    <a:lnTo>
                      <a:pt x="11608" y="44532"/>
                    </a:lnTo>
                    <a:cubicBezTo>
                      <a:pt x="9974" y="46200"/>
                      <a:pt x="11175" y="49002"/>
                      <a:pt x="13543" y="49002"/>
                    </a:cubicBezTo>
                    <a:cubicBezTo>
                      <a:pt x="20381" y="49036"/>
                      <a:pt x="28887" y="52171"/>
                      <a:pt x="33190" y="56775"/>
                    </a:cubicBezTo>
                    <a:cubicBezTo>
                      <a:pt x="33734" y="57373"/>
                      <a:pt x="34457" y="57658"/>
                      <a:pt x="35171" y="57658"/>
                    </a:cubicBezTo>
                    <a:cubicBezTo>
                      <a:pt x="36168" y="57658"/>
                      <a:pt x="37147" y="57104"/>
                      <a:pt x="37594" y="56074"/>
                    </a:cubicBezTo>
                    <a:cubicBezTo>
                      <a:pt x="37794" y="55574"/>
                      <a:pt x="37994" y="55107"/>
                      <a:pt x="38227" y="54606"/>
                    </a:cubicBezTo>
                    <a:lnTo>
                      <a:pt x="38227" y="54606"/>
                    </a:lnTo>
                    <a:cubicBezTo>
                      <a:pt x="37408" y="56428"/>
                      <a:pt x="38799" y="58333"/>
                      <a:pt x="40666" y="58333"/>
                    </a:cubicBezTo>
                    <a:cubicBezTo>
                      <a:pt x="40849" y="58333"/>
                      <a:pt x="41038" y="58315"/>
                      <a:pt x="41230" y="58276"/>
                    </a:cubicBezTo>
                    <a:cubicBezTo>
                      <a:pt x="43367" y="57814"/>
                      <a:pt x="45880" y="57597"/>
                      <a:pt x="48538" y="57597"/>
                    </a:cubicBezTo>
                    <a:cubicBezTo>
                      <a:pt x="55294" y="57597"/>
                      <a:pt x="62989" y="58998"/>
                      <a:pt x="67849" y="61344"/>
                    </a:cubicBezTo>
                    <a:cubicBezTo>
                      <a:pt x="68217" y="61519"/>
                      <a:pt x="68597" y="61599"/>
                      <a:pt x="68967" y="61599"/>
                    </a:cubicBezTo>
                    <a:cubicBezTo>
                      <a:pt x="70405" y="61599"/>
                      <a:pt x="71694" y="60389"/>
                      <a:pt x="71625" y="58814"/>
                    </a:cubicBezTo>
                    <a:lnTo>
                      <a:pt x="71625" y="58814"/>
                    </a:lnTo>
                    <a:cubicBezTo>
                      <a:pt x="71648" y="59124"/>
                      <a:pt x="71677" y="59434"/>
                      <a:pt x="71718" y="59743"/>
                    </a:cubicBezTo>
                    <a:cubicBezTo>
                      <a:pt x="71838" y="61184"/>
                      <a:pt x="73064" y="62141"/>
                      <a:pt x="74364" y="62141"/>
                    </a:cubicBezTo>
                    <a:cubicBezTo>
                      <a:pt x="74870" y="62141"/>
                      <a:pt x="75387" y="61996"/>
                      <a:pt x="75854" y="61678"/>
                    </a:cubicBezTo>
                    <a:cubicBezTo>
                      <a:pt x="79557" y="59143"/>
                      <a:pt x="84560" y="57175"/>
                      <a:pt x="89964" y="56007"/>
                    </a:cubicBezTo>
                    <a:cubicBezTo>
                      <a:pt x="89764" y="55974"/>
                      <a:pt x="89531" y="55874"/>
                      <a:pt x="89331" y="55774"/>
                    </a:cubicBezTo>
                    <a:cubicBezTo>
                      <a:pt x="84466" y="53426"/>
                      <a:pt x="76762" y="52041"/>
                      <a:pt x="70001" y="52041"/>
                    </a:cubicBezTo>
                    <a:cubicBezTo>
                      <a:pt x="67350" y="52041"/>
                      <a:pt x="64844" y="52254"/>
                      <a:pt x="62712" y="52705"/>
                    </a:cubicBezTo>
                    <a:cubicBezTo>
                      <a:pt x="62205" y="52816"/>
                      <a:pt x="61561" y="52870"/>
                      <a:pt x="60853" y="52870"/>
                    </a:cubicBezTo>
                    <a:cubicBezTo>
                      <a:pt x="58578" y="52870"/>
                      <a:pt x="55657" y="52306"/>
                      <a:pt x="54639" y="51237"/>
                    </a:cubicBezTo>
                    <a:cubicBezTo>
                      <a:pt x="50369" y="46601"/>
                      <a:pt x="41830" y="43498"/>
                      <a:pt x="35025" y="43465"/>
                    </a:cubicBezTo>
                    <a:cubicBezTo>
                      <a:pt x="32657" y="43465"/>
                      <a:pt x="27620" y="40863"/>
                      <a:pt x="27353" y="38628"/>
                    </a:cubicBezTo>
                    <a:cubicBezTo>
                      <a:pt x="26853" y="34225"/>
                      <a:pt x="25051" y="30522"/>
                      <a:pt x="22550" y="28054"/>
                    </a:cubicBezTo>
                    <a:cubicBezTo>
                      <a:pt x="21449" y="26987"/>
                      <a:pt x="21582" y="25152"/>
                      <a:pt x="22783" y="24185"/>
                    </a:cubicBezTo>
                    <a:cubicBezTo>
                      <a:pt x="33624" y="15278"/>
                      <a:pt x="54406" y="5805"/>
                      <a:pt x="71017"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1820150" y="2665738"/>
                <a:ext cx="184325" cy="255200"/>
              </a:xfrm>
              <a:custGeom>
                <a:avLst/>
                <a:gdLst/>
                <a:ahLst/>
                <a:cxnLst/>
                <a:rect l="l" t="t" r="r" b="b"/>
                <a:pathLst>
                  <a:path w="7373" h="10208" extrusionOk="0">
                    <a:moveTo>
                      <a:pt x="3670" y="0"/>
                    </a:moveTo>
                    <a:cubicBezTo>
                      <a:pt x="1835" y="0"/>
                      <a:pt x="1" y="10208"/>
                      <a:pt x="1" y="10208"/>
                    </a:cubicBezTo>
                    <a:lnTo>
                      <a:pt x="7372" y="10208"/>
                    </a:lnTo>
                    <a:cubicBezTo>
                      <a:pt x="7372" y="10208"/>
                      <a:pt x="5538"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1765100" y="2865038"/>
                <a:ext cx="293575" cy="111775"/>
              </a:xfrm>
              <a:custGeom>
                <a:avLst/>
                <a:gdLst/>
                <a:ahLst/>
                <a:cxnLst/>
                <a:rect l="l" t="t" r="r" b="b"/>
                <a:pathLst>
                  <a:path w="11743" h="4471" extrusionOk="0">
                    <a:moveTo>
                      <a:pt x="2002" y="1"/>
                    </a:moveTo>
                    <a:cubicBezTo>
                      <a:pt x="902" y="1"/>
                      <a:pt x="1" y="902"/>
                      <a:pt x="1" y="2002"/>
                    </a:cubicBezTo>
                    <a:lnTo>
                      <a:pt x="1" y="2469"/>
                    </a:lnTo>
                    <a:cubicBezTo>
                      <a:pt x="1" y="3570"/>
                      <a:pt x="902" y="4471"/>
                      <a:pt x="2002" y="4471"/>
                    </a:cubicBezTo>
                    <a:lnTo>
                      <a:pt x="9741" y="4471"/>
                    </a:lnTo>
                    <a:cubicBezTo>
                      <a:pt x="10875" y="4471"/>
                      <a:pt x="11743" y="3570"/>
                      <a:pt x="11743" y="2469"/>
                    </a:cubicBezTo>
                    <a:lnTo>
                      <a:pt x="11743" y="2002"/>
                    </a:lnTo>
                    <a:cubicBezTo>
                      <a:pt x="11743" y="902"/>
                      <a:pt x="10875" y="1"/>
                      <a:pt x="9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1" name="Google Shape;321;p2"/>
          <p:cNvGrpSpPr/>
          <p:nvPr/>
        </p:nvGrpSpPr>
        <p:grpSpPr>
          <a:xfrm>
            <a:off x="3732607" y="4658911"/>
            <a:ext cx="3369488" cy="1707138"/>
            <a:chOff x="7924800" y="529913"/>
            <a:chExt cx="3624275" cy="1836225"/>
          </a:xfrm>
        </p:grpSpPr>
        <p:sp>
          <p:nvSpPr>
            <p:cNvPr id="322" name="Google Shape;322;p2"/>
            <p:cNvSpPr/>
            <p:nvPr/>
          </p:nvSpPr>
          <p:spPr>
            <a:xfrm>
              <a:off x="7924800" y="812613"/>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8173300" y="826788"/>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8859975" y="832638"/>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9716075" y="811788"/>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9711900" y="818463"/>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9671025" y="820113"/>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328;p2"/>
            <p:cNvGrpSpPr/>
            <p:nvPr/>
          </p:nvGrpSpPr>
          <p:grpSpPr>
            <a:xfrm>
              <a:off x="7924800" y="529913"/>
              <a:ext cx="3624275" cy="1836225"/>
              <a:chOff x="112275" y="2665738"/>
              <a:chExt cx="3624275" cy="1836225"/>
            </a:xfrm>
          </p:grpSpPr>
          <p:sp>
            <p:nvSpPr>
              <p:cNvPr id="329" name="Google Shape;329;p2"/>
              <p:cNvSpPr/>
              <p:nvPr/>
            </p:nvSpPr>
            <p:spPr>
              <a:xfrm>
                <a:off x="112275" y="2948438"/>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360775" y="2962613"/>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1047450" y="2968463"/>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rgbClr val="191919">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1903550" y="2947613"/>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rgbClr val="191919">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1899375" y="2954288"/>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1858500" y="2955938"/>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112275" y="2948438"/>
                <a:ext cx="2249125" cy="1553525"/>
              </a:xfrm>
              <a:custGeom>
                <a:avLst/>
                <a:gdLst/>
                <a:ahLst/>
                <a:cxnLst/>
                <a:rect l="l" t="t" r="r" b="b"/>
                <a:pathLst>
                  <a:path w="89965" h="62141" extrusionOk="0">
                    <a:moveTo>
                      <a:pt x="71585" y="58242"/>
                    </a:moveTo>
                    <a:lnTo>
                      <a:pt x="71585" y="58242"/>
                    </a:lnTo>
                    <a:cubicBezTo>
                      <a:pt x="71590" y="58323"/>
                      <a:pt x="71595" y="58404"/>
                      <a:pt x="71601" y="58485"/>
                    </a:cubicBezTo>
                    <a:lnTo>
                      <a:pt x="71601" y="58485"/>
                    </a:lnTo>
                    <a:cubicBezTo>
                      <a:pt x="71593" y="58407"/>
                      <a:pt x="71585" y="58324"/>
                      <a:pt x="71585" y="58242"/>
                    </a:cubicBezTo>
                    <a:close/>
                    <a:moveTo>
                      <a:pt x="71017" y="1"/>
                    </a:moveTo>
                    <a:lnTo>
                      <a:pt x="71017" y="1"/>
                    </a:lnTo>
                    <a:cubicBezTo>
                      <a:pt x="59142" y="634"/>
                      <a:pt x="18180" y="15879"/>
                      <a:pt x="1301" y="29722"/>
                    </a:cubicBezTo>
                    <a:cubicBezTo>
                      <a:pt x="100" y="30723"/>
                      <a:pt x="0" y="32524"/>
                      <a:pt x="1101" y="33625"/>
                    </a:cubicBezTo>
                    <a:cubicBezTo>
                      <a:pt x="3569" y="36060"/>
                      <a:pt x="5371" y="39762"/>
                      <a:pt x="5871" y="44166"/>
                    </a:cubicBezTo>
                    <a:cubicBezTo>
                      <a:pt x="6046" y="45630"/>
                      <a:pt x="7281" y="46551"/>
                      <a:pt x="8544" y="46551"/>
                    </a:cubicBezTo>
                    <a:cubicBezTo>
                      <a:pt x="9208" y="46551"/>
                      <a:pt x="9879" y="46296"/>
                      <a:pt x="10408" y="45733"/>
                    </a:cubicBezTo>
                    <a:cubicBezTo>
                      <a:pt x="10808" y="45333"/>
                      <a:pt x="11208" y="44933"/>
                      <a:pt x="11608" y="44532"/>
                    </a:cubicBezTo>
                    <a:lnTo>
                      <a:pt x="11608" y="44532"/>
                    </a:lnTo>
                    <a:cubicBezTo>
                      <a:pt x="9974" y="46200"/>
                      <a:pt x="11175" y="49002"/>
                      <a:pt x="13543" y="49002"/>
                    </a:cubicBezTo>
                    <a:cubicBezTo>
                      <a:pt x="20381" y="49036"/>
                      <a:pt x="28887" y="52171"/>
                      <a:pt x="33190" y="56775"/>
                    </a:cubicBezTo>
                    <a:cubicBezTo>
                      <a:pt x="33734" y="57373"/>
                      <a:pt x="34457" y="57658"/>
                      <a:pt x="35171" y="57658"/>
                    </a:cubicBezTo>
                    <a:cubicBezTo>
                      <a:pt x="36168" y="57658"/>
                      <a:pt x="37147" y="57104"/>
                      <a:pt x="37594" y="56074"/>
                    </a:cubicBezTo>
                    <a:cubicBezTo>
                      <a:pt x="37794" y="55574"/>
                      <a:pt x="37994" y="55107"/>
                      <a:pt x="38227" y="54606"/>
                    </a:cubicBezTo>
                    <a:lnTo>
                      <a:pt x="38227" y="54606"/>
                    </a:lnTo>
                    <a:cubicBezTo>
                      <a:pt x="37408" y="56428"/>
                      <a:pt x="38799" y="58333"/>
                      <a:pt x="40666" y="58333"/>
                    </a:cubicBezTo>
                    <a:cubicBezTo>
                      <a:pt x="40849" y="58333"/>
                      <a:pt x="41038" y="58315"/>
                      <a:pt x="41230" y="58276"/>
                    </a:cubicBezTo>
                    <a:cubicBezTo>
                      <a:pt x="43367" y="57814"/>
                      <a:pt x="45880" y="57597"/>
                      <a:pt x="48538" y="57597"/>
                    </a:cubicBezTo>
                    <a:cubicBezTo>
                      <a:pt x="55294" y="57597"/>
                      <a:pt x="62989" y="58998"/>
                      <a:pt x="67849" y="61344"/>
                    </a:cubicBezTo>
                    <a:cubicBezTo>
                      <a:pt x="68217" y="61519"/>
                      <a:pt x="68597" y="61599"/>
                      <a:pt x="68967" y="61599"/>
                    </a:cubicBezTo>
                    <a:cubicBezTo>
                      <a:pt x="70405" y="61599"/>
                      <a:pt x="71694" y="60389"/>
                      <a:pt x="71625" y="58814"/>
                    </a:cubicBezTo>
                    <a:lnTo>
                      <a:pt x="71625" y="58814"/>
                    </a:lnTo>
                    <a:cubicBezTo>
                      <a:pt x="71648" y="59124"/>
                      <a:pt x="71677" y="59434"/>
                      <a:pt x="71718" y="59743"/>
                    </a:cubicBezTo>
                    <a:cubicBezTo>
                      <a:pt x="71838" y="61184"/>
                      <a:pt x="73064" y="62141"/>
                      <a:pt x="74364" y="62141"/>
                    </a:cubicBezTo>
                    <a:cubicBezTo>
                      <a:pt x="74870" y="62141"/>
                      <a:pt x="75387" y="61996"/>
                      <a:pt x="75854" y="61678"/>
                    </a:cubicBezTo>
                    <a:cubicBezTo>
                      <a:pt x="79557" y="59143"/>
                      <a:pt x="84560" y="57175"/>
                      <a:pt x="89964" y="56007"/>
                    </a:cubicBezTo>
                    <a:cubicBezTo>
                      <a:pt x="89764" y="55974"/>
                      <a:pt x="89531" y="55874"/>
                      <a:pt x="89331" y="55774"/>
                    </a:cubicBezTo>
                    <a:cubicBezTo>
                      <a:pt x="84466" y="53426"/>
                      <a:pt x="76762" y="52041"/>
                      <a:pt x="70001" y="52041"/>
                    </a:cubicBezTo>
                    <a:cubicBezTo>
                      <a:pt x="67350" y="52041"/>
                      <a:pt x="64844" y="52254"/>
                      <a:pt x="62712" y="52705"/>
                    </a:cubicBezTo>
                    <a:cubicBezTo>
                      <a:pt x="62205" y="52816"/>
                      <a:pt x="61561" y="52870"/>
                      <a:pt x="60853" y="52870"/>
                    </a:cubicBezTo>
                    <a:cubicBezTo>
                      <a:pt x="58578" y="52870"/>
                      <a:pt x="55657" y="52306"/>
                      <a:pt x="54639" y="51237"/>
                    </a:cubicBezTo>
                    <a:cubicBezTo>
                      <a:pt x="50369" y="46601"/>
                      <a:pt x="41830" y="43498"/>
                      <a:pt x="35025" y="43465"/>
                    </a:cubicBezTo>
                    <a:cubicBezTo>
                      <a:pt x="32657" y="43465"/>
                      <a:pt x="27620" y="40863"/>
                      <a:pt x="27353" y="38628"/>
                    </a:cubicBezTo>
                    <a:cubicBezTo>
                      <a:pt x="26853" y="34225"/>
                      <a:pt x="25051" y="30522"/>
                      <a:pt x="22550" y="28054"/>
                    </a:cubicBezTo>
                    <a:cubicBezTo>
                      <a:pt x="21449" y="26987"/>
                      <a:pt x="21582" y="25152"/>
                      <a:pt x="22783" y="24185"/>
                    </a:cubicBezTo>
                    <a:cubicBezTo>
                      <a:pt x="33624" y="15278"/>
                      <a:pt x="54406" y="5805"/>
                      <a:pt x="71017"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1820150" y="2665738"/>
                <a:ext cx="184325" cy="255200"/>
              </a:xfrm>
              <a:custGeom>
                <a:avLst/>
                <a:gdLst/>
                <a:ahLst/>
                <a:cxnLst/>
                <a:rect l="l" t="t" r="r" b="b"/>
                <a:pathLst>
                  <a:path w="7373" h="10208" extrusionOk="0">
                    <a:moveTo>
                      <a:pt x="3670" y="0"/>
                    </a:moveTo>
                    <a:cubicBezTo>
                      <a:pt x="1835" y="0"/>
                      <a:pt x="1" y="10208"/>
                      <a:pt x="1" y="10208"/>
                    </a:cubicBezTo>
                    <a:lnTo>
                      <a:pt x="7372" y="10208"/>
                    </a:lnTo>
                    <a:cubicBezTo>
                      <a:pt x="7372" y="10208"/>
                      <a:pt x="5538"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1765100" y="2865038"/>
                <a:ext cx="293575" cy="111775"/>
              </a:xfrm>
              <a:custGeom>
                <a:avLst/>
                <a:gdLst/>
                <a:ahLst/>
                <a:cxnLst/>
                <a:rect l="l" t="t" r="r" b="b"/>
                <a:pathLst>
                  <a:path w="11743" h="4471" extrusionOk="0">
                    <a:moveTo>
                      <a:pt x="2002" y="1"/>
                    </a:moveTo>
                    <a:cubicBezTo>
                      <a:pt x="902" y="1"/>
                      <a:pt x="1" y="902"/>
                      <a:pt x="1" y="2002"/>
                    </a:cubicBezTo>
                    <a:lnTo>
                      <a:pt x="1" y="2469"/>
                    </a:lnTo>
                    <a:cubicBezTo>
                      <a:pt x="1" y="3570"/>
                      <a:pt x="902" y="4471"/>
                      <a:pt x="2002" y="4471"/>
                    </a:cubicBezTo>
                    <a:lnTo>
                      <a:pt x="9741" y="4471"/>
                    </a:lnTo>
                    <a:cubicBezTo>
                      <a:pt x="10875" y="4471"/>
                      <a:pt x="11743" y="3570"/>
                      <a:pt x="11743" y="2469"/>
                    </a:cubicBezTo>
                    <a:lnTo>
                      <a:pt x="11743" y="2002"/>
                    </a:lnTo>
                    <a:cubicBezTo>
                      <a:pt x="11743" y="902"/>
                      <a:pt x="10875" y="1"/>
                      <a:pt x="9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8"/>
        <p:cNvGrpSpPr/>
        <p:nvPr/>
      </p:nvGrpSpPr>
      <p:grpSpPr>
        <a:xfrm>
          <a:off x="0" y="0"/>
          <a:ext cx="0" cy="0"/>
          <a:chOff x="0" y="0"/>
          <a:chExt cx="0" cy="0"/>
        </a:xfrm>
      </p:grpSpPr>
      <p:grpSp>
        <p:nvGrpSpPr>
          <p:cNvPr id="339" name="Google Shape;339;p3"/>
          <p:cNvGrpSpPr/>
          <p:nvPr/>
        </p:nvGrpSpPr>
        <p:grpSpPr>
          <a:xfrm>
            <a:off x="50125" y="0"/>
            <a:ext cx="8858300" cy="5317875"/>
            <a:chOff x="50125" y="0"/>
            <a:chExt cx="8858300" cy="5317875"/>
          </a:xfrm>
        </p:grpSpPr>
        <p:sp>
          <p:nvSpPr>
            <p:cNvPr id="340" name="Google Shape;340;p3"/>
            <p:cNvSpPr/>
            <p:nvPr/>
          </p:nvSpPr>
          <p:spPr>
            <a:xfrm>
              <a:off x="1626250" y="155125"/>
              <a:ext cx="128450" cy="162650"/>
            </a:xfrm>
            <a:custGeom>
              <a:avLst/>
              <a:gdLst/>
              <a:ahLst/>
              <a:cxnLst/>
              <a:rect l="l" t="t" r="r" b="b"/>
              <a:pathLst>
                <a:path w="5138" h="6506" extrusionOk="0">
                  <a:moveTo>
                    <a:pt x="2569" y="0"/>
                  </a:moveTo>
                  <a:cubicBezTo>
                    <a:pt x="2001" y="1702"/>
                    <a:pt x="0" y="6505"/>
                    <a:pt x="2569" y="6505"/>
                  </a:cubicBezTo>
                  <a:cubicBezTo>
                    <a:pt x="5137" y="6505"/>
                    <a:pt x="3236"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
            <p:cNvSpPr/>
            <p:nvPr/>
          </p:nvSpPr>
          <p:spPr>
            <a:xfrm>
              <a:off x="3958725" y="519550"/>
              <a:ext cx="128450" cy="162650"/>
            </a:xfrm>
            <a:custGeom>
              <a:avLst/>
              <a:gdLst/>
              <a:ahLst/>
              <a:cxnLst/>
              <a:rect l="l" t="t" r="r" b="b"/>
              <a:pathLst>
                <a:path w="5138" h="6506" extrusionOk="0">
                  <a:moveTo>
                    <a:pt x="2569" y="0"/>
                  </a:moveTo>
                  <a:cubicBezTo>
                    <a:pt x="1969" y="1668"/>
                    <a:pt x="1" y="6505"/>
                    <a:pt x="2569" y="6505"/>
                  </a:cubicBezTo>
                  <a:cubicBezTo>
                    <a:pt x="5138" y="6505"/>
                    <a:pt x="3237"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
            <p:cNvSpPr/>
            <p:nvPr/>
          </p:nvSpPr>
          <p:spPr>
            <a:xfrm>
              <a:off x="1291000" y="171040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
            <p:cNvSpPr/>
            <p:nvPr/>
          </p:nvSpPr>
          <p:spPr>
            <a:xfrm>
              <a:off x="447900" y="0"/>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
            <p:cNvSpPr/>
            <p:nvPr/>
          </p:nvSpPr>
          <p:spPr>
            <a:xfrm>
              <a:off x="50125" y="1522775"/>
              <a:ext cx="128450" cy="162625"/>
            </a:xfrm>
            <a:custGeom>
              <a:avLst/>
              <a:gdLst/>
              <a:ahLst/>
              <a:cxnLst/>
              <a:rect l="l" t="t" r="r" b="b"/>
              <a:pathLst>
                <a:path w="5138" h="6505" extrusionOk="0">
                  <a:moveTo>
                    <a:pt x="2569" y="0"/>
                  </a:moveTo>
                  <a:cubicBezTo>
                    <a:pt x="2001" y="1701"/>
                    <a:pt x="0" y="6505"/>
                    <a:pt x="2569" y="6505"/>
                  </a:cubicBezTo>
                  <a:cubicBezTo>
                    <a:pt x="5137" y="6505"/>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
            <p:cNvSpPr/>
            <p:nvPr/>
          </p:nvSpPr>
          <p:spPr>
            <a:xfrm>
              <a:off x="2361775" y="311075"/>
              <a:ext cx="128450" cy="162625"/>
            </a:xfrm>
            <a:custGeom>
              <a:avLst/>
              <a:gdLst/>
              <a:ahLst/>
              <a:cxnLst/>
              <a:rect l="l" t="t" r="r" b="b"/>
              <a:pathLst>
                <a:path w="5138" h="6505" extrusionOk="0">
                  <a:moveTo>
                    <a:pt x="2569" y="0"/>
                  </a:moveTo>
                  <a:cubicBezTo>
                    <a:pt x="1968" y="1668"/>
                    <a:pt x="0" y="6505"/>
                    <a:pt x="2569" y="6505"/>
                  </a:cubicBezTo>
                  <a:cubicBezTo>
                    <a:pt x="5137" y="6505"/>
                    <a:pt x="3236"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
            <p:cNvSpPr/>
            <p:nvPr/>
          </p:nvSpPr>
          <p:spPr>
            <a:xfrm>
              <a:off x="1150075" y="229350"/>
              <a:ext cx="128450" cy="163475"/>
            </a:xfrm>
            <a:custGeom>
              <a:avLst/>
              <a:gdLst/>
              <a:ahLst/>
              <a:cxnLst/>
              <a:rect l="l" t="t" r="r" b="b"/>
              <a:pathLst>
                <a:path w="5138" h="6539" extrusionOk="0">
                  <a:moveTo>
                    <a:pt x="2569" y="0"/>
                  </a:moveTo>
                  <a:cubicBezTo>
                    <a:pt x="2002" y="1701"/>
                    <a:pt x="0" y="6538"/>
                    <a:pt x="2569" y="6538"/>
                  </a:cubicBezTo>
                  <a:cubicBezTo>
                    <a:pt x="5137" y="6538"/>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
            <p:cNvSpPr/>
            <p:nvPr/>
          </p:nvSpPr>
          <p:spPr>
            <a:xfrm>
              <a:off x="3177350" y="203500"/>
              <a:ext cx="131775" cy="167625"/>
            </a:xfrm>
            <a:custGeom>
              <a:avLst/>
              <a:gdLst/>
              <a:ahLst/>
              <a:cxnLst/>
              <a:rect l="l" t="t" r="r" b="b"/>
              <a:pathLst>
                <a:path w="5271" h="6705" extrusionOk="0">
                  <a:moveTo>
                    <a:pt x="2636" y="0"/>
                  </a:moveTo>
                  <a:cubicBezTo>
                    <a:pt x="2035" y="1735"/>
                    <a:pt x="0" y="6705"/>
                    <a:pt x="2636" y="6705"/>
                  </a:cubicBezTo>
                  <a:cubicBezTo>
                    <a:pt x="5271" y="6705"/>
                    <a:pt x="3336"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
            <p:cNvSpPr/>
            <p:nvPr/>
          </p:nvSpPr>
          <p:spPr>
            <a:xfrm>
              <a:off x="4516625" y="287725"/>
              <a:ext cx="132625" cy="167625"/>
            </a:xfrm>
            <a:custGeom>
              <a:avLst/>
              <a:gdLst/>
              <a:ahLst/>
              <a:cxnLst/>
              <a:rect l="l" t="t" r="r" b="b"/>
              <a:pathLst>
                <a:path w="5305" h="6705" extrusionOk="0">
                  <a:moveTo>
                    <a:pt x="2670" y="0"/>
                  </a:moveTo>
                  <a:cubicBezTo>
                    <a:pt x="2069" y="1735"/>
                    <a:pt x="1" y="6705"/>
                    <a:pt x="2670" y="6705"/>
                  </a:cubicBezTo>
                  <a:cubicBezTo>
                    <a:pt x="5305" y="6705"/>
                    <a:pt x="3370" y="1835"/>
                    <a:pt x="2670"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
            <p:cNvSpPr/>
            <p:nvPr/>
          </p:nvSpPr>
          <p:spPr>
            <a:xfrm>
              <a:off x="2141600" y="974875"/>
              <a:ext cx="128450" cy="162650"/>
            </a:xfrm>
            <a:custGeom>
              <a:avLst/>
              <a:gdLst/>
              <a:ahLst/>
              <a:cxnLst/>
              <a:rect l="l" t="t" r="r" b="b"/>
              <a:pathLst>
                <a:path w="5138" h="6506" extrusionOk="0">
                  <a:moveTo>
                    <a:pt x="2569" y="1"/>
                  </a:moveTo>
                  <a:cubicBezTo>
                    <a:pt x="2002" y="1702"/>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
            <p:cNvSpPr/>
            <p:nvPr/>
          </p:nvSpPr>
          <p:spPr>
            <a:xfrm>
              <a:off x="1764675" y="1737100"/>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
            <p:cNvSpPr/>
            <p:nvPr/>
          </p:nvSpPr>
          <p:spPr>
            <a:xfrm>
              <a:off x="3074775" y="1119975"/>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
            <p:cNvSpPr/>
            <p:nvPr/>
          </p:nvSpPr>
          <p:spPr>
            <a:xfrm>
              <a:off x="415375" y="1241725"/>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
            <p:cNvSpPr/>
            <p:nvPr/>
          </p:nvSpPr>
          <p:spPr>
            <a:xfrm>
              <a:off x="380350" y="2140700"/>
              <a:ext cx="132625" cy="167650"/>
            </a:xfrm>
            <a:custGeom>
              <a:avLst/>
              <a:gdLst/>
              <a:ahLst/>
              <a:cxnLst/>
              <a:rect l="l" t="t" r="r" b="b"/>
              <a:pathLst>
                <a:path w="5305" h="6706" extrusionOk="0">
                  <a:moveTo>
                    <a:pt x="2636" y="1"/>
                  </a:moveTo>
                  <a:cubicBezTo>
                    <a:pt x="2069" y="1735"/>
                    <a:pt x="0" y="6706"/>
                    <a:pt x="2636" y="6706"/>
                  </a:cubicBezTo>
                  <a:cubicBezTo>
                    <a:pt x="5304" y="6706"/>
                    <a:pt x="3370" y="1836"/>
                    <a:pt x="2636"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
            <p:cNvSpPr/>
            <p:nvPr/>
          </p:nvSpPr>
          <p:spPr>
            <a:xfrm>
              <a:off x="3653525" y="2276650"/>
              <a:ext cx="132625" cy="167625"/>
            </a:xfrm>
            <a:custGeom>
              <a:avLst/>
              <a:gdLst/>
              <a:ahLst/>
              <a:cxnLst/>
              <a:rect l="l" t="t" r="r" b="b"/>
              <a:pathLst>
                <a:path w="5305" h="6705" extrusionOk="0">
                  <a:moveTo>
                    <a:pt x="2669" y="0"/>
                  </a:moveTo>
                  <a:cubicBezTo>
                    <a:pt x="2068" y="1735"/>
                    <a:pt x="0" y="6705"/>
                    <a:pt x="2669" y="6705"/>
                  </a:cubicBezTo>
                  <a:cubicBezTo>
                    <a:pt x="5304" y="6705"/>
                    <a:pt x="3369" y="1868"/>
                    <a:pt x="26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
            <p:cNvSpPr/>
            <p:nvPr/>
          </p:nvSpPr>
          <p:spPr>
            <a:xfrm>
              <a:off x="2307550" y="1558625"/>
              <a:ext cx="128450" cy="162650"/>
            </a:xfrm>
            <a:custGeom>
              <a:avLst/>
              <a:gdLst/>
              <a:ahLst/>
              <a:cxnLst/>
              <a:rect l="l" t="t" r="r" b="b"/>
              <a:pathLst>
                <a:path w="5138" h="6506" extrusionOk="0">
                  <a:moveTo>
                    <a:pt x="2569" y="1"/>
                  </a:moveTo>
                  <a:cubicBezTo>
                    <a:pt x="2002" y="1668"/>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
            <p:cNvSpPr/>
            <p:nvPr/>
          </p:nvSpPr>
          <p:spPr>
            <a:xfrm>
              <a:off x="3263250" y="1710400"/>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
            <p:cNvSpPr/>
            <p:nvPr/>
          </p:nvSpPr>
          <p:spPr>
            <a:xfrm>
              <a:off x="82625" y="50370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
            <p:cNvSpPr/>
            <p:nvPr/>
          </p:nvSpPr>
          <p:spPr>
            <a:xfrm>
              <a:off x="3912025" y="1474400"/>
              <a:ext cx="131800" cy="167650"/>
            </a:xfrm>
            <a:custGeom>
              <a:avLst/>
              <a:gdLst/>
              <a:ahLst/>
              <a:cxnLst/>
              <a:rect l="l" t="t" r="r" b="b"/>
              <a:pathLst>
                <a:path w="5272" h="6706" extrusionOk="0">
                  <a:moveTo>
                    <a:pt x="2636" y="0"/>
                  </a:moveTo>
                  <a:cubicBezTo>
                    <a:pt x="2036" y="1735"/>
                    <a:pt x="1" y="6705"/>
                    <a:pt x="2636" y="6705"/>
                  </a:cubicBezTo>
                  <a:cubicBezTo>
                    <a:pt x="5271" y="6705"/>
                    <a:pt x="3337"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
            <p:cNvSpPr/>
            <p:nvPr/>
          </p:nvSpPr>
          <p:spPr>
            <a:xfrm>
              <a:off x="4092800" y="1049300"/>
              <a:ext cx="132600" cy="167650"/>
            </a:xfrm>
            <a:custGeom>
              <a:avLst/>
              <a:gdLst/>
              <a:ahLst/>
              <a:cxnLst/>
              <a:rect l="l" t="t" r="r" b="b"/>
              <a:pathLst>
                <a:path w="5304" h="6706" extrusionOk="0">
                  <a:moveTo>
                    <a:pt x="2669" y="1"/>
                  </a:moveTo>
                  <a:cubicBezTo>
                    <a:pt x="2068" y="1735"/>
                    <a:pt x="0" y="6705"/>
                    <a:pt x="2669" y="6705"/>
                  </a:cubicBezTo>
                  <a:cubicBezTo>
                    <a:pt x="5304" y="6705"/>
                    <a:pt x="3369" y="1835"/>
                    <a:pt x="26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
            <p:cNvSpPr/>
            <p:nvPr/>
          </p:nvSpPr>
          <p:spPr>
            <a:xfrm>
              <a:off x="2616950" y="1740425"/>
              <a:ext cx="128450" cy="162650"/>
            </a:xfrm>
            <a:custGeom>
              <a:avLst/>
              <a:gdLst/>
              <a:ahLst/>
              <a:cxnLst/>
              <a:rect l="l" t="t" r="r" b="b"/>
              <a:pathLst>
                <a:path w="5138" h="6506" extrusionOk="0">
                  <a:moveTo>
                    <a:pt x="2569" y="0"/>
                  </a:moveTo>
                  <a:cubicBezTo>
                    <a:pt x="2002" y="1702"/>
                    <a:pt x="0" y="6505"/>
                    <a:pt x="2569" y="6505"/>
                  </a:cubicBezTo>
                  <a:cubicBezTo>
                    <a:pt x="5137" y="6505"/>
                    <a:pt x="3269" y="1802"/>
                    <a:pt x="2569" y="0"/>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
            <p:cNvSpPr/>
            <p:nvPr/>
          </p:nvSpPr>
          <p:spPr>
            <a:xfrm>
              <a:off x="3572625" y="1893025"/>
              <a:ext cx="128450" cy="162650"/>
            </a:xfrm>
            <a:custGeom>
              <a:avLst/>
              <a:gdLst/>
              <a:ahLst/>
              <a:cxnLst/>
              <a:rect l="l" t="t" r="r" b="b"/>
              <a:pathLst>
                <a:path w="5138" h="6506" extrusionOk="0">
                  <a:moveTo>
                    <a:pt x="2569" y="1"/>
                  </a:moveTo>
                  <a:cubicBezTo>
                    <a:pt x="2002" y="1669"/>
                    <a:pt x="1" y="6505"/>
                    <a:pt x="2569" y="6505"/>
                  </a:cubicBezTo>
                  <a:cubicBezTo>
                    <a:pt x="5138" y="6505"/>
                    <a:pt x="3270" y="1802"/>
                    <a:pt x="2569"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
            <p:cNvSpPr/>
            <p:nvPr/>
          </p:nvSpPr>
          <p:spPr>
            <a:xfrm>
              <a:off x="392025" y="686325"/>
              <a:ext cx="128450" cy="162650"/>
            </a:xfrm>
            <a:custGeom>
              <a:avLst/>
              <a:gdLst/>
              <a:ahLst/>
              <a:cxnLst/>
              <a:rect l="l" t="t" r="r" b="b"/>
              <a:pathLst>
                <a:path w="5138" h="6506" extrusionOk="0">
                  <a:moveTo>
                    <a:pt x="2569" y="1"/>
                  </a:moveTo>
                  <a:cubicBezTo>
                    <a:pt x="2002" y="1669"/>
                    <a:pt x="0" y="6506"/>
                    <a:pt x="2569" y="6506"/>
                  </a:cubicBezTo>
                  <a:cubicBezTo>
                    <a:pt x="5137" y="6506"/>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
            <p:cNvSpPr/>
            <p:nvPr/>
          </p:nvSpPr>
          <p:spPr>
            <a:xfrm>
              <a:off x="6047850" y="155125"/>
              <a:ext cx="128450" cy="162650"/>
            </a:xfrm>
            <a:custGeom>
              <a:avLst/>
              <a:gdLst/>
              <a:ahLst/>
              <a:cxnLst/>
              <a:rect l="l" t="t" r="r" b="b"/>
              <a:pathLst>
                <a:path w="5138" h="6506" extrusionOk="0">
                  <a:moveTo>
                    <a:pt x="2569" y="0"/>
                  </a:moveTo>
                  <a:cubicBezTo>
                    <a:pt x="2001" y="1702"/>
                    <a:pt x="0" y="6505"/>
                    <a:pt x="2569" y="6505"/>
                  </a:cubicBezTo>
                  <a:cubicBezTo>
                    <a:pt x="5137" y="6505"/>
                    <a:pt x="3236"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
            <p:cNvSpPr/>
            <p:nvPr/>
          </p:nvSpPr>
          <p:spPr>
            <a:xfrm>
              <a:off x="8380325" y="519550"/>
              <a:ext cx="128450" cy="162650"/>
            </a:xfrm>
            <a:custGeom>
              <a:avLst/>
              <a:gdLst/>
              <a:ahLst/>
              <a:cxnLst/>
              <a:rect l="l" t="t" r="r" b="b"/>
              <a:pathLst>
                <a:path w="5138" h="6506" extrusionOk="0">
                  <a:moveTo>
                    <a:pt x="2569" y="0"/>
                  </a:moveTo>
                  <a:cubicBezTo>
                    <a:pt x="1969" y="1668"/>
                    <a:pt x="1" y="6505"/>
                    <a:pt x="2569" y="6505"/>
                  </a:cubicBezTo>
                  <a:cubicBezTo>
                    <a:pt x="5138" y="6505"/>
                    <a:pt x="3237"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
            <p:cNvSpPr/>
            <p:nvPr/>
          </p:nvSpPr>
          <p:spPr>
            <a:xfrm>
              <a:off x="5712600" y="171040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
            <p:cNvSpPr/>
            <p:nvPr/>
          </p:nvSpPr>
          <p:spPr>
            <a:xfrm>
              <a:off x="4869500" y="0"/>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
            <p:cNvSpPr/>
            <p:nvPr/>
          </p:nvSpPr>
          <p:spPr>
            <a:xfrm>
              <a:off x="4471725" y="1522775"/>
              <a:ext cx="128450" cy="162625"/>
            </a:xfrm>
            <a:custGeom>
              <a:avLst/>
              <a:gdLst/>
              <a:ahLst/>
              <a:cxnLst/>
              <a:rect l="l" t="t" r="r" b="b"/>
              <a:pathLst>
                <a:path w="5138" h="6505" extrusionOk="0">
                  <a:moveTo>
                    <a:pt x="2569" y="0"/>
                  </a:moveTo>
                  <a:cubicBezTo>
                    <a:pt x="2001" y="1701"/>
                    <a:pt x="0" y="6505"/>
                    <a:pt x="2569" y="6505"/>
                  </a:cubicBezTo>
                  <a:cubicBezTo>
                    <a:pt x="5137" y="6505"/>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
            <p:cNvSpPr/>
            <p:nvPr/>
          </p:nvSpPr>
          <p:spPr>
            <a:xfrm>
              <a:off x="6783375" y="311075"/>
              <a:ext cx="128450" cy="162625"/>
            </a:xfrm>
            <a:custGeom>
              <a:avLst/>
              <a:gdLst/>
              <a:ahLst/>
              <a:cxnLst/>
              <a:rect l="l" t="t" r="r" b="b"/>
              <a:pathLst>
                <a:path w="5138" h="6505" extrusionOk="0">
                  <a:moveTo>
                    <a:pt x="2569" y="0"/>
                  </a:moveTo>
                  <a:cubicBezTo>
                    <a:pt x="1968" y="1668"/>
                    <a:pt x="0" y="6505"/>
                    <a:pt x="2569" y="6505"/>
                  </a:cubicBezTo>
                  <a:cubicBezTo>
                    <a:pt x="5137" y="6505"/>
                    <a:pt x="3236"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
            <p:cNvSpPr/>
            <p:nvPr/>
          </p:nvSpPr>
          <p:spPr>
            <a:xfrm>
              <a:off x="5571675" y="229350"/>
              <a:ext cx="128450" cy="163475"/>
            </a:xfrm>
            <a:custGeom>
              <a:avLst/>
              <a:gdLst/>
              <a:ahLst/>
              <a:cxnLst/>
              <a:rect l="l" t="t" r="r" b="b"/>
              <a:pathLst>
                <a:path w="5138" h="6539" extrusionOk="0">
                  <a:moveTo>
                    <a:pt x="2569" y="0"/>
                  </a:moveTo>
                  <a:cubicBezTo>
                    <a:pt x="2002" y="1701"/>
                    <a:pt x="0" y="6538"/>
                    <a:pt x="2569" y="6538"/>
                  </a:cubicBezTo>
                  <a:cubicBezTo>
                    <a:pt x="5137" y="6538"/>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
            <p:cNvSpPr/>
            <p:nvPr/>
          </p:nvSpPr>
          <p:spPr>
            <a:xfrm>
              <a:off x="7598950" y="203500"/>
              <a:ext cx="131775" cy="167625"/>
            </a:xfrm>
            <a:custGeom>
              <a:avLst/>
              <a:gdLst/>
              <a:ahLst/>
              <a:cxnLst/>
              <a:rect l="l" t="t" r="r" b="b"/>
              <a:pathLst>
                <a:path w="5271" h="6705" extrusionOk="0">
                  <a:moveTo>
                    <a:pt x="2636" y="0"/>
                  </a:moveTo>
                  <a:cubicBezTo>
                    <a:pt x="2035" y="1735"/>
                    <a:pt x="0" y="6705"/>
                    <a:pt x="2636" y="6705"/>
                  </a:cubicBezTo>
                  <a:cubicBezTo>
                    <a:pt x="5271" y="6705"/>
                    <a:pt x="3336"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
            <p:cNvSpPr/>
            <p:nvPr/>
          </p:nvSpPr>
          <p:spPr>
            <a:xfrm>
              <a:off x="6563200" y="974875"/>
              <a:ext cx="128450" cy="162650"/>
            </a:xfrm>
            <a:custGeom>
              <a:avLst/>
              <a:gdLst/>
              <a:ahLst/>
              <a:cxnLst/>
              <a:rect l="l" t="t" r="r" b="b"/>
              <a:pathLst>
                <a:path w="5138" h="6506" extrusionOk="0">
                  <a:moveTo>
                    <a:pt x="2569" y="1"/>
                  </a:moveTo>
                  <a:cubicBezTo>
                    <a:pt x="2002" y="1702"/>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
            <p:cNvSpPr/>
            <p:nvPr/>
          </p:nvSpPr>
          <p:spPr>
            <a:xfrm>
              <a:off x="6186275" y="1737100"/>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
            <p:cNvSpPr/>
            <p:nvPr/>
          </p:nvSpPr>
          <p:spPr>
            <a:xfrm>
              <a:off x="7496375" y="1119975"/>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
            <p:cNvSpPr/>
            <p:nvPr/>
          </p:nvSpPr>
          <p:spPr>
            <a:xfrm>
              <a:off x="4760775" y="1089325"/>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
            <p:cNvSpPr/>
            <p:nvPr/>
          </p:nvSpPr>
          <p:spPr>
            <a:xfrm>
              <a:off x="4801950" y="2140700"/>
              <a:ext cx="132625" cy="167650"/>
            </a:xfrm>
            <a:custGeom>
              <a:avLst/>
              <a:gdLst/>
              <a:ahLst/>
              <a:cxnLst/>
              <a:rect l="l" t="t" r="r" b="b"/>
              <a:pathLst>
                <a:path w="5305" h="6706" extrusionOk="0">
                  <a:moveTo>
                    <a:pt x="2636" y="1"/>
                  </a:moveTo>
                  <a:cubicBezTo>
                    <a:pt x="2069" y="1735"/>
                    <a:pt x="0" y="6706"/>
                    <a:pt x="2636" y="6706"/>
                  </a:cubicBezTo>
                  <a:cubicBezTo>
                    <a:pt x="5304" y="6706"/>
                    <a:pt x="3370" y="1836"/>
                    <a:pt x="2636"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
            <p:cNvSpPr/>
            <p:nvPr/>
          </p:nvSpPr>
          <p:spPr>
            <a:xfrm>
              <a:off x="8075125" y="2276650"/>
              <a:ext cx="132625" cy="167625"/>
            </a:xfrm>
            <a:custGeom>
              <a:avLst/>
              <a:gdLst/>
              <a:ahLst/>
              <a:cxnLst/>
              <a:rect l="l" t="t" r="r" b="b"/>
              <a:pathLst>
                <a:path w="5305" h="6705" extrusionOk="0">
                  <a:moveTo>
                    <a:pt x="2669" y="0"/>
                  </a:moveTo>
                  <a:cubicBezTo>
                    <a:pt x="2068" y="1735"/>
                    <a:pt x="0" y="6705"/>
                    <a:pt x="2669" y="6705"/>
                  </a:cubicBezTo>
                  <a:cubicBezTo>
                    <a:pt x="5304" y="6705"/>
                    <a:pt x="3369" y="1868"/>
                    <a:pt x="26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
            <p:cNvSpPr/>
            <p:nvPr/>
          </p:nvSpPr>
          <p:spPr>
            <a:xfrm>
              <a:off x="6729150" y="1558625"/>
              <a:ext cx="128450" cy="162650"/>
            </a:xfrm>
            <a:custGeom>
              <a:avLst/>
              <a:gdLst/>
              <a:ahLst/>
              <a:cxnLst/>
              <a:rect l="l" t="t" r="r" b="b"/>
              <a:pathLst>
                <a:path w="5138" h="6506" extrusionOk="0">
                  <a:moveTo>
                    <a:pt x="2569" y="1"/>
                  </a:moveTo>
                  <a:cubicBezTo>
                    <a:pt x="2002" y="1668"/>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
            <p:cNvSpPr/>
            <p:nvPr/>
          </p:nvSpPr>
          <p:spPr>
            <a:xfrm>
              <a:off x="7684850" y="1710400"/>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
            <p:cNvSpPr/>
            <p:nvPr/>
          </p:nvSpPr>
          <p:spPr>
            <a:xfrm>
              <a:off x="4504225" y="50370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
            <p:cNvSpPr/>
            <p:nvPr/>
          </p:nvSpPr>
          <p:spPr>
            <a:xfrm>
              <a:off x="8333625" y="1474400"/>
              <a:ext cx="131800" cy="167650"/>
            </a:xfrm>
            <a:custGeom>
              <a:avLst/>
              <a:gdLst/>
              <a:ahLst/>
              <a:cxnLst/>
              <a:rect l="l" t="t" r="r" b="b"/>
              <a:pathLst>
                <a:path w="5272" h="6706" extrusionOk="0">
                  <a:moveTo>
                    <a:pt x="2636" y="0"/>
                  </a:moveTo>
                  <a:cubicBezTo>
                    <a:pt x="2036" y="1735"/>
                    <a:pt x="1" y="6705"/>
                    <a:pt x="2636" y="6705"/>
                  </a:cubicBezTo>
                  <a:cubicBezTo>
                    <a:pt x="5271" y="6705"/>
                    <a:pt x="3337"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
            <p:cNvSpPr/>
            <p:nvPr/>
          </p:nvSpPr>
          <p:spPr>
            <a:xfrm>
              <a:off x="4813625" y="686325"/>
              <a:ext cx="128450" cy="162650"/>
            </a:xfrm>
            <a:custGeom>
              <a:avLst/>
              <a:gdLst/>
              <a:ahLst/>
              <a:cxnLst/>
              <a:rect l="l" t="t" r="r" b="b"/>
              <a:pathLst>
                <a:path w="5138" h="6506" extrusionOk="0">
                  <a:moveTo>
                    <a:pt x="2569" y="1"/>
                  </a:moveTo>
                  <a:cubicBezTo>
                    <a:pt x="2002" y="1669"/>
                    <a:pt x="0" y="6506"/>
                    <a:pt x="2569" y="6506"/>
                  </a:cubicBezTo>
                  <a:cubicBezTo>
                    <a:pt x="5137" y="6506"/>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
            <p:cNvSpPr/>
            <p:nvPr/>
          </p:nvSpPr>
          <p:spPr>
            <a:xfrm>
              <a:off x="6169800" y="117700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
            <p:cNvSpPr/>
            <p:nvPr/>
          </p:nvSpPr>
          <p:spPr>
            <a:xfrm flipH="1">
              <a:off x="1517850" y="765563"/>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
            <p:cNvSpPr/>
            <p:nvPr/>
          </p:nvSpPr>
          <p:spPr>
            <a:xfrm flipH="1">
              <a:off x="1329375" y="1355988"/>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
            <p:cNvSpPr/>
            <p:nvPr/>
          </p:nvSpPr>
          <p:spPr>
            <a:xfrm>
              <a:off x="7751450" y="75555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
            <p:cNvSpPr/>
            <p:nvPr/>
          </p:nvSpPr>
          <p:spPr>
            <a:xfrm>
              <a:off x="8225125" y="782250"/>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
            <p:cNvSpPr/>
            <p:nvPr/>
          </p:nvSpPr>
          <p:spPr>
            <a:xfrm>
              <a:off x="3335788" y="71217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
            <p:cNvSpPr/>
            <p:nvPr/>
          </p:nvSpPr>
          <p:spPr>
            <a:xfrm>
              <a:off x="3809463" y="738875"/>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
            <p:cNvSpPr/>
            <p:nvPr/>
          </p:nvSpPr>
          <p:spPr>
            <a:xfrm>
              <a:off x="1716500" y="2260650"/>
              <a:ext cx="128450" cy="162650"/>
            </a:xfrm>
            <a:custGeom>
              <a:avLst/>
              <a:gdLst/>
              <a:ahLst/>
              <a:cxnLst/>
              <a:rect l="l" t="t" r="r" b="b"/>
              <a:pathLst>
                <a:path w="5138" h="6506" extrusionOk="0">
                  <a:moveTo>
                    <a:pt x="2569" y="0"/>
                  </a:moveTo>
                  <a:cubicBezTo>
                    <a:pt x="2001" y="1702"/>
                    <a:pt x="0" y="6505"/>
                    <a:pt x="2569" y="6505"/>
                  </a:cubicBezTo>
                  <a:cubicBezTo>
                    <a:pt x="5137" y="6505"/>
                    <a:pt x="3236"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
            <p:cNvSpPr/>
            <p:nvPr/>
          </p:nvSpPr>
          <p:spPr>
            <a:xfrm>
              <a:off x="4048975" y="2625075"/>
              <a:ext cx="128450" cy="162650"/>
            </a:xfrm>
            <a:custGeom>
              <a:avLst/>
              <a:gdLst/>
              <a:ahLst/>
              <a:cxnLst/>
              <a:rect l="l" t="t" r="r" b="b"/>
              <a:pathLst>
                <a:path w="5138" h="6506" extrusionOk="0">
                  <a:moveTo>
                    <a:pt x="2569" y="0"/>
                  </a:moveTo>
                  <a:cubicBezTo>
                    <a:pt x="1969" y="1668"/>
                    <a:pt x="1" y="6505"/>
                    <a:pt x="2569" y="6505"/>
                  </a:cubicBezTo>
                  <a:cubicBezTo>
                    <a:pt x="5138" y="6505"/>
                    <a:pt x="3237"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
            <p:cNvSpPr/>
            <p:nvPr/>
          </p:nvSpPr>
          <p:spPr>
            <a:xfrm>
              <a:off x="1381250" y="381592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
            <p:cNvSpPr/>
            <p:nvPr/>
          </p:nvSpPr>
          <p:spPr>
            <a:xfrm>
              <a:off x="538150" y="2105525"/>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
            <p:cNvSpPr/>
            <p:nvPr/>
          </p:nvSpPr>
          <p:spPr>
            <a:xfrm>
              <a:off x="140375" y="3628300"/>
              <a:ext cx="128450" cy="162625"/>
            </a:xfrm>
            <a:custGeom>
              <a:avLst/>
              <a:gdLst/>
              <a:ahLst/>
              <a:cxnLst/>
              <a:rect l="l" t="t" r="r" b="b"/>
              <a:pathLst>
                <a:path w="5138" h="6505" extrusionOk="0">
                  <a:moveTo>
                    <a:pt x="2569" y="0"/>
                  </a:moveTo>
                  <a:cubicBezTo>
                    <a:pt x="2001" y="1701"/>
                    <a:pt x="0" y="6505"/>
                    <a:pt x="2569" y="6505"/>
                  </a:cubicBezTo>
                  <a:cubicBezTo>
                    <a:pt x="5137" y="6505"/>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
            <p:cNvSpPr/>
            <p:nvPr/>
          </p:nvSpPr>
          <p:spPr>
            <a:xfrm>
              <a:off x="2452025" y="2416600"/>
              <a:ext cx="128450" cy="162625"/>
            </a:xfrm>
            <a:custGeom>
              <a:avLst/>
              <a:gdLst/>
              <a:ahLst/>
              <a:cxnLst/>
              <a:rect l="l" t="t" r="r" b="b"/>
              <a:pathLst>
                <a:path w="5138" h="6505" extrusionOk="0">
                  <a:moveTo>
                    <a:pt x="2569" y="0"/>
                  </a:moveTo>
                  <a:cubicBezTo>
                    <a:pt x="1968" y="1668"/>
                    <a:pt x="0" y="6505"/>
                    <a:pt x="2569" y="6505"/>
                  </a:cubicBezTo>
                  <a:cubicBezTo>
                    <a:pt x="5137" y="6505"/>
                    <a:pt x="3236"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
            <p:cNvSpPr/>
            <p:nvPr/>
          </p:nvSpPr>
          <p:spPr>
            <a:xfrm>
              <a:off x="1240325" y="2334875"/>
              <a:ext cx="128450" cy="163475"/>
            </a:xfrm>
            <a:custGeom>
              <a:avLst/>
              <a:gdLst/>
              <a:ahLst/>
              <a:cxnLst/>
              <a:rect l="l" t="t" r="r" b="b"/>
              <a:pathLst>
                <a:path w="5138" h="6539" extrusionOk="0">
                  <a:moveTo>
                    <a:pt x="2569" y="0"/>
                  </a:moveTo>
                  <a:cubicBezTo>
                    <a:pt x="2002" y="1701"/>
                    <a:pt x="0" y="6538"/>
                    <a:pt x="2569" y="6538"/>
                  </a:cubicBezTo>
                  <a:cubicBezTo>
                    <a:pt x="5137" y="6538"/>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
            <p:cNvSpPr/>
            <p:nvPr/>
          </p:nvSpPr>
          <p:spPr>
            <a:xfrm>
              <a:off x="3267600" y="2309025"/>
              <a:ext cx="131775" cy="167625"/>
            </a:xfrm>
            <a:custGeom>
              <a:avLst/>
              <a:gdLst/>
              <a:ahLst/>
              <a:cxnLst/>
              <a:rect l="l" t="t" r="r" b="b"/>
              <a:pathLst>
                <a:path w="5271" h="6705" extrusionOk="0">
                  <a:moveTo>
                    <a:pt x="2636" y="0"/>
                  </a:moveTo>
                  <a:cubicBezTo>
                    <a:pt x="2035" y="1735"/>
                    <a:pt x="0" y="6705"/>
                    <a:pt x="2636" y="6705"/>
                  </a:cubicBezTo>
                  <a:cubicBezTo>
                    <a:pt x="5271" y="6705"/>
                    <a:pt x="3336"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
            <p:cNvSpPr/>
            <p:nvPr/>
          </p:nvSpPr>
          <p:spPr>
            <a:xfrm>
              <a:off x="4606875" y="2393250"/>
              <a:ext cx="132625" cy="167625"/>
            </a:xfrm>
            <a:custGeom>
              <a:avLst/>
              <a:gdLst/>
              <a:ahLst/>
              <a:cxnLst/>
              <a:rect l="l" t="t" r="r" b="b"/>
              <a:pathLst>
                <a:path w="5305" h="6705" extrusionOk="0">
                  <a:moveTo>
                    <a:pt x="2670" y="0"/>
                  </a:moveTo>
                  <a:cubicBezTo>
                    <a:pt x="2069" y="1735"/>
                    <a:pt x="1" y="6705"/>
                    <a:pt x="2670" y="6705"/>
                  </a:cubicBezTo>
                  <a:cubicBezTo>
                    <a:pt x="5305" y="6705"/>
                    <a:pt x="3370" y="1835"/>
                    <a:pt x="2670"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
            <p:cNvSpPr/>
            <p:nvPr/>
          </p:nvSpPr>
          <p:spPr>
            <a:xfrm>
              <a:off x="2231850" y="3080400"/>
              <a:ext cx="128450" cy="162650"/>
            </a:xfrm>
            <a:custGeom>
              <a:avLst/>
              <a:gdLst/>
              <a:ahLst/>
              <a:cxnLst/>
              <a:rect l="l" t="t" r="r" b="b"/>
              <a:pathLst>
                <a:path w="5138" h="6506" extrusionOk="0">
                  <a:moveTo>
                    <a:pt x="2569" y="1"/>
                  </a:moveTo>
                  <a:cubicBezTo>
                    <a:pt x="2002" y="1702"/>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
            <p:cNvSpPr/>
            <p:nvPr/>
          </p:nvSpPr>
          <p:spPr>
            <a:xfrm>
              <a:off x="1854925" y="3842625"/>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
            <p:cNvSpPr/>
            <p:nvPr/>
          </p:nvSpPr>
          <p:spPr>
            <a:xfrm>
              <a:off x="3165025" y="3225500"/>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
            <p:cNvSpPr/>
            <p:nvPr/>
          </p:nvSpPr>
          <p:spPr>
            <a:xfrm>
              <a:off x="505625" y="3347250"/>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
            <p:cNvSpPr/>
            <p:nvPr/>
          </p:nvSpPr>
          <p:spPr>
            <a:xfrm>
              <a:off x="470600" y="4246225"/>
              <a:ext cx="132625" cy="167650"/>
            </a:xfrm>
            <a:custGeom>
              <a:avLst/>
              <a:gdLst/>
              <a:ahLst/>
              <a:cxnLst/>
              <a:rect l="l" t="t" r="r" b="b"/>
              <a:pathLst>
                <a:path w="5305" h="6706" extrusionOk="0">
                  <a:moveTo>
                    <a:pt x="2636" y="1"/>
                  </a:moveTo>
                  <a:cubicBezTo>
                    <a:pt x="2069" y="1735"/>
                    <a:pt x="0" y="6706"/>
                    <a:pt x="2636" y="6706"/>
                  </a:cubicBezTo>
                  <a:cubicBezTo>
                    <a:pt x="5304" y="6706"/>
                    <a:pt x="3370" y="1836"/>
                    <a:pt x="2636"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
            <p:cNvSpPr/>
            <p:nvPr/>
          </p:nvSpPr>
          <p:spPr>
            <a:xfrm>
              <a:off x="3743775" y="4382175"/>
              <a:ext cx="132625" cy="167625"/>
            </a:xfrm>
            <a:custGeom>
              <a:avLst/>
              <a:gdLst/>
              <a:ahLst/>
              <a:cxnLst/>
              <a:rect l="l" t="t" r="r" b="b"/>
              <a:pathLst>
                <a:path w="5305" h="6705" extrusionOk="0">
                  <a:moveTo>
                    <a:pt x="2669" y="0"/>
                  </a:moveTo>
                  <a:cubicBezTo>
                    <a:pt x="2068" y="1735"/>
                    <a:pt x="0" y="6705"/>
                    <a:pt x="2669" y="6705"/>
                  </a:cubicBezTo>
                  <a:cubicBezTo>
                    <a:pt x="5304" y="6705"/>
                    <a:pt x="3369" y="1868"/>
                    <a:pt x="26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
            <p:cNvSpPr/>
            <p:nvPr/>
          </p:nvSpPr>
          <p:spPr>
            <a:xfrm>
              <a:off x="2397800" y="3664150"/>
              <a:ext cx="128450" cy="162650"/>
            </a:xfrm>
            <a:custGeom>
              <a:avLst/>
              <a:gdLst/>
              <a:ahLst/>
              <a:cxnLst/>
              <a:rect l="l" t="t" r="r" b="b"/>
              <a:pathLst>
                <a:path w="5138" h="6506" extrusionOk="0">
                  <a:moveTo>
                    <a:pt x="2569" y="1"/>
                  </a:moveTo>
                  <a:cubicBezTo>
                    <a:pt x="2002" y="1668"/>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
            <p:cNvSpPr/>
            <p:nvPr/>
          </p:nvSpPr>
          <p:spPr>
            <a:xfrm>
              <a:off x="3353500" y="3815925"/>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
            <p:cNvSpPr/>
            <p:nvPr/>
          </p:nvSpPr>
          <p:spPr>
            <a:xfrm>
              <a:off x="172875" y="26092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
            <p:cNvSpPr/>
            <p:nvPr/>
          </p:nvSpPr>
          <p:spPr>
            <a:xfrm>
              <a:off x="4002275" y="3579925"/>
              <a:ext cx="131800" cy="167650"/>
            </a:xfrm>
            <a:custGeom>
              <a:avLst/>
              <a:gdLst/>
              <a:ahLst/>
              <a:cxnLst/>
              <a:rect l="l" t="t" r="r" b="b"/>
              <a:pathLst>
                <a:path w="5272" h="6706" extrusionOk="0">
                  <a:moveTo>
                    <a:pt x="2636" y="0"/>
                  </a:moveTo>
                  <a:cubicBezTo>
                    <a:pt x="2036" y="1735"/>
                    <a:pt x="1" y="6705"/>
                    <a:pt x="2636" y="6705"/>
                  </a:cubicBezTo>
                  <a:cubicBezTo>
                    <a:pt x="5271" y="6705"/>
                    <a:pt x="3337"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
            <p:cNvSpPr/>
            <p:nvPr/>
          </p:nvSpPr>
          <p:spPr>
            <a:xfrm>
              <a:off x="4183050" y="3154825"/>
              <a:ext cx="132600" cy="167650"/>
            </a:xfrm>
            <a:custGeom>
              <a:avLst/>
              <a:gdLst/>
              <a:ahLst/>
              <a:cxnLst/>
              <a:rect l="l" t="t" r="r" b="b"/>
              <a:pathLst>
                <a:path w="5304" h="6706" extrusionOk="0">
                  <a:moveTo>
                    <a:pt x="2669" y="1"/>
                  </a:moveTo>
                  <a:cubicBezTo>
                    <a:pt x="2068" y="1735"/>
                    <a:pt x="0" y="6705"/>
                    <a:pt x="2669" y="6705"/>
                  </a:cubicBezTo>
                  <a:cubicBezTo>
                    <a:pt x="5304" y="6705"/>
                    <a:pt x="3369" y="1835"/>
                    <a:pt x="26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
            <p:cNvSpPr/>
            <p:nvPr/>
          </p:nvSpPr>
          <p:spPr>
            <a:xfrm>
              <a:off x="2025875" y="2443275"/>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
            <p:cNvSpPr/>
            <p:nvPr/>
          </p:nvSpPr>
          <p:spPr>
            <a:xfrm>
              <a:off x="3576975" y="2491650"/>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
            <p:cNvSpPr/>
            <p:nvPr/>
          </p:nvSpPr>
          <p:spPr>
            <a:xfrm>
              <a:off x="2707200" y="3845950"/>
              <a:ext cx="128450" cy="162650"/>
            </a:xfrm>
            <a:custGeom>
              <a:avLst/>
              <a:gdLst/>
              <a:ahLst/>
              <a:cxnLst/>
              <a:rect l="l" t="t" r="r" b="b"/>
              <a:pathLst>
                <a:path w="5138" h="6506" extrusionOk="0">
                  <a:moveTo>
                    <a:pt x="2569" y="0"/>
                  </a:moveTo>
                  <a:cubicBezTo>
                    <a:pt x="2002" y="1702"/>
                    <a:pt x="0" y="6505"/>
                    <a:pt x="2569" y="6505"/>
                  </a:cubicBezTo>
                  <a:cubicBezTo>
                    <a:pt x="5137" y="6505"/>
                    <a:pt x="3269" y="1802"/>
                    <a:pt x="2569" y="0"/>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
            <p:cNvSpPr/>
            <p:nvPr/>
          </p:nvSpPr>
          <p:spPr>
            <a:xfrm>
              <a:off x="482275" y="2791850"/>
              <a:ext cx="128450" cy="162650"/>
            </a:xfrm>
            <a:custGeom>
              <a:avLst/>
              <a:gdLst/>
              <a:ahLst/>
              <a:cxnLst/>
              <a:rect l="l" t="t" r="r" b="b"/>
              <a:pathLst>
                <a:path w="5138" h="6506" extrusionOk="0">
                  <a:moveTo>
                    <a:pt x="2569" y="1"/>
                  </a:moveTo>
                  <a:cubicBezTo>
                    <a:pt x="2002" y="1669"/>
                    <a:pt x="0" y="6506"/>
                    <a:pt x="2569" y="6506"/>
                  </a:cubicBezTo>
                  <a:cubicBezTo>
                    <a:pt x="5137" y="6506"/>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
            <p:cNvSpPr/>
            <p:nvPr/>
          </p:nvSpPr>
          <p:spPr>
            <a:xfrm>
              <a:off x="6138100" y="2260650"/>
              <a:ext cx="128450" cy="162650"/>
            </a:xfrm>
            <a:custGeom>
              <a:avLst/>
              <a:gdLst/>
              <a:ahLst/>
              <a:cxnLst/>
              <a:rect l="l" t="t" r="r" b="b"/>
              <a:pathLst>
                <a:path w="5138" h="6506" extrusionOk="0">
                  <a:moveTo>
                    <a:pt x="2569" y="0"/>
                  </a:moveTo>
                  <a:cubicBezTo>
                    <a:pt x="2001" y="1702"/>
                    <a:pt x="0" y="6505"/>
                    <a:pt x="2569" y="6505"/>
                  </a:cubicBezTo>
                  <a:cubicBezTo>
                    <a:pt x="5137" y="6505"/>
                    <a:pt x="3236"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
            <p:cNvSpPr/>
            <p:nvPr/>
          </p:nvSpPr>
          <p:spPr>
            <a:xfrm>
              <a:off x="8470575" y="2625075"/>
              <a:ext cx="128450" cy="162650"/>
            </a:xfrm>
            <a:custGeom>
              <a:avLst/>
              <a:gdLst/>
              <a:ahLst/>
              <a:cxnLst/>
              <a:rect l="l" t="t" r="r" b="b"/>
              <a:pathLst>
                <a:path w="5138" h="6506" extrusionOk="0">
                  <a:moveTo>
                    <a:pt x="2569" y="0"/>
                  </a:moveTo>
                  <a:cubicBezTo>
                    <a:pt x="1969" y="1668"/>
                    <a:pt x="1" y="6505"/>
                    <a:pt x="2569" y="6505"/>
                  </a:cubicBezTo>
                  <a:cubicBezTo>
                    <a:pt x="5138" y="6505"/>
                    <a:pt x="3237"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
            <p:cNvSpPr/>
            <p:nvPr/>
          </p:nvSpPr>
          <p:spPr>
            <a:xfrm>
              <a:off x="5802850" y="381592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
            <p:cNvSpPr/>
            <p:nvPr/>
          </p:nvSpPr>
          <p:spPr>
            <a:xfrm>
              <a:off x="4959750" y="2105525"/>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
            <p:cNvSpPr/>
            <p:nvPr/>
          </p:nvSpPr>
          <p:spPr>
            <a:xfrm>
              <a:off x="4561975" y="3628300"/>
              <a:ext cx="128450" cy="162625"/>
            </a:xfrm>
            <a:custGeom>
              <a:avLst/>
              <a:gdLst/>
              <a:ahLst/>
              <a:cxnLst/>
              <a:rect l="l" t="t" r="r" b="b"/>
              <a:pathLst>
                <a:path w="5138" h="6505" extrusionOk="0">
                  <a:moveTo>
                    <a:pt x="2569" y="0"/>
                  </a:moveTo>
                  <a:cubicBezTo>
                    <a:pt x="2001" y="1701"/>
                    <a:pt x="0" y="6505"/>
                    <a:pt x="2569" y="6505"/>
                  </a:cubicBezTo>
                  <a:cubicBezTo>
                    <a:pt x="5137" y="6505"/>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
            <p:cNvSpPr/>
            <p:nvPr/>
          </p:nvSpPr>
          <p:spPr>
            <a:xfrm>
              <a:off x="6873625" y="2416600"/>
              <a:ext cx="128450" cy="162625"/>
            </a:xfrm>
            <a:custGeom>
              <a:avLst/>
              <a:gdLst/>
              <a:ahLst/>
              <a:cxnLst/>
              <a:rect l="l" t="t" r="r" b="b"/>
              <a:pathLst>
                <a:path w="5138" h="6505" extrusionOk="0">
                  <a:moveTo>
                    <a:pt x="2569" y="0"/>
                  </a:moveTo>
                  <a:cubicBezTo>
                    <a:pt x="1968" y="1668"/>
                    <a:pt x="0" y="6505"/>
                    <a:pt x="2569" y="6505"/>
                  </a:cubicBezTo>
                  <a:cubicBezTo>
                    <a:pt x="5137" y="6505"/>
                    <a:pt x="3236"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
            <p:cNvSpPr/>
            <p:nvPr/>
          </p:nvSpPr>
          <p:spPr>
            <a:xfrm>
              <a:off x="5661925" y="2334875"/>
              <a:ext cx="128450" cy="163475"/>
            </a:xfrm>
            <a:custGeom>
              <a:avLst/>
              <a:gdLst/>
              <a:ahLst/>
              <a:cxnLst/>
              <a:rect l="l" t="t" r="r" b="b"/>
              <a:pathLst>
                <a:path w="5138" h="6539" extrusionOk="0">
                  <a:moveTo>
                    <a:pt x="2569" y="0"/>
                  </a:moveTo>
                  <a:cubicBezTo>
                    <a:pt x="2002" y="1701"/>
                    <a:pt x="0" y="6538"/>
                    <a:pt x="2569" y="6538"/>
                  </a:cubicBezTo>
                  <a:cubicBezTo>
                    <a:pt x="5137" y="6538"/>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
            <p:cNvSpPr/>
            <p:nvPr/>
          </p:nvSpPr>
          <p:spPr>
            <a:xfrm>
              <a:off x="7689200" y="2309025"/>
              <a:ext cx="131775" cy="167625"/>
            </a:xfrm>
            <a:custGeom>
              <a:avLst/>
              <a:gdLst/>
              <a:ahLst/>
              <a:cxnLst/>
              <a:rect l="l" t="t" r="r" b="b"/>
              <a:pathLst>
                <a:path w="5271" h="6705" extrusionOk="0">
                  <a:moveTo>
                    <a:pt x="2636" y="0"/>
                  </a:moveTo>
                  <a:cubicBezTo>
                    <a:pt x="2035" y="1735"/>
                    <a:pt x="0" y="6705"/>
                    <a:pt x="2636" y="6705"/>
                  </a:cubicBezTo>
                  <a:cubicBezTo>
                    <a:pt x="5271" y="6705"/>
                    <a:pt x="3336"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
            <p:cNvSpPr/>
            <p:nvPr/>
          </p:nvSpPr>
          <p:spPr>
            <a:xfrm>
              <a:off x="6653450" y="3080400"/>
              <a:ext cx="128450" cy="162650"/>
            </a:xfrm>
            <a:custGeom>
              <a:avLst/>
              <a:gdLst/>
              <a:ahLst/>
              <a:cxnLst/>
              <a:rect l="l" t="t" r="r" b="b"/>
              <a:pathLst>
                <a:path w="5138" h="6506" extrusionOk="0">
                  <a:moveTo>
                    <a:pt x="2569" y="1"/>
                  </a:moveTo>
                  <a:cubicBezTo>
                    <a:pt x="2002" y="1702"/>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
            <p:cNvSpPr/>
            <p:nvPr/>
          </p:nvSpPr>
          <p:spPr>
            <a:xfrm>
              <a:off x="6276525" y="3842625"/>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
            <p:cNvSpPr/>
            <p:nvPr/>
          </p:nvSpPr>
          <p:spPr>
            <a:xfrm>
              <a:off x="7586625" y="3225500"/>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
            <p:cNvSpPr/>
            <p:nvPr/>
          </p:nvSpPr>
          <p:spPr>
            <a:xfrm>
              <a:off x="4851025" y="3194850"/>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
            <p:cNvSpPr/>
            <p:nvPr/>
          </p:nvSpPr>
          <p:spPr>
            <a:xfrm>
              <a:off x="4892200" y="4246225"/>
              <a:ext cx="132625" cy="167650"/>
            </a:xfrm>
            <a:custGeom>
              <a:avLst/>
              <a:gdLst/>
              <a:ahLst/>
              <a:cxnLst/>
              <a:rect l="l" t="t" r="r" b="b"/>
              <a:pathLst>
                <a:path w="5305" h="6706" extrusionOk="0">
                  <a:moveTo>
                    <a:pt x="2636" y="1"/>
                  </a:moveTo>
                  <a:cubicBezTo>
                    <a:pt x="2069" y="1735"/>
                    <a:pt x="0" y="6706"/>
                    <a:pt x="2636" y="6706"/>
                  </a:cubicBezTo>
                  <a:cubicBezTo>
                    <a:pt x="5304" y="6706"/>
                    <a:pt x="3370" y="1836"/>
                    <a:pt x="2636"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
            <p:cNvSpPr/>
            <p:nvPr/>
          </p:nvSpPr>
          <p:spPr>
            <a:xfrm>
              <a:off x="8165375" y="4382175"/>
              <a:ext cx="132625" cy="167625"/>
            </a:xfrm>
            <a:custGeom>
              <a:avLst/>
              <a:gdLst/>
              <a:ahLst/>
              <a:cxnLst/>
              <a:rect l="l" t="t" r="r" b="b"/>
              <a:pathLst>
                <a:path w="5305" h="6705" extrusionOk="0">
                  <a:moveTo>
                    <a:pt x="2669" y="0"/>
                  </a:moveTo>
                  <a:cubicBezTo>
                    <a:pt x="2068" y="1735"/>
                    <a:pt x="0" y="6705"/>
                    <a:pt x="2669" y="6705"/>
                  </a:cubicBezTo>
                  <a:cubicBezTo>
                    <a:pt x="5304" y="6705"/>
                    <a:pt x="3369" y="1868"/>
                    <a:pt x="26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
            <p:cNvSpPr/>
            <p:nvPr/>
          </p:nvSpPr>
          <p:spPr>
            <a:xfrm>
              <a:off x="6819400" y="3664150"/>
              <a:ext cx="128450" cy="162650"/>
            </a:xfrm>
            <a:custGeom>
              <a:avLst/>
              <a:gdLst/>
              <a:ahLst/>
              <a:cxnLst/>
              <a:rect l="l" t="t" r="r" b="b"/>
              <a:pathLst>
                <a:path w="5138" h="6506" extrusionOk="0">
                  <a:moveTo>
                    <a:pt x="2569" y="1"/>
                  </a:moveTo>
                  <a:cubicBezTo>
                    <a:pt x="2002" y="1668"/>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
            <p:cNvSpPr/>
            <p:nvPr/>
          </p:nvSpPr>
          <p:spPr>
            <a:xfrm>
              <a:off x="7775100" y="3815925"/>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
            <p:cNvSpPr/>
            <p:nvPr/>
          </p:nvSpPr>
          <p:spPr>
            <a:xfrm>
              <a:off x="4594475" y="26092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
            <p:cNvSpPr/>
            <p:nvPr/>
          </p:nvSpPr>
          <p:spPr>
            <a:xfrm>
              <a:off x="8423875" y="3579925"/>
              <a:ext cx="131800" cy="167650"/>
            </a:xfrm>
            <a:custGeom>
              <a:avLst/>
              <a:gdLst/>
              <a:ahLst/>
              <a:cxnLst/>
              <a:rect l="l" t="t" r="r" b="b"/>
              <a:pathLst>
                <a:path w="5272" h="6706" extrusionOk="0">
                  <a:moveTo>
                    <a:pt x="2636" y="0"/>
                  </a:moveTo>
                  <a:cubicBezTo>
                    <a:pt x="2036" y="1735"/>
                    <a:pt x="1" y="6705"/>
                    <a:pt x="2636" y="6705"/>
                  </a:cubicBezTo>
                  <a:cubicBezTo>
                    <a:pt x="5271" y="6705"/>
                    <a:pt x="3337"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
            <p:cNvSpPr/>
            <p:nvPr/>
          </p:nvSpPr>
          <p:spPr>
            <a:xfrm>
              <a:off x="4903875" y="2791850"/>
              <a:ext cx="128450" cy="162650"/>
            </a:xfrm>
            <a:custGeom>
              <a:avLst/>
              <a:gdLst/>
              <a:ahLst/>
              <a:cxnLst/>
              <a:rect l="l" t="t" r="r" b="b"/>
              <a:pathLst>
                <a:path w="5138" h="6506" extrusionOk="0">
                  <a:moveTo>
                    <a:pt x="2569" y="1"/>
                  </a:moveTo>
                  <a:cubicBezTo>
                    <a:pt x="2002" y="1669"/>
                    <a:pt x="0" y="6506"/>
                    <a:pt x="2569" y="6506"/>
                  </a:cubicBezTo>
                  <a:cubicBezTo>
                    <a:pt x="5137" y="6506"/>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
            <p:cNvSpPr/>
            <p:nvPr/>
          </p:nvSpPr>
          <p:spPr>
            <a:xfrm>
              <a:off x="6260050" y="328252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
            <p:cNvSpPr/>
            <p:nvPr/>
          </p:nvSpPr>
          <p:spPr>
            <a:xfrm flipH="1">
              <a:off x="1608100" y="2871088"/>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
            <p:cNvSpPr/>
            <p:nvPr/>
          </p:nvSpPr>
          <p:spPr>
            <a:xfrm flipH="1">
              <a:off x="1419625" y="3461513"/>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
            <p:cNvSpPr/>
            <p:nvPr/>
          </p:nvSpPr>
          <p:spPr>
            <a:xfrm>
              <a:off x="7841700" y="286107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
            <p:cNvSpPr/>
            <p:nvPr/>
          </p:nvSpPr>
          <p:spPr>
            <a:xfrm>
              <a:off x="8315375" y="2887775"/>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
            <p:cNvSpPr/>
            <p:nvPr/>
          </p:nvSpPr>
          <p:spPr>
            <a:xfrm>
              <a:off x="3426038" y="281770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
            <p:cNvSpPr/>
            <p:nvPr/>
          </p:nvSpPr>
          <p:spPr>
            <a:xfrm>
              <a:off x="3899713" y="2844400"/>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3"/>
            <p:cNvGrpSpPr/>
            <p:nvPr/>
          </p:nvGrpSpPr>
          <p:grpSpPr>
            <a:xfrm>
              <a:off x="359500" y="182650"/>
              <a:ext cx="8548925" cy="3978550"/>
              <a:chOff x="359500" y="182650"/>
              <a:chExt cx="8548925" cy="3978550"/>
            </a:xfrm>
          </p:grpSpPr>
          <p:sp>
            <p:nvSpPr>
              <p:cNvPr id="440" name="Google Shape;440;p3"/>
              <p:cNvSpPr/>
              <p:nvPr/>
            </p:nvSpPr>
            <p:spPr>
              <a:xfrm>
                <a:off x="1935625" y="337750"/>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
              <p:cNvSpPr/>
              <p:nvPr/>
            </p:nvSpPr>
            <p:spPr>
              <a:xfrm>
                <a:off x="4268125" y="701350"/>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
              <p:cNvSpPr/>
              <p:nvPr/>
            </p:nvSpPr>
            <p:spPr>
              <a:xfrm>
                <a:off x="1600375" y="189302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
              <p:cNvSpPr/>
              <p:nvPr/>
            </p:nvSpPr>
            <p:spPr>
              <a:xfrm>
                <a:off x="757275" y="182650"/>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
              <p:cNvSpPr/>
              <p:nvPr/>
            </p:nvSpPr>
            <p:spPr>
              <a:xfrm>
                <a:off x="359500" y="1704575"/>
                <a:ext cx="128450" cy="163475"/>
              </a:xfrm>
              <a:custGeom>
                <a:avLst/>
                <a:gdLst/>
                <a:ahLst/>
                <a:cxnLst/>
                <a:rect l="l" t="t" r="r" b="b"/>
                <a:pathLst>
                  <a:path w="5138" h="6539" extrusionOk="0">
                    <a:moveTo>
                      <a:pt x="2569" y="0"/>
                    </a:moveTo>
                    <a:cubicBezTo>
                      <a:pt x="2002" y="1701"/>
                      <a:pt x="1" y="6538"/>
                      <a:pt x="2569" y="6538"/>
                    </a:cubicBezTo>
                    <a:cubicBezTo>
                      <a:pt x="5138" y="6538"/>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
              <p:cNvSpPr/>
              <p:nvPr/>
            </p:nvSpPr>
            <p:spPr>
              <a:xfrm>
                <a:off x="2670325" y="492875"/>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
              <p:cNvSpPr/>
              <p:nvPr/>
            </p:nvSpPr>
            <p:spPr>
              <a:xfrm>
                <a:off x="1459450" y="411975"/>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
              <p:cNvSpPr/>
              <p:nvPr/>
            </p:nvSpPr>
            <p:spPr>
              <a:xfrm>
                <a:off x="3486725" y="386125"/>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
              <p:cNvSpPr/>
              <p:nvPr/>
            </p:nvSpPr>
            <p:spPr>
              <a:xfrm>
                <a:off x="4826025" y="469525"/>
                <a:ext cx="132625" cy="167625"/>
              </a:xfrm>
              <a:custGeom>
                <a:avLst/>
                <a:gdLst/>
                <a:ahLst/>
                <a:cxnLst/>
                <a:rect l="l" t="t" r="r" b="b"/>
                <a:pathLst>
                  <a:path w="5305" h="6705" extrusionOk="0">
                    <a:moveTo>
                      <a:pt x="2669" y="0"/>
                    </a:moveTo>
                    <a:cubicBezTo>
                      <a:pt x="2069" y="1735"/>
                      <a:pt x="0" y="6705"/>
                      <a:pt x="2669" y="6705"/>
                    </a:cubicBezTo>
                    <a:cubicBezTo>
                      <a:pt x="5304" y="6705"/>
                      <a:pt x="3370" y="1868"/>
                      <a:pt x="26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
              <p:cNvSpPr/>
              <p:nvPr/>
            </p:nvSpPr>
            <p:spPr>
              <a:xfrm>
                <a:off x="2451000" y="1156675"/>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
              <p:cNvSpPr/>
              <p:nvPr/>
            </p:nvSpPr>
            <p:spPr>
              <a:xfrm>
                <a:off x="3384150" y="1302600"/>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
              <p:cNvSpPr/>
              <p:nvPr/>
            </p:nvSpPr>
            <p:spPr>
              <a:xfrm>
                <a:off x="724750" y="14235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
              <p:cNvSpPr/>
              <p:nvPr/>
            </p:nvSpPr>
            <p:spPr>
              <a:xfrm>
                <a:off x="4220600" y="1657025"/>
                <a:ext cx="132600" cy="167650"/>
              </a:xfrm>
              <a:custGeom>
                <a:avLst/>
                <a:gdLst/>
                <a:ahLst/>
                <a:cxnLst/>
                <a:rect l="l" t="t" r="r" b="b"/>
                <a:pathLst>
                  <a:path w="5304" h="6706" extrusionOk="0">
                    <a:moveTo>
                      <a:pt x="2669" y="1"/>
                    </a:moveTo>
                    <a:cubicBezTo>
                      <a:pt x="2068" y="1735"/>
                      <a:pt x="0" y="6706"/>
                      <a:pt x="2669" y="6706"/>
                    </a:cubicBezTo>
                    <a:cubicBezTo>
                      <a:pt x="5304" y="6706"/>
                      <a:pt x="3369" y="1835"/>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
              <p:cNvSpPr/>
              <p:nvPr/>
            </p:nvSpPr>
            <p:spPr>
              <a:xfrm>
                <a:off x="4859375" y="1383500"/>
                <a:ext cx="132625" cy="167650"/>
              </a:xfrm>
              <a:custGeom>
                <a:avLst/>
                <a:gdLst/>
                <a:ahLst/>
                <a:cxnLst/>
                <a:rect l="l" t="t" r="r" b="b"/>
                <a:pathLst>
                  <a:path w="5305" h="6706" extrusionOk="0">
                    <a:moveTo>
                      <a:pt x="2669" y="1"/>
                    </a:moveTo>
                    <a:cubicBezTo>
                      <a:pt x="2069" y="1735"/>
                      <a:pt x="1" y="6705"/>
                      <a:pt x="2669" y="6705"/>
                    </a:cubicBezTo>
                    <a:cubicBezTo>
                      <a:pt x="5305" y="6705"/>
                      <a:pt x="3370" y="1869"/>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
              <p:cNvSpPr/>
              <p:nvPr/>
            </p:nvSpPr>
            <p:spPr>
              <a:xfrm>
                <a:off x="6357225" y="337750"/>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
              <p:cNvSpPr/>
              <p:nvPr/>
            </p:nvSpPr>
            <p:spPr>
              <a:xfrm>
                <a:off x="8689725" y="701350"/>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
              <p:cNvSpPr/>
              <p:nvPr/>
            </p:nvSpPr>
            <p:spPr>
              <a:xfrm>
                <a:off x="6021975" y="189302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
              <p:cNvSpPr/>
              <p:nvPr/>
            </p:nvSpPr>
            <p:spPr>
              <a:xfrm>
                <a:off x="5178875" y="182650"/>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
              <p:cNvSpPr/>
              <p:nvPr/>
            </p:nvSpPr>
            <p:spPr>
              <a:xfrm>
                <a:off x="4781100" y="1704575"/>
                <a:ext cx="128450" cy="163475"/>
              </a:xfrm>
              <a:custGeom>
                <a:avLst/>
                <a:gdLst/>
                <a:ahLst/>
                <a:cxnLst/>
                <a:rect l="l" t="t" r="r" b="b"/>
                <a:pathLst>
                  <a:path w="5138" h="6539" extrusionOk="0">
                    <a:moveTo>
                      <a:pt x="2569" y="0"/>
                    </a:moveTo>
                    <a:cubicBezTo>
                      <a:pt x="2002" y="1701"/>
                      <a:pt x="1" y="6538"/>
                      <a:pt x="2569" y="6538"/>
                    </a:cubicBezTo>
                    <a:cubicBezTo>
                      <a:pt x="5138" y="6538"/>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
              <p:cNvSpPr/>
              <p:nvPr/>
            </p:nvSpPr>
            <p:spPr>
              <a:xfrm>
                <a:off x="7091925" y="492875"/>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
              <p:cNvSpPr/>
              <p:nvPr/>
            </p:nvSpPr>
            <p:spPr>
              <a:xfrm>
                <a:off x="5881050" y="411975"/>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
              <p:cNvSpPr/>
              <p:nvPr/>
            </p:nvSpPr>
            <p:spPr>
              <a:xfrm>
                <a:off x="7908325" y="386125"/>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
              <p:cNvSpPr/>
              <p:nvPr/>
            </p:nvSpPr>
            <p:spPr>
              <a:xfrm>
                <a:off x="6872600" y="1156675"/>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
              <p:cNvSpPr/>
              <p:nvPr/>
            </p:nvSpPr>
            <p:spPr>
              <a:xfrm>
                <a:off x="7805750" y="1302600"/>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
              <p:cNvSpPr/>
              <p:nvPr/>
            </p:nvSpPr>
            <p:spPr>
              <a:xfrm>
                <a:off x="5146350" y="14235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
              <p:cNvSpPr/>
              <p:nvPr/>
            </p:nvSpPr>
            <p:spPr>
              <a:xfrm>
                <a:off x="7038550" y="1740425"/>
                <a:ext cx="128450" cy="162650"/>
              </a:xfrm>
              <a:custGeom>
                <a:avLst/>
                <a:gdLst/>
                <a:ahLst/>
                <a:cxnLst/>
                <a:rect l="l" t="t" r="r" b="b"/>
                <a:pathLst>
                  <a:path w="5138" h="6506" extrusionOk="0">
                    <a:moveTo>
                      <a:pt x="2569" y="0"/>
                    </a:moveTo>
                    <a:cubicBezTo>
                      <a:pt x="2002" y="1702"/>
                      <a:pt x="0" y="6505"/>
                      <a:pt x="2569" y="6505"/>
                    </a:cubicBezTo>
                    <a:cubicBezTo>
                      <a:pt x="5137" y="6505"/>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
              <p:cNvSpPr/>
              <p:nvPr/>
            </p:nvSpPr>
            <p:spPr>
              <a:xfrm>
                <a:off x="7994225" y="1893025"/>
                <a:ext cx="128450" cy="162650"/>
              </a:xfrm>
              <a:custGeom>
                <a:avLst/>
                <a:gdLst/>
                <a:ahLst/>
                <a:cxnLst/>
                <a:rect l="l" t="t" r="r" b="b"/>
                <a:pathLst>
                  <a:path w="5138" h="6506" extrusionOk="0">
                    <a:moveTo>
                      <a:pt x="2569" y="1"/>
                    </a:moveTo>
                    <a:cubicBezTo>
                      <a:pt x="2002" y="1669"/>
                      <a:pt x="1" y="6505"/>
                      <a:pt x="2569" y="6505"/>
                    </a:cubicBezTo>
                    <a:cubicBezTo>
                      <a:pt x="5138" y="6505"/>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
              <p:cNvSpPr/>
              <p:nvPr/>
            </p:nvSpPr>
            <p:spPr>
              <a:xfrm>
                <a:off x="8642200" y="1657025"/>
                <a:ext cx="132600" cy="167650"/>
              </a:xfrm>
              <a:custGeom>
                <a:avLst/>
                <a:gdLst/>
                <a:ahLst/>
                <a:cxnLst/>
                <a:rect l="l" t="t" r="r" b="b"/>
                <a:pathLst>
                  <a:path w="5304" h="6706" extrusionOk="0">
                    <a:moveTo>
                      <a:pt x="2669" y="1"/>
                    </a:moveTo>
                    <a:cubicBezTo>
                      <a:pt x="2068" y="1735"/>
                      <a:pt x="0" y="6706"/>
                      <a:pt x="2669" y="6706"/>
                    </a:cubicBezTo>
                    <a:cubicBezTo>
                      <a:pt x="5304" y="6706"/>
                      <a:pt x="3369" y="1835"/>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
              <p:cNvSpPr/>
              <p:nvPr/>
            </p:nvSpPr>
            <p:spPr>
              <a:xfrm>
                <a:off x="5374950" y="9663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
              <p:cNvSpPr/>
              <p:nvPr/>
            </p:nvSpPr>
            <p:spPr>
              <a:xfrm>
                <a:off x="5679750" y="12711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
              <p:cNvSpPr/>
              <p:nvPr/>
            </p:nvSpPr>
            <p:spPr>
              <a:xfrm flipH="1">
                <a:off x="1208475" y="948188"/>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
              <p:cNvSpPr/>
              <p:nvPr/>
            </p:nvSpPr>
            <p:spPr>
              <a:xfrm>
                <a:off x="8060825" y="93817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
              <p:cNvSpPr/>
              <p:nvPr/>
            </p:nvSpPr>
            <p:spPr>
              <a:xfrm>
                <a:off x="3645163" y="89480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
              <p:cNvSpPr/>
              <p:nvPr/>
            </p:nvSpPr>
            <p:spPr>
              <a:xfrm>
                <a:off x="4358375" y="2806875"/>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
              <p:cNvSpPr/>
              <p:nvPr/>
            </p:nvSpPr>
            <p:spPr>
              <a:xfrm>
                <a:off x="1690625" y="399855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
              <p:cNvSpPr/>
              <p:nvPr/>
            </p:nvSpPr>
            <p:spPr>
              <a:xfrm>
                <a:off x="847525" y="2288175"/>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
              <p:cNvSpPr/>
              <p:nvPr/>
            </p:nvSpPr>
            <p:spPr>
              <a:xfrm>
                <a:off x="449750" y="3810100"/>
                <a:ext cx="128450" cy="163475"/>
              </a:xfrm>
              <a:custGeom>
                <a:avLst/>
                <a:gdLst/>
                <a:ahLst/>
                <a:cxnLst/>
                <a:rect l="l" t="t" r="r" b="b"/>
                <a:pathLst>
                  <a:path w="5138" h="6539" extrusionOk="0">
                    <a:moveTo>
                      <a:pt x="2569" y="0"/>
                    </a:moveTo>
                    <a:cubicBezTo>
                      <a:pt x="2002" y="1701"/>
                      <a:pt x="1" y="6538"/>
                      <a:pt x="2569" y="6538"/>
                    </a:cubicBezTo>
                    <a:cubicBezTo>
                      <a:pt x="5138" y="6538"/>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
              <p:cNvSpPr/>
              <p:nvPr/>
            </p:nvSpPr>
            <p:spPr>
              <a:xfrm>
                <a:off x="2760575" y="2598400"/>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
              <p:cNvSpPr/>
              <p:nvPr/>
            </p:nvSpPr>
            <p:spPr>
              <a:xfrm>
                <a:off x="1549700" y="2517500"/>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
              <p:cNvSpPr/>
              <p:nvPr/>
            </p:nvSpPr>
            <p:spPr>
              <a:xfrm>
                <a:off x="4916275" y="2575050"/>
                <a:ext cx="132625" cy="167625"/>
              </a:xfrm>
              <a:custGeom>
                <a:avLst/>
                <a:gdLst/>
                <a:ahLst/>
                <a:cxnLst/>
                <a:rect l="l" t="t" r="r" b="b"/>
                <a:pathLst>
                  <a:path w="5305" h="6705" extrusionOk="0">
                    <a:moveTo>
                      <a:pt x="2669" y="0"/>
                    </a:moveTo>
                    <a:cubicBezTo>
                      <a:pt x="2069" y="1735"/>
                      <a:pt x="0" y="6705"/>
                      <a:pt x="2669" y="6705"/>
                    </a:cubicBezTo>
                    <a:cubicBezTo>
                      <a:pt x="5304" y="6705"/>
                      <a:pt x="3370" y="1868"/>
                      <a:pt x="26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
              <p:cNvSpPr/>
              <p:nvPr/>
            </p:nvSpPr>
            <p:spPr>
              <a:xfrm>
                <a:off x="2541250" y="3262200"/>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
              <p:cNvSpPr/>
              <p:nvPr/>
            </p:nvSpPr>
            <p:spPr>
              <a:xfrm>
                <a:off x="3474400" y="3408125"/>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
              <p:cNvSpPr/>
              <p:nvPr/>
            </p:nvSpPr>
            <p:spPr>
              <a:xfrm>
                <a:off x="815000" y="35290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
              <p:cNvSpPr/>
              <p:nvPr/>
            </p:nvSpPr>
            <p:spPr>
              <a:xfrm>
                <a:off x="3662875" y="3998550"/>
                <a:ext cx="128450" cy="162650"/>
              </a:xfrm>
              <a:custGeom>
                <a:avLst/>
                <a:gdLst/>
                <a:ahLst/>
                <a:cxnLst/>
                <a:rect l="l" t="t" r="r" b="b"/>
                <a:pathLst>
                  <a:path w="5138" h="6506" extrusionOk="0">
                    <a:moveTo>
                      <a:pt x="2569" y="1"/>
                    </a:moveTo>
                    <a:cubicBezTo>
                      <a:pt x="2002" y="1669"/>
                      <a:pt x="1" y="6505"/>
                      <a:pt x="2569" y="6505"/>
                    </a:cubicBezTo>
                    <a:cubicBezTo>
                      <a:pt x="5138" y="6505"/>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
              <p:cNvSpPr/>
              <p:nvPr/>
            </p:nvSpPr>
            <p:spPr>
              <a:xfrm>
                <a:off x="4310850" y="3762550"/>
                <a:ext cx="132600" cy="167650"/>
              </a:xfrm>
              <a:custGeom>
                <a:avLst/>
                <a:gdLst/>
                <a:ahLst/>
                <a:cxnLst/>
                <a:rect l="l" t="t" r="r" b="b"/>
                <a:pathLst>
                  <a:path w="5304" h="6706" extrusionOk="0">
                    <a:moveTo>
                      <a:pt x="2669" y="1"/>
                    </a:moveTo>
                    <a:cubicBezTo>
                      <a:pt x="2068" y="1735"/>
                      <a:pt x="0" y="6706"/>
                      <a:pt x="2669" y="6706"/>
                    </a:cubicBezTo>
                    <a:cubicBezTo>
                      <a:pt x="5304" y="6706"/>
                      <a:pt x="3369" y="1835"/>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
              <p:cNvSpPr/>
              <p:nvPr/>
            </p:nvSpPr>
            <p:spPr>
              <a:xfrm>
                <a:off x="4949625" y="3489025"/>
                <a:ext cx="132625" cy="167650"/>
              </a:xfrm>
              <a:custGeom>
                <a:avLst/>
                <a:gdLst/>
                <a:ahLst/>
                <a:cxnLst/>
                <a:rect l="l" t="t" r="r" b="b"/>
                <a:pathLst>
                  <a:path w="5305" h="6706" extrusionOk="0">
                    <a:moveTo>
                      <a:pt x="2669" y="1"/>
                    </a:moveTo>
                    <a:cubicBezTo>
                      <a:pt x="2069" y="1735"/>
                      <a:pt x="1" y="6705"/>
                      <a:pt x="2669" y="6705"/>
                    </a:cubicBezTo>
                    <a:cubicBezTo>
                      <a:pt x="5305" y="6705"/>
                      <a:pt x="3370" y="1869"/>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
              <p:cNvSpPr/>
              <p:nvPr/>
            </p:nvSpPr>
            <p:spPr>
              <a:xfrm>
                <a:off x="6447475" y="2443275"/>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
              <p:cNvSpPr/>
              <p:nvPr/>
            </p:nvSpPr>
            <p:spPr>
              <a:xfrm>
                <a:off x="8779975" y="2806875"/>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
              <p:cNvSpPr/>
              <p:nvPr/>
            </p:nvSpPr>
            <p:spPr>
              <a:xfrm>
                <a:off x="6112225" y="399855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
              <p:cNvSpPr/>
              <p:nvPr/>
            </p:nvSpPr>
            <p:spPr>
              <a:xfrm>
                <a:off x="5269125" y="2288175"/>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
              <p:cNvSpPr/>
              <p:nvPr/>
            </p:nvSpPr>
            <p:spPr>
              <a:xfrm>
                <a:off x="4871350" y="3810100"/>
                <a:ext cx="128450" cy="163475"/>
              </a:xfrm>
              <a:custGeom>
                <a:avLst/>
                <a:gdLst/>
                <a:ahLst/>
                <a:cxnLst/>
                <a:rect l="l" t="t" r="r" b="b"/>
                <a:pathLst>
                  <a:path w="5138" h="6539" extrusionOk="0">
                    <a:moveTo>
                      <a:pt x="2569" y="0"/>
                    </a:moveTo>
                    <a:cubicBezTo>
                      <a:pt x="2002" y="1701"/>
                      <a:pt x="1" y="6538"/>
                      <a:pt x="2569" y="6538"/>
                    </a:cubicBezTo>
                    <a:cubicBezTo>
                      <a:pt x="5138" y="6538"/>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
              <p:cNvSpPr/>
              <p:nvPr/>
            </p:nvSpPr>
            <p:spPr>
              <a:xfrm>
                <a:off x="7182175" y="2598400"/>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
              <p:cNvSpPr/>
              <p:nvPr/>
            </p:nvSpPr>
            <p:spPr>
              <a:xfrm>
                <a:off x="5971300" y="2517500"/>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
              <p:cNvSpPr/>
              <p:nvPr/>
            </p:nvSpPr>
            <p:spPr>
              <a:xfrm>
                <a:off x="7998575" y="2491650"/>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
              <p:cNvSpPr/>
              <p:nvPr/>
            </p:nvSpPr>
            <p:spPr>
              <a:xfrm>
                <a:off x="6962850" y="3262200"/>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
              <p:cNvSpPr/>
              <p:nvPr/>
            </p:nvSpPr>
            <p:spPr>
              <a:xfrm>
                <a:off x="7896000" y="3408125"/>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
              <p:cNvSpPr/>
              <p:nvPr/>
            </p:nvSpPr>
            <p:spPr>
              <a:xfrm>
                <a:off x="5236600" y="35290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
              <p:cNvSpPr/>
              <p:nvPr/>
            </p:nvSpPr>
            <p:spPr>
              <a:xfrm>
                <a:off x="7128800" y="3845950"/>
                <a:ext cx="128450" cy="162650"/>
              </a:xfrm>
              <a:custGeom>
                <a:avLst/>
                <a:gdLst/>
                <a:ahLst/>
                <a:cxnLst/>
                <a:rect l="l" t="t" r="r" b="b"/>
                <a:pathLst>
                  <a:path w="5138" h="6506" extrusionOk="0">
                    <a:moveTo>
                      <a:pt x="2569" y="0"/>
                    </a:moveTo>
                    <a:cubicBezTo>
                      <a:pt x="2002" y="1702"/>
                      <a:pt x="0" y="6505"/>
                      <a:pt x="2569" y="6505"/>
                    </a:cubicBezTo>
                    <a:cubicBezTo>
                      <a:pt x="5137" y="6505"/>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
              <p:cNvSpPr/>
              <p:nvPr/>
            </p:nvSpPr>
            <p:spPr>
              <a:xfrm>
                <a:off x="8084475" y="3998550"/>
                <a:ext cx="128450" cy="162650"/>
              </a:xfrm>
              <a:custGeom>
                <a:avLst/>
                <a:gdLst/>
                <a:ahLst/>
                <a:cxnLst/>
                <a:rect l="l" t="t" r="r" b="b"/>
                <a:pathLst>
                  <a:path w="5138" h="6506" extrusionOk="0">
                    <a:moveTo>
                      <a:pt x="2569" y="1"/>
                    </a:moveTo>
                    <a:cubicBezTo>
                      <a:pt x="2002" y="1669"/>
                      <a:pt x="1" y="6505"/>
                      <a:pt x="2569" y="6505"/>
                    </a:cubicBezTo>
                    <a:cubicBezTo>
                      <a:pt x="5138" y="6505"/>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
              <p:cNvSpPr/>
              <p:nvPr/>
            </p:nvSpPr>
            <p:spPr>
              <a:xfrm>
                <a:off x="8732450" y="3762550"/>
                <a:ext cx="132600" cy="167650"/>
              </a:xfrm>
              <a:custGeom>
                <a:avLst/>
                <a:gdLst/>
                <a:ahLst/>
                <a:cxnLst/>
                <a:rect l="l" t="t" r="r" b="b"/>
                <a:pathLst>
                  <a:path w="5304" h="6706" extrusionOk="0">
                    <a:moveTo>
                      <a:pt x="2669" y="1"/>
                    </a:moveTo>
                    <a:cubicBezTo>
                      <a:pt x="2068" y="1735"/>
                      <a:pt x="0" y="6706"/>
                      <a:pt x="2669" y="6706"/>
                    </a:cubicBezTo>
                    <a:cubicBezTo>
                      <a:pt x="5304" y="6706"/>
                      <a:pt x="3369" y="1835"/>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
              <p:cNvSpPr/>
              <p:nvPr/>
            </p:nvSpPr>
            <p:spPr>
              <a:xfrm>
                <a:off x="5465200" y="30718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
              <p:cNvSpPr/>
              <p:nvPr/>
            </p:nvSpPr>
            <p:spPr>
              <a:xfrm>
                <a:off x="5770000" y="33766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
              <p:cNvSpPr/>
              <p:nvPr/>
            </p:nvSpPr>
            <p:spPr>
              <a:xfrm flipH="1">
                <a:off x="1298725" y="3053713"/>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
              <p:cNvSpPr/>
              <p:nvPr/>
            </p:nvSpPr>
            <p:spPr>
              <a:xfrm>
                <a:off x="8151075" y="304370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
              <p:cNvSpPr/>
              <p:nvPr/>
            </p:nvSpPr>
            <p:spPr>
              <a:xfrm>
                <a:off x="3735413" y="300032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 name="Google Shape;505;p3"/>
            <p:cNvSpPr/>
            <p:nvPr/>
          </p:nvSpPr>
          <p:spPr>
            <a:xfrm>
              <a:off x="2011825" y="4335475"/>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
            <p:cNvSpPr/>
            <p:nvPr/>
          </p:nvSpPr>
          <p:spPr>
            <a:xfrm>
              <a:off x="4344325" y="4699075"/>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
            <p:cNvSpPr/>
            <p:nvPr/>
          </p:nvSpPr>
          <p:spPr>
            <a:xfrm>
              <a:off x="833475" y="4180375"/>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
            <p:cNvSpPr/>
            <p:nvPr/>
          </p:nvSpPr>
          <p:spPr>
            <a:xfrm>
              <a:off x="2746525" y="4490600"/>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
            <p:cNvSpPr/>
            <p:nvPr/>
          </p:nvSpPr>
          <p:spPr>
            <a:xfrm>
              <a:off x="1535650" y="4409700"/>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
            <p:cNvSpPr/>
            <p:nvPr/>
          </p:nvSpPr>
          <p:spPr>
            <a:xfrm>
              <a:off x="3562925" y="4383850"/>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
            <p:cNvSpPr/>
            <p:nvPr/>
          </p:nvSpPr>
          <p:spPr>
            <a:xfrm>
              <a:off x="4902225" y="4467250"/>
              <a:ext cx="132625" cy="167625"/>
            </a:xfrm>
            <a:custGeom>
              <a:avLst/>
              <a:gdLst/>
              <a:ahLst/>
              <a:cxnLst/>
              <a:rect l="l" t="t" r="r" b="b"/>
              <a:pathLst>
                <a:path w="5305" h="6705" extrusionOk="0">
                  <a:moveTo>
                    <a:pt x="2669" y="0"/>
                  </a:moveTo>
                  <a:cubicBezTo>
                    <a:pt x="2069" y="1735"/>
                    <a:pt x="0" y="6705"/>
                    <a:pt x="2669" y="6705"/>
                  </a:cubicBezTo>
                  <a:cubicBezTo>
                    <a:pt x="5304" y="6705"/>
                    <a:pt x="3370" y="1868"/>
                    <a:pt x="26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
            <p:cNvSpPr/>
            <p:nvPr/>
          </p:nvSpPr>
          <p:spPr>
            <a:xfrm>
              <a:off x="2527200" y="5154400"/>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
            <p:cNvSpPr/>
            <p:nvPr/>
          </p:nvSpPr>
          <p:spPr>
            <a:xfrm>
              <a:off x="6433425" y="4335475"/>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
            <p:cNvSpPr/>
            <p:nvPr/>
          </p:nvSpPr>
          <p:spPr>
            <a:xfrm>
              <a:off x="8765925" y="4699075"/>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
            <p:cNvSpPr/>
            <p:nvPr/>
          </p:nvSpPr>
          <p:spPr>
            <a:xfrm>
              <a:off x="5255075" y="4180375"/>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
            <p:cNvSpPr/>
            <p:nvPr/>
          </p:nvSpPr>
          <p:spPr>
            <a:xfrm>
              <a:off x="7168125" y="4490600"/>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
            <p:cNvSpPr/>
            <p:nvPr/>
          </p:nvSpPr>
          <p:spPr>
            <a:xfrm>
              <a:off x="5957250" y="4409700"/>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
            <p:cNvSpPr/>
            <p:nvPr/>
          </p:nvSpPr>
          <p:spPr>
            <a:xfrm>
              <a:off x="7984525" y="4383850"/>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
            <p:cNvSpPr/>
            <p:nvPr/>
          </p:nvSpPr>
          <p:spPr>
            <a:xfrm>
              <a:off x="6948800" y="5154400"/>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
            <p:cNvSpPr/>
            <p:nvPr/>
          </p:nvSpPr>
          <p:spPr>
            <a:xfrm>
              <a:off x="5451150" y="49640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
            <p:cNvSpPr/>
            <p:nvPr/>
          </p:nvSpPr>
          <p:spPr>
            <a:xfrm flipH="1">
              <a:off x="1284675" y="4945913"/>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
            <p:cNvSpPr/>
            <p:nvPr/>
          </p:nvSpPr>
          <p:spPr>
            <a:xfrm>
              <a:off x="8137025" y="493590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
            <p:cNvSpPr/>
            <p:nvPr/>
          </p:nvSpPr>
          <p:spPr>
            <a:xfrm>
              <a:off x="3721363" y="489252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4" name="Google Shape;524;p3"/>
          <p:cNvSpPr txBox="1">
            <a:spLocks noGrp="1"/>
          </p:cNvSpPr>
          <p:nvPr>
            <p:ph type="title"/>
          </p:nvPr>
        </p:nvSpPr>
        <p:spPr>
          <a:xfrm>
            <a:off x="2038200" y="2131950"/>
            <a:ext cx="5067600" cy="7134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25" name="Google Shape;525;p3"/>
          <p:cNvSpPr txBox="1">
            <a:spLocks noGrp="1"/>
          </p:cNvSpPr>
          <p:nvPr>
            <p:ph type="title" idx="2" hasCustomPrompt="1"/>
          </p:nvPr>
        </p:nvSpPr>
        <p:spPr>
          <a:xfrm>
            <a:off x="2038200" y="1254725"/>
            <a:ext cx="5067600" cy="84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26" name="Google Shape;526;p3"/>
          <p:cNvSpPr txBox="1">
            <a:spLocks noGrp="1"/>
          </p:cNvSpPr>
          <p:nvPr>
            <p:ph type="subTitle" idx="1"/>
          </p:nvPr>
        </p:nvSpPr>
        <p:spPr>
          <a:xfrm>
            <a:off x="2038200" y="2881688"/>
            <a:ext cx="5067600" cy="59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527" name="Google Shape;527;p3"/>
          <p:cNvGrpSpPr/>
          <p:nvPr/>
        </p:nvGrpSpPr>
        <p:grpSpPr>
          <a:xfrm>
            <a:off x="451898" y="4152368"/>
            <a:ext cx="7982136" cy="2313550"/>
            <a:chOff x="451898" y="4152368"/>
            <a:chExt cx="7982136" cy="2313550"/>
          </a:xfrm>
        </p:grpSpPr>
        <p:grpSp>
          <p:nvGrpSpPr>
            <p:cNvPr id="528" name="Google Shape;528;p3"/>
            <p:cNvGrpSpPr/>
            <p:nvPr/>
          </p:nvGrpSpPr>
          <p:grpSpPr>
            <a:xfrm>
              <a:off x="5064546" y="4152368"/>
              <a:ext cx="3369488" cy="1707138"/>
              <a:chOff x="4915213" y="3574313"/>
              <a:chExt cx="3624275" cy="1836225"/>
            </a:xfrm>
          </p:grpSpPr>
          <p:grpSp>
            <p:nvGrpSpPr>
              <p:cNvPr id="529" name="Google Shape;529;p3"/>
              <p:cNvGrpSpPr/>
              <p:nvPr/>
            </p:nvGrpSpPr>
            <p:grpSpPr>
              <a:xfrm>
                <a:off x="4915213" y="3574313"/>
                <a:ext cx="3624275" cy="1836225"/>
                <a:chOff x="6533200" y="2928913"/>
                <a:chExt cx="3624275" cy="1836225"/>
              </a:xfrm>
            </p:grpSpPr>
            <p:sp>
              <p:nvSpPr>
                <p:cNvPr id="530" name="Google Shape;530;p3"/>
                <p:cNvSpPr/>
                <p:nvPr/>
              </p:nvSpPr>
              <p:spPr>
                <a:xfrm>
                  <a:off x="6533200" y="3211613"/>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6781700" y="3225788"/>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7468375" y="3231638"/>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24475" y="3210788"/>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20300" y="3217463"/>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279425" y="3219113"/>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3"/>
                <p:cNvGrpSpPr/>
                <p:nvPr/>
              </p:nvGrpSpPr>
              <p:grpSpPr>
                <a:xfrm>
                  <a:off x="6533200" y="2928913"/>
                  <a:ext cx="3624275" cy="1836225"/>
                  <a:chOff x="112275" y="2665738"/>
                  <a:chExt cx="3624275" cy="1836225"/>
                </a:xfrm>
              </p:grpSpPr>
              <p:sp>
                <p:nvSpPr>
                  <p:cNvPr id="537" name="Google Shape;537;p3"/>
                  <p:cNvSpPr/>
                  <p:nvPr/>
                </p:nvSpPr>
                <p:spPr>
                  <a:xfrm>
                    <a:off x="112275" y="2948438"/>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360775" y="2962613"/>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1047450" y="2968463"/>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rgbClr val="191919">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1903550" y="2947613"/>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rgbClr val="191919">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1899375" y="2954288"/>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1858500" y="2955938"/>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112275" y="2948438"/>
                    <a:ext cx="2249125" cy="1553525"/>
                  </a:xfrm>
                  <a:custGeom>
                    <a:avLst/>
                    <a:gdLst/>
                    <a:ahLst/>
                    <a:cxnLst/>
                    <a:rect l="l" t="t" r="r" b="b"/>
                    <a:pathLst>
                      <a:path w="89965" h="62141" extrusionOk="0">
                        <a:moveTo>
                          <a:pt x="71585" y="58242"/>
                        </a:moveTo>
                        <a:lnTo>
                          <a:pt x="71585" y="58242"/>
                        </a:lnTo>
                        <a:cubicBezTo>
                          <a:pt x="71590" y="58323"/>
                          <a:pt x="71595" y="58404"/>
                          <a:pt x="71601" y="58485"/>
                        </a:cubicBezTo>
                        <a:lnTo>
                          <a:pt x="71601" y="58485"/>
                        </a:lnTo>
                        <a:cubicBezTo>
                          <a:pt x="71593" y="58407"/>
                          <a:pt x="71585" y="58324"/>
                          <a:pt x="71585" y="58242"/>
                        </a:cubicBezTo>
                        <a:close/>
                        <a:moveTo>
                          <a:pt x="71017" y="1"/>
                        </a:moveTo>
                        <a:lnTo>
                          <a:pt x="71017" y="1"/>
                        </a:lnTo>
                        <a:cubicBezTo>
                          <a:pt x="59142" y="634"/>
                          <a:pt x="18180" y="15879"/>
                          <a:pt x="1301" y="29722"/>
                        </a:cubicBezTo>
                        <a:cubicBezTo>
                          <a:pt x="100" y="30723"/>
                          <a:pt x="0" y="32524"/>
                          <a:pt x="1101" y="33625"/>
                        </a:cubicBezTo>
                        <a:cubicBezTo>
                          <a:pt x="3569" y="36060"/>
                          <a:pt x="5371" y="39762"/>
                          <a:pt x="5871" y="44166"/>
                        </a:cubicBezTo>
                        <a:cubicBezTo>
                          <a:pt x="6046" y="45630"/>
                          <a:pt x="7281" y="46551"/>
                          <a:pt x="8544" y="46551"/>
                        </a:cubicBezTo>
                        <a:cubicBezTo>
                          <a:pt x="9208" y="46551"/>
                          <a:pt x="9879" y="46296"/>
                          <a:pt x="10408" y="45733"/>
                        </a:cubicBezTo>
                        <a:cubicBezTo>
                          <a:pt x="10808" y="45333"/>
                          <a:pt x="11208" y="44933"/>
                          <a:pt x="11608" y="44532"/>
                        </a:cubicBezTo>
                        <a:lnTo>
                          <a:pt x="11608" y="44532"/>
                        </a:lnTo>
                        <a:cubicBezTo>
                          <a:pt x="9974" y="46200"/>
                          <a:pt x="11175" y="49002"/>
                          <a:pt x="13543" y="49002"/>
                        </a:cubicBezTo>
                        <a:cubicBezTo>
                          <a:pt x="20381" y="49036"/>
                          <a:pt x="28887" y="52171"/>
                          <a:pt x="33190" y="56775"/>
                        </a:cubicBezTo>
                        <a:cubicBezTo>
                          <a:pt x="33734" y="57373"/>
                          <a:pt x="34457" y="57658"/>
                          <a:pt x="35171" y="57658"/>
                        </a:cubicBezTo>
                        <a:cubicBezTo>
                          <a:pt x="36168" y="57658"/>
                          <a:pt x="37147" y="57104"/>
                          <a:pt x="37594" y="56074"/>
                        </a:cubicBezTo>
                        <a:cubicBezTo>
                          <a:pt x="37794" y="55574"/>
                          <a:pt x="37994" y="55107"/>
                          <a:pt x="38227" y="54606"/>
                        </a:cubicBezTo>
                        <a:lnTo>
                          <a:pt x="38227" y="54606"/>
                        </a:lnTo>
                        <a:cubicBezTo>
                          <a:pt x="37408" y="56428"/>
                          <a:pt x="38799" y="58333"/>
                          <a:pt x="40666" y="58333"/>
                        </a:cubicBezTo>
                        <a:cubicBezTo>
                          <a:pt x="40849" y="58333"/>
                          <a:pt x="41038" y="58315"/>
                          <a:pt x="41230" y="58276"/>
                        </a:cubicBezTo>
                        <a:cubicBezTo>
                          <a:pt x="43367" y="57814"/>
                          <a:pt x="45880" y="57597"/>
                          <a:pt x="48538" y="57597"/>
                        </a:cubicBezTo>
                        <a:cubicBezTo>
                          <a:pt x="55294" y="57597"/>
                          <a:pt x="62989" y="58998"/>
                          <a:pt x="67849" y="61344"/>
                        </a:cubicBezTo>
                        <a:cubicBezTo>
                          <a:pt x="68217" y="61519"/>
                          <a:pt x="68597" y="61599"/>
                          <a:pt x="68967" y="61599"/>
                        </a:cubicBezTo>
                        <a:cubicBezTo>
                          <a:pt x="70405" y="61599"/>
                          <a:pt x="71694" y="60389"/>
                          <a:pt x="71625" y="58814"/>
                        </a:cubicBezTo>
                        <a:lnTo>
                          <a:pt x="71625" y="58814"/>
                        </a:lnTo>
                        <a:cubicBezTo>
                          <a:pt x="71648" y="59124"/>
                          <a:pt x="71677" y="59434"/>
                          <a:pt x="71718" y="59743"/>
                        </a:cubicBezTo>
                        <a:cubicBezTo>
                          <a:pt x="71838" y="61184"/>
                          <a:pt x="73064" y="62141"/>
                          <a:pt x="74364" y="62141"/>
                        </a:cubicBezTo>
                        <a:cubicBezTo>
                          <a:pt x="74870" y="62141"/>
                          <a:pt x="75387" y="61996"/>
                          <a:pt x="75854" y="61678"/>
                        </a:cubicBezTo>
                        <a:cubicBezTo>
                          <a:pt x="79557" y="59143"/>
                          <a:pt x="84560" y="57175"/>
                          <a:pt x="89964" y="56007"/>
                        </a:cubicBezTo>
                        <a:cubicBezTo>
                          <a:pt x="89764" y="55974"/>
                          <a:pt x="89531" y="55874"/>
                          <a:pt x="89331" y="55774"/>
                        </a:cubicBezTo>
                        <a:cubicBezTo>
                          <a:pt x="84466" y="53426"/>
                          <a:pt x="76762" y="52041"/>
                          <a:pt x="70001" y="52041"/>
                        </a:cubicBezTo>
                        <a:cubicBezTo>
                          <a:pt x="67350" y="52041"/>
                          <a:pt x="64844" y="52254"/>
                          <a:pt x="62712" y="52705"/>
                        </a:cubicBezTo>
                        <a:cubicBezTo>
                          <a:pt x="62205" y="52816"/>
                          <a:pt x="61561" y="52870"/>
                          <a:pt x="60853" y="52870"/>
                        </a:cubicBezTo>
                        <a:cubicBezTo>
                          <a:pt x="58578" y="52870"/>
                          <a:pt x="55657" y="52306"/>
                          <a:pt x="54639" y="51237"/>
                        </a:cubicBezTo>
                        <a:cubicBezTo>
                          <a:pt x="50369" y="46601"/>
                          <a:pt x="41830" y="43498"/>
                          <a:pt x="35025" y="43465"/>
                        </a:cubicBezTo>
                        <a:cubicBezTo>
                          <a:pt x="32657" y="43465"/>
                          <a:pt x="27620" y="40863"/>
                          <a:pt x="27353" y="38628"/>
                        </a:cubicBezTo>
                        <a:cubicBezTo>
                          <a:pt x="26853" y="34225"/>
                          <a:pt x="25051" y="30522"/>
                          <a:pt x="22550" y="28054"/>
                        </a:cubicBezTo>
                        <a:cubicBezTo>
                          <a:pt x="21449" y="26987"/>
                          <a:pt x="21582" y="25152"/>
                          <a:pt x="22783" y="24185"/>
                        </a:cubicBezTo>
                        <a:cubicBezTo>
                          <a:pt x="33624" y="15278"/>
                          <a:pt x="54406" y="5805"/>
                          <a:pt x="71017"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1820150" y="2665738"/>
                    <a:ext cx="184325" cy="255200"/>
                  </a:xfrm>
                  <a:custGeom>
                    <a:avLst/>
                    <a:gdLst/>
                    <a:ahLst/>
                    <a:cxnLst/>
                    <a:rect l="l" t="t" r="r" b="b"/>
                    <a:pathLst>
                      <a:path w="7373" h="10208" extrusionOk="0">
                        <a:moveTo>
                          <a:pt x="3670" y="0"/>
                        </a:moveTo>
                        <a:cubicBezTo>
                          <a:pt x="1835" y="0"/>
                          <a:pt x="1" y="10208"/>
                          <a:pt x="1" y="10208"/>
                        </a:cubicBezTo>
                        <a:lnTo>
                          <a:pt x="7372" y="10208"/>
                        </a:lnTo>
                        <a:cubicBezTo>
                          <a:pt x="7372" y="10208"/>
                          <a:pt x="5538"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5" name="Google Shape;545;p3"/>
              <p:cNvSpPr/>
              <p:nvPr/>
            </p:nvSpPr>
            <p:spPr>
              <a:xfrm>
                <a:off x="6580563" y="3762025"/>
                <a:ext cx="293575" cy="111775"/>
              </a:xfrm>
              <a:custGeom>
                <a:avLst/>
                <a:gdLst/>
                <a:ahLst/>
                <a:cxnLst/>
                <a:rect l="l" t="t" r="r" b="b"/>
                <a:pathLst>
                  <a:path w="11743" h="4471" extrusionOk="0">
                    <a:moveTo>
                      <a:pt x="2002" y="1"/>
                    </a:moveTo>
                    <a:cubicBezTo>
                      <a:pt x="902" y="1"/>
                      <a:pt x="1" y="902"/>
                      <a:pt x="1" y="2002"/>
                    </a:cubicBezTo>
                    <a:lnTo>
                      <a:pt x="1" y="2469"/>
                    </a:lnTo>
                    <a:cubicBezTo>
                      <a:pt x="1" y="3570"/>
                      <a:pt x="902" y="4471"/>
                      <a:pt x="2002" y="4471"/>
                    </a:cubicBezTo>
                    <a:lnTo>
                      <a:pt x="9741" y="4471"/>
                    </a:lnTo>
                    <a:cubicBezTo>
                      <a:pt x="10875" y="4471"/>
                      <a:pt x="11743" y="3570"/>
                      <a:pt x="11743" y="2469"/>
                    </a:cubicBezTo>
                    <a:lnTo>
                      <a:pt x="11743" y="2002"/>
                    </a:lnTo>
                    <a:cubicBezTo>
                      <a:pt x="11743" y="902"/>
                      <a:pt x="10875" y="1"/>
                      <a:pt x="9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3"/>
            <p:cNvGrpSpPr/>
            <p:nvPr/>
          </p:nvGrpSpPr>
          <p:grpSpPr>
            <a:xfrm>
              <a:off x="2023804" y="4488761"/>
              <a:ext cx="3369488" cy="1707138"/>
              <a:chOff x="4054650" y="529913"/>
              <a:chExt cx="3624275" cy="1836225"/>
            </a:xfrm>
          </p:grpSpPr>
          <p:sp>
            <p:nvSpPr>
              <p:cNvPr id="547" name="Google Shape;547;p3"/>
              <p:cNvSpPr/>
              <p:nvPr/>
            </p:nvSpPr>
            <p:spPr>
              <a:xfrm>
                <a:off x="4054650" y="812613"/>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4303150" y="826788"/>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4989825" y="832638"/>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5845925" y="811788"/>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5841750" y="818463"/>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5800875" y="820113"/>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3" name="Google Shape;553;p3"/>
              <p:cNvGrpSpPr/>
              <p:nvPr/>
            </p:nvGrpSpPr>
            <p:grpSpPr>
              <a:xfrm>
                <a:off x="4054650" y="529913"/>
                <a:ext cx="3624275" cy="1836225"/>
                <a:chOff x="112275" y="2665738"/>
                <a:chExt cx="3624275" cy="1836225"/>
              </a:xfrm>
            </p:grpSpPr>
            <p:sp>
              <p:nvSpPr>
                <p:cNvPr id="554" name="Google Shape;554;p3"/>
                <p:cNvSpPr/>
                <p:nvPr/>
              </p:nvSpPr>
              <p:spPr>
                <a:xfrm>
                  <a:off x="112275" y="2948438"/>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360775" y="2962613"/>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1047450" y="2968463"/>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rgbClr val="191919">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1903550" y="2947613"/>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rgbClr val="191919">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1899375" y="2954288"/>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1858500" y="2955938"/>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112275" y="2948438"/>
                  <a:ext cx="2249125" cy="1553525"/>
                </a:xfrm>
                <a:custGeom>
                  <a:avLst/>
                  <a:gdLst/>
                  <a:ahLst/>
                  <a:cxnLst/>
                  <a:rect l="l" t="t" r="r" b="b"/>
                  <a:pathLst>
                    <a:path w="89965" h="62141" extrusionOk="0">
                      <a:moveTo>
                        <a:pt x="71585" y="58242"/>
                      </a:moveTo>
                      <a:lnTo>
                        <a:pt x="71585" y="58242"/>
                      </a:lnTo>
                      <a:cubicBezTo>
                        <a:pt x="71590" y="58323"/>
                        <a:pt x="71595" y="58404"/>
                        <a:pt x="71601" y="58485"/>
                      </a:cubicBezTo>
                      <a:lnTo>
                        <a:pt x="71601" y="58485"/>
                      </a:lnTo>
                      <a:cubicBezTo>
                        <a:pt x="71593" y="58407"/>
                        <a:pt x="71585" y="58324"/>
                        <a:pt x="71585" y="58242"/>
                      </a:cubicBezTo>
                      <a:close/>
                      <a:moveTo>
                        <a:pt x="71017" y="1"/>
                      </a:moveTo>
                      <a:lnTo>
                        <a:pt x="71017" y="1"/>
                      </a:lnTo>
                      <a:cubicBezTo>
                        <a:pt x="59142" y="634"/>
                        <a:pt x="18180" y="15879"/>
                        <a:pt x="1301" y="29722"/>
                      </a:cubicBezTo>
                      <a:cubicBezTo>
                        <a:pt x="100" y="30723"/>
                        <a:pt x="0" y="32524"/>
                        <a:pt x="1101" y="33625"/>
                      </a:cubicBezTo>
                      <a:cubicBezTo>
                        <a:pt x="3569" y="36060"/>
                        <a:pt x="5371" y="39762"/>
                        <a:pt x="5871" y="44166"/>
                      </a:cubicBezTo>
                      <a:cubicBezTo>
                        <a:pt x="6046" y="45630"/>
                        <a:pt x="7281" y="46551"/>
                        <a:pt x="8544" y="46551"/>
                      </a:cubicBezTo>
                      <a:cubicBezTo>
                        <a:pt x="9208" y="46551"/>
                        <a:pt x="9879" y="46296"/>
                        <a:pt x="10408" y="45733"/>
                      </a:cubicBezTo>
                      <a:cubicBezTo>
                        <a:pt x="10808" y="45333"/>
                        <a:pt x="11208" y="44933"/>
                        <a:pt x="11608" y="44532"/>
                      </a:cubicBezTo>
                      <a:lnTo>
                        <a:pt x="11608" y="44532"/>
                      </a:lnTo>
                      <a:cubicBezTo>
                        <a:pt x="9974" y="46200"/>
                        <a:pt x="11175" y="49002"/>
                        <a:pt x="13543" y="49002"/>
                      </a:cubicBezTo>
                      <a:cubicBezTo>
                        <a:pt x="20381" y="49036"/>
                        <a:pt x="28887" y="52171"/>
                        <a:pt x="33190" y="56775"/>
                      </a:cubicBezTo>
                      <a:cubicBezTo>
                        <a:pt x="33734" y="57373"/>
                        <a:pt x="34457" y="57658"/>
                        <a:pt x="35171" y="57658"/>
                      </a:cubicBezTo>
                      <a:cubicBezTo>
                        <a:pt x="36168" y="57658"/>
                        <a:pt x="37147" y="57104"/>
                        <a:pt x="37594" y="56074"/>
                      </a:cubicBezTo>
                      <a:cubicBezTo>
                        <a:pt x="37794" y="55574"/>
                        <a:pt x="37994" y="55107"/>
                        <a:pt x="38227" y="54606"/>
                      </a:cubicBezTo>
                      <a:lnTo>
                        <a:pt x="38227" y="54606"/>
                      </a:lnTo>
                      <a:cubicBezTo>
                        <a:pt x="37408" y="56428"/>
                        <a:pt x="38799" y="58333"/>
                        <a:pt x="40666" y="58333"/>
                      </a:cubicBezTo>
                      <a:cubicBezTo>
                        <a:pt x="40849" y="58333"/>
                        <a:pt x="41038" y="58315"/>
                        <a:pt x="41230" y="58276"/>
                      </a:cubicBezTo>
                      <a:cubicBezTo>
                        <a:pt x="43367" y="57814"/>
                        <a:pt x="45880" y="57597"/>
                        <a:pt x="48538" y="57597"/>
                      </a:cubicBezTo>
                      <a:cubicBezTo>
                        <a:pt x="55294" y="57597"/>
                        <a:pt x="62989" y="58998"/>
                        <a:pt x="67849" y="61344"/>
                      </a:cubicBezTo>
                      <a:cubicBezTo>
                        <a:pt x="68217" y="61519"/>
                        <a:pt x="68597" y="61599"/>
                        <a:pt x="68967" y="61599"/>
                      </a:cubicBezTo>
                      <a:cubicBezTo>
                        <a:pt x="70405" y="61599"/>
                        <a:pt x="71694" y="60389"/>
                        <a:pt x="71625" y="58814"/>
                      </a:cubicBezTo>
                      <a:lnTo>
                        <a:pt x="71625" y="58814"/>
                      </a:lnTo>
                      <a:cubicBezTo>
                        <a:pt x="71648" y="59124"/>
                        <a:pt x="71677" y="59434"/>
                        <a:pt x="71718" y="59743"/>
                      </a:cubicBezTo>
                      <a:cubicBezTo>
                        <a:pt x="71838" y="61184"/>
                        <a:pt x="73064" y="62141"/>
                        <a:pt x="74364" y="62141"/>
                      </a:cubicBezTo>
                      <a:cubicBezTo>
                        <a:pt x="74870" y="62141"/>
                        <a:pt x="75387" y="61996"/>
                        <a:pt x="75854" y="61678"/>
                      </a:cubicBezTo>
                      <a:cubicBezTo>
                        <a:pt x="79557" y="59143"/>
                        <a:pt x="84560" y="57175"/>
                        <a:pt x="89964" y="56007"/>
                      </a:cubicBezTo>
                      <a:cubicBezTo>
                        <a:pt x="89764" y="55974"/>
                        <a:pt x="89531" y="55874"/>
                        <a:pt x="89331" y="55774"/>
                      </a:cubicBezTo>
                      <a:cubicBezTo>
                        <a:pt x="84466" y="53426"/>
                        <a:pt x="76762" y="52041"/>
                        <a:pt x="70001" y="52041"/>
                      </a:cubicBezTo>
                      <a:cubicBezTo>
                        <a:pt x="67350" y="52041"/>
                        <a:pt x="64844" y="52254"/>
                        <a:pt x="62712" y="52705"/>
                      </a:cubicBezTo>
                      <a:cubicBezTo>
                        <a:pt x="62205" y="52816"/>
                        <a:pt x="61561" y="52870"/>
                        <a:pt x="60853" y="52870"/>
                      </a:cubicBezTo>
                      <a:cubicBezTo>
                        <a:pt x="58578" y="52870"/>
                        <a:pt x="55657" y="52306"/>
                        <a:pt x="54639" y="51237"/>
                      </a:cubicBezTo>
                      <a:cubicBezTo>
                        <a:pt x="50369" y="46601"/>
                        <a:pt x="41830" y="43498"/>
                        <a:pt x="35025" y="43465"/>
                      </a:cubicBezTo>
                      <a:cubicBezTo>
                        <a:pt x="32657" y="43465"/>
                        <a:pt x="27620" y="40863"/>
                        <a:pt x="27353" y="38628"/>
                      </a:cubicBezTo>
                      <a:cubicBezTo>
                        <a:pt x="26853" y="34225"/>
                        <a:pt x="25051" y="30522"/>
                        <a:pt x="22550" y="28054"/>
                      </a:cubicBezTo>
                      <a:cubicBezTo>
                        <a:pt x="21449" y="26987"/>
                        <a:pt x="21582" y="25152"/>
                        <a:pt x="22783" y="24185"/>
                      </a:cubicBezTo>
                      <a:cubicBezTo>
                        <a:pt x="33624" y="15278"/>
                        <a:pt x="54406" y="5805"/>
                        <a:pt x="71017"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1820150" y="2665738"/>
                  <a:ext cx="184325" cy="255200"/>
                </a:xfrm>
                <a:custGeom>
                  <a:avLst/>
                  <a:gdLst/>
                  <a:ahLst/>
                  <a:cxnLst/>
                  <a:rect l="l" t="t" r="r" b="b"/>
                  <a:pathLst>
                    <a:path w="7373" h="10208" extrusionOk="0">
                      <a:moveTo>
                        <a:pt x="3670" y="0"/>
                      </a:moveTo>
                      <a:cubicBezTo>
                        <a:pt x="1835" y="0"/>
                        <a:pt x="1" y="10208"/>
                        <a:pt x="1" y="10208"/>
                      </a:cubicBezTo>
                      <a:lnTo>
                        <a:pt x="7372" y="10208"/>
                      </a:lnTo>
                      <a:cubicBezTo>
                        <a:pt x="7372" y="10208"/>
                        <a:pt x="5538"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1765100" y="2865038"/>
                  <a:ext cx="293575" cy="111775"/>
                </a:xfrm>
                <a:custGeom>
                  <a:avLst/>
                  <a:gdLst/>
                  <a:ahLst/>
                  <a:cxnLst/>
                  <a:rect l="l" t="t" r="r" b="b"/>
                  <a:pathLst>
                    <a:path w="11743" h="4471" extrusionOk="0">
                      <a:moveTo>
                        <a:pt x="2002" y="1"/>
                      </a:moveTo>
                      <a:cubicBezTo>
                        <a:pt x="902" y="1"/>
                        <a:pt x="1" y="902"/>
                        <a:pt x="1" y="2002"/>
                      </a:cubicBezTo>
                      <a:lnTo>
                        <a:pt x="1" y="2469"/>
                      </a:lnTo>
                      <a:cubicBezTo>
                        <a:pt x="1" y="3570"/>
                        <a:pt x="902" y="4471"/>
                        <a:pt x="2002" y="4471"/>
                      </a:cubicBezTo>
                      <a:lnTo>
                        <a:pt x="9741" y="4471"/>
                      </a:lnTo>
                      <a:cubicBezTo>
                        <a:pt x="10875" y="4471"/>
                        <a:pt x="11743" y="3570"/>
                        <a:pt x="11743" y="2469"/>
                      </a:cubicBezTo>
                      <a:lnTo>
                        <a:pt x="11743" y="2002"/>
                      </a:lnTo>
                      <a:cubicBezTo>
                        <a:pt x="11743" y="902"/>
                        <a:pt x="10875" y="1"/>
                        <a:pt x="9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3" name="Google Shape;563;p3"/>
            <p:cNvGrpSpPr/>
            <p:nvPr/>
          </p:nvGrpSpPr>
          <p:grpSpPr>
            <a:xfrm>
              <a:off x="451898" y="4758781"/>
              <a:ext cx="3369488" cy="1707138"/>
              <a:chOff x="-939100" y="529913"/>
              <a:chExt cx="3624275" cy="1836225"/>
            </a:xfrm>
          </p:grpSpPr>
          <p:sp>
            <p:nvSpPr>
              <p:cNvPr id="564" name="Google Shape;564;p3"/>
              <p:cNvSpPr/>
              <p:nvPr/>
            </p:nvSpPr>
            <p:spPr>
              <a:xfrm>
                <a:off x="-939100" y="812613"/>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690600" y="826788"/>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3925" y="832638"/>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852175" y="811788"/>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848000" y="818463"/>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807125" y="820113"/>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3"/>
              <p:cNvGrpSpPr/>
              <p:nvPr/>
            </p:nvGrpSpPr>
            <p:grpSpPr>
              <a:xfrm>
                <a:off x="-939100" y="529913"/>
                <a:ext cx="3624275" cy="1836225"/>
                <a:chOff x="112275" y="2665738"/>
                <a:chExt cx="3624275" cy="1836225"/>
              </a:xfrm>
            </p:grpSpPr>
            <p:sp>
              <p:nvSpPr>
                <p:cNvPr id="571" name="Google Shape;571;p3"/>
                <p:cNvSpPr/>
                <p:nvPr/>
              </p:nvSpPr>
              <p:spPr>
                <a:xfrm>
                  <a:off x="112275" y="2948438"/>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360775" y="2962613"/>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1047450" y="2968463"/>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rgbClr val="191919">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1903550" y="2947613"/>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rgbClr val="191919">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1899375" y="2954288"/>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1858500" y="2955938"/>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112275" y="2948438"/>
                  <a:ext cx="2249125" cy="1553525"/>
                </a:xfrm>
                <a:custGeom>
                  <a:avLst/>
                  <a:gdLst/>
                  <a:ahLst/>
                  <a:cxnLst/>
                  <a:rect l="l" t="t" r="r" b="b"/>
                  <a:pathLst>
                    <a:path w="89965" h="62141" extrusionOk="0">
                      <a:moveTo>
                        <a:pt x="71585" y="58242"/>
                      </a:moveTo>
                      <a:lnTo>
                        <a:pt x="71585" y="58242"/>
                      </a:lnTo>
                      <a:cubicBezTo>
                        <a:pt x="71590" y="58323"/>
                        <a:pt x="71595" y="58404"/>
                        <a:pt x="71601" y="58485"/>
                      </a:cubicBezTo>
                      <a:lnTo>
                        <a:pt x="71601" y="58485"/>
                      </a:lnTo>
                      <a:cubicBezTo>
                        <a:pt x="71593" y="58407"/>
                        <a:pt x="71585" y="58324"/>
                        <a:pt x="71585" y="58242"/>
                      </a:cubicBezTo>
                      <a:close/>
                      <a:moveTo>
                        <a:pt x="71017" y="1"/>
                      </a:moveTo>
                      <a:lnTo>
                        <a:pt x="71017" y="1"/>
                      </a:lnTo>
                      <a:cubicBezTo>
                        <a:pt x="59142" y="634"/>
                        <a:pt x="18180" y="15879"/>
                        <a:pt x="1301" y="29722"/>
                      </a:cubicBezTo>
                      <a:cubicBezTo>
                        <a:pt x="100" y="30723"/>
                        <a:pt x="0" y="32524"/>
                        <a:pt x="1101" y="33625"/>
                      </a:cubicBezTo>
                      <a:cubicBezTo>
                        <a:pt x="3569" y="36060"/>
                        <a:pt x="5371" y="39762"/>
                        <a:pt x="5871" y="44166"/>
                      </a:cubicBezTo>
                      <a:cubicBezTo>
                        <a:pt x="6046" y="45630"/>
                        <a:pt x="7281" y="46551"/>
                        <a:pt x="8544" y="46551"/>
                      </a:cubicBezTo>
                      <a:cubicBezTo>
                        <a:pt x="9208" y="46551"/>
                        <a:pt x="9879" y="46296"/>
                        <a:pt x="10408" y="45733"/>
                      </a:cubicBezTo>
                      <a:cubicBezTo>
                        <a:pt x="10808" y="45333"/>
                        <a:pt x="11208" y="44933"/>
                        <a:pt x="11608" y="44532"/>
                      </a:cubicBezTo>
                      <a:lnTo>
                        <a:pt x="11608" y="44532"/>
                      </a:lnTo>
                      <a:cubicBezTo>
                        <a:pt x="9974" y="46200"/>
                        <a:pt x="11175" y="49002"/>
                        <a:pt x="13543" y="49002"/>
                      </a:cubicBezTo>
                      <a:cubicBezTo>
                        <a:pt x="20381" y="49036"/>
                        <a:pt x="28887" y="52171"/>
                        <a:pt x="33190" y="56775"/>
                      </a:cubicBezTo>
                      <a:cubicBezTo>
                        <a:pt x="33734" y="57373"/>
                        <a:pt x="34457" y="57658"/>
                        <a:pt x="35171" y="57658"/>
                      </a:cubicBezTo>
                      <a:cubicBezTo>
                        <a:pt x="36168" y="57658"/>
                        <a:pt x="37147" y="57104"/>
                        <a:pt x="37594" y="56074"/>
                      </a:cubicBezTo>
                      <a:cubicBezTo>
                        <a:pt x="37794" y="55574"/>
                        <a:pt x="37994" y="55107"/>
                        <a:pt x="38227" y="54606"/>
                      </a:cubicBezTo>
                      <a:lnTo>
                        <a:pt x="38227" y="54606"/>
                      </a:lnTo>
                      <a:cubicBezTo>
                        <a:pt x="37408" y="56428"/>
                        <a:pt x="38799" y="58333"/>
                        <a:pt x="40666" y="58333"/>
                      </a:cubicBezTo>
                      <a:cubicBezTo>
                        <a:pt x="40849" y="58333"/>
                        <a:pt x="41038" y="58315"/>
                        <a:pt x="41230" y="58276"/>
                      </a:cubicBezTo>
                      <a:cubicBezTo>
                        <a:pt x="43367" y="57814"/>
                        <a:pt x="45880" y="57597"/>
                        <a:pt x="48538" y="57597"/>
                      </a:cubicBezTo>
                      <a:cubicBezTo>
                        <a:pt x="55294" y="57597"/>
                        <a:pt x="62989" y="58998"/>
                        <a:pt x="67849" y="61344"/>
                      </a:cubicBezTo>
                      <a:cubicBezTo>
                        <a:pt x="68217" y="61519"/>
                        <a:pt x="68597" y="61599"/>
                        <a:pt x="68967" y="61599"/>
                      </a:cubicBezTo>
                      <a:cubicBezTo>
                        <a:pt x="70405" y="61599"/>
                        <a:pt x="71694" y="60389"/>
                        <a:pt x="71625" y="58814"/>
                      </a:cubicBezTo>
                      <a:lnTo>
                        <a:pt x="71625" y="58814"/>
                      </a:lnTo>
                      <a:cubicBezTo>
                        <a:pt x="71648" y="59124"/>
                        <a:pt x="71677" y="59434"/>
                        <a:pt x="71718" y="59743"/>
                      </a:cubicBezTo>
                      <a:cubicBezTo>
                        <a:pt x="71838" y="61184"/>
                        <a:pt x="73064" y="62141"/>
                        <a:pt x="74364" y="62141"/>
                      </a:cubicBezTo>
                      <a:cubicBezTo>
                        <a:pt x="74870" y="62141"/>
                        <a:pt x="75387" y="61996"/>
                        <a:pt x="75854" y="61678"/>
                      </a:cubicBezTo>
                      <a:cubicBezTo>
                        <a:pt x="79557" y="59143"/>
                        <a:pt x="84560" y="57175"/>
                        <a:pt x="89964" y="56007"/>
                      </a:cubicBezTo>
                      <a:cubicBezTo>
                        <a:pt x="89764" y="55974"/>
                        <a:pt x="89531" y="55874"/>
                        <a:pt x="89331" y="55774"/>
                      </a:cubicBezTo>
                      <a:cubicBezTo>
                        <a:pt x="84466" y="53426"/>
                        <a:pt x="76762" y="52041"/>
                        <a:pt x="70001" y="52041"/>
                      </a:cubicBezTo>
                      <a:cubicBezTo>
                        <a:pt x="67350" y="52041"/>
                        <a:pt x="64844" y="52254"/>
                        <a:pt x="62712" y="52705"/>
                      </a:cubicBezTo>
                      <a:cubicBezTo>
                        <a:pt x="62205" y="52816"/>
                        <a:pt x="61561" y="52870"/>
                        <a:pt x="60853" y="52870"/>
                      </a:cubicBezTo>
                      <a:cubicBezTo>
                        <a:pt x="58578" y="52870"/>
                        <a:pt x="55657" y="52306"/>
                        <a:pt x="54639" y="51237"/>
                      </a:cubicBezTo>
                      <a:cubicBezTo>
                        <a:pt x="50369" y="46601"/>
                        <a:pt x="41830" y="43498"/>
                        <a:pt x="35025" y="43465"/>
                      </a:cubicBezTo>
                      <a:cubicBezTo>
                        <a:pt x="32657" y="43465"/>
                        <a:pt x="27620" y="40863"/>
                        <a:pt x="27353" y="38628"/>
                      </a:cubicBezTo>
                      <a:cubicBezTo>
                        <a:pt x="26853" y="34225"/>
                        <a:pt x="25051" y="30522"/>
                        <a:pt x="22550" y="28054"/>
                      </a:cubicBezTo>
                      <a:cubicBezTo>
                        <a:pt x="21449" y="26987"/>
                        <a:pt x="21582" y="25152"/>
                        <a:pt x="22783" y="24185"/>
                      </a:cubicBezTo>
                      <a:cubicBezTo>
                        <a:pt x="33624" y="15278"/>
                        <a:pt x="54406" y="5805"/>
                        <a:pt x="71017"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1820150" y="2665738"/>
                  <a:ext cx="184325" cy="255200"/>
                </a:xfrm>
                <a:custGeom>
                  <a:avLst/>
                  <a:gdLst/>
                  <a:ahLst/>
                  <a:cxnLst/>
                  <a:rect l="l" t="t" r="r" b="b"/>
                  <a:pathLst>
                    <a:path w="7373" h="10208" extrusionOk="0">
                      <a:moveTo>
                        <a:pt x="3670" y="0"/>
                      </a:moveTo>
                      <a:cubicBezTo>
                        <a:pt x="1835" y="0"/>
                        <a:pt x="1" y="10208"/>
                        <a:pt x="1" y="10208"/>
                      </a:cubicBezTo>
                      <a:lnTo>
                        <a:pt x="7372" y="10208"/>
                      </a:lnTo>
                      <a:cubicBezTo>
                        <a:pt x="7372" y="10208"/>
                        <a:pt x="5538"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1765100" y="2865038"/>
                  <a:ext cx="293575" cy="111775"/>
                </a:xfrm>
                <a:custGeom>
                  <a:avLst/>
                  <a:gdLst/>
                  <a:ahLst/>
                  <a:cxnLst/>
                  <a:rect l="l" t="t" r="r" b="b"/>
                  <a:pathLst>
                    <a:path w="11743" h="4471" extrusionOk="0">
                      <a:moveTo>
                        <a:pt x="2002" y="1"/>
                      </a:moveTo>
                      <a:cubicBezTo>
                        <a:pt x="902" y="1"/>
                        <a:pt x="1" y="902"/>
                        <a:pt x="1" y="2002"/>
                      </a:cubicBezTo>
                      <a:lnTo>
                        <a:pt x="1" y="2469"/>
                      </a:lnTo>
                      <a:cubicBezTo>
                        <a:pt x="1" y="3570"/>
                        <a:pt x="902" y="4471"/>
                        <a:pt x="2002" y="4471"/>
                      </a:cubicBezTo>
                      <a:lnTo>
                        <a:pt x="9741" y="4471"/>
                      </a:lnTo>
                      <a:cubicBezTo>
                        <a:pt x="10875" y="4471"/>
                        <a:pt x="11743" y="3570"/>
                        <a:pt x="11743" y="2469"/>
                      </a:cubicBezTo>
                      <a:lnTo>
                        <a:pt x="11743" y="2002"/>
                      </a:lnTo>
                      <a:cubicBezTo>
                        <a:pt x="11743" y="902"/>
                        <a:pt x="10875" y="1"/>
                        <a:pt x="9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0" name="Google Shape;580;p3"/>
            <p:cNvGrpSpPr/>
            <p:nvPr/>
          </p:nvGrpSpPr>
          <p:grpSpPr>
            <a:xfrm>
              <a:off x="3732607" y="4658911"/>
              <a:ext cx="3369488" cy="1707138"/>
              <a:chOff x="7924800" y="529913"/>
              <a:chExt cx="3624275" cy="1836225"/>
            </a:xfrm>
          </p:grpSpPr>
          <p:sp>
            <p:nvSpPr>
              <p:cNvPr id="581" name="Google Shape;581;p3"/>
              <p:cNvSpPr/>
              <p:nvPr/>
            </p:nvSpPr>
            <p:spPr>
              <a:xfrm>
                <a:off x="7924800" y="812613"/>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8173300" y="826788"/>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8859975" y="832638"/>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716075" y="811788"/>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711900" y="818463"/>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671025" y="820113"/>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
              <p:cNvGrpSpPr/>
              <p:nvPr/>
            </p:nvGrpSpPr>
            <p:grpSpPr>
              <a:xfrm>
                <a:off x="7924800" y="529913"/>
                <a:ext cx="3624275" cy="1836225"/>
                <a:chOff x="112275" y="2665738"/>
                <a:chExt cx="3624275" cy="1836225"/>
              </a:xfrm>
            </p:grpSpPr>
            <p:sp>
              <p:nvSpPr>
                <p:cNvPr id="588" name="Google Shape;588;p3"/>
                <p:cNvSpPr/>
                <p:nvPr/>
              </p:nvSpPr>
              <p:spPr>
                <a:xfrm>
                  <a:off x="112275" y="2948438"/>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360775" y="2962613"/>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047450" y="2968463"/>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rgbClr val="191919">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903550" y="2947613"/>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rgbClr val="191919">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899375" y="2954288"/>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858500" y="2955938"/>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2275" y="2948438"/>
                  <a:ext cx="2249125" cy="1553525"/>
                </a:xfrm>
                <a:custGeom>
                  <a:avLst/>
                  <a:gdLst/>
                  <a:ahLst/>
                  <a:cxnLst/>
                  <a:rect l="l" t="t" r="r" b="b"/>
                  <a:pathLst>
                    <a:path w="89965" h="62141" extrusionOk="0">
                      <a:moveTo>
                        <a:pt x="71585" y="58242"/>
                      </a:moveTo>
                      <a:lnTo>
                        <a:pt x="71585" y="58242"/>
                      </a:lnTo>
                      <a:cubicBezTo>
                        <a:pt x="71590" y="58323"/>
                        <a:pt x="71595" y="58404"/>
                        <a:pt x="71601" y="58485"/>
                      </a:cubicBezTo>
                      <a:lnTo>
                        <a:pt x="71601" y="58485"/>
                      </a:lnTo>
                      <a:cubicBezTo>
                        <a:pt x="71593" y="58407"/>
                        <a:pt x="71585" y="58324"/>
                        <a:pt x="71585" y="58242"/>
                      </a:cubicBezTo>
                      <a:close/>
                      <a:moveTo>
                        <a:pt x="71017" y="1"/>
                      </a:moveTo>
                      <a:lnTo>
                        <a:pt x="71017" y="1"/>
                      </a:lnTo>
                      <a:cubicBezTo>
                        <a:pt x="59142" y="634"/>
                        <a:pt x="18180" y="15879"/>
                        <a:pt x="1301" y="29722"/>
                      </a:cubicBezTo>
                      <a:cubicBezTo>
                        <a:pt x="100" y="30723"/>
                        <a:pt x="0" y="32524"/>
                        <a:pt x="1101" y="33625"/>
                      </a:cubicBezTo>
                      <a:cubicBezTo>
                        <a:pt x="3569" y="36060"/>
                        <a:pt x="5371" y="39762"/>
                        <a:pt x="5871" y="44166"/>
                      </a:cubicBezTo>
                      <a:cubicBezTo>
                        <a:pt x="6046" y="45630"/>
                        <a:pt x="7281" y="46551"/>
                        <a:pt x="8544" y="46551"/>
                      </a:cubicBezTo>
                      <a:cubicBezTo>
                        <a:pt x="9208" y="46551"/>
                        <a:pt x="9879" y="46296"/>
                        <a:pt x="10408" y="45733"/>
                      </a:cubicBezTo>
                      <a:cubicBezTo>
                        <a:pt x="10808" y="45333"/>
                        <a:pt x="11208" y="44933"/>
                        <a:pt x="11608" y="44532"/>
                      </a:cubicBezTo>
                      <a:lnTo>
                        <a:pt x="11608" y="44532"/>
                      </a:lnTo>
                      <a:cubicBezTo>
                        <a:pt x="9974" y="46200"/>
                        <a:pt x="11175" y="49002"/>
                        <a:pt x="13543" y="49002"/>
                      </a:cubicBezTo>
                      <a:cubicBezTo>
                        <a:pt x="20381" y="49036"/>
                        <a:pt x="28887" y="52171"/>
                        <a:pt x="33190" y="56775"/>
                      </a:cubicBezTo>
                      <a:cubicBezTo>
                        <a:pt x="33734" y="57373"/>
                        <a:pt x="34457" y="57658"/>
                        <a:pt x="35171" y="57658"/>
                      </a:cubicBezTo>
                      <a:cubicBezTo>
                        <a:pt x="36168" y="57658"/>
                        <a:pt x="37147" y="57104"/>
                        <a:pt x="37594" y="56074"/>
                      </a:cubicBezTo>
                      <a:cubicBezTo>
                        <a:pt x="37794" y="55574"/>
                        <a:pt x="37994" y="55107"/>
                        <a:pt x="38227" y="54606"/>
                      </a:cubicBezTo>
                      <a:lnTo>
                        <a:pt x="38227" y="54606"/>
                      </a:lnTo>
                      <a:cubicBezTo>
                        <a:pt x="37408" y="56428"/>
                        <a:pt x="38799" y="58333"/>
                        <a:pt x="40666" y="58333"/>
                      </a:cubicBezTo>
                      <a:cubicBezTo>
                        <a:pt x="40849" y="58333"/>
                        <a:pt x="41038" y="58315"/>
                        <a:pt x="41230" y="58276"/>
                      </a:cubicBezTo>
                      <a:cubicBezTo>
                        <a:pt x="43367" y="57814"/>
                        <a:pt x="45880" y="57597"/>
                        <a:pt x="48538" y="57597"/>
                      </a:cubicBezTo>
                      <a:cubicBezTo>
                        <a:pt x="55294" y="57597"/>
                        <a:pt x="62989" y="58998"/>
                        <a:pt x="67849" y="61344"/>
                      </a:cubicBezTo>
                      <a:cubicBezTo>
                        <a:pt x="68217" y="61519"/>
                        <a:pt x="68597" y="61599"/>
                        <a:pt x="68967" y="61599"/>
                      </a:cubicBezTo>
                      <a:cubicBezTo>
                        <a:pt x="70405" y="61599"/>
                        <a:pt x="71694" y="60389"/>
                        <a:pt x="71625" y="58814"/>
                      </a:cubicBezTo>
                      <a:lnTo>
                        <a:pt x="71625" y="58814"/>
                      </a:lnTo>
                      <a:cubicBezTo>
                        <a:pt x="71648" y="59124"/>
                        <a:pt x="71677" y="59434"/>
                        <a:pt x="71718" y="59743"/>
                      </a:cubicBezTo>
                      <a:cubicBezTo>
                        <a:pt x="71838" y="61184"/>
                        <a:pt x="73064" y="62141"/>
                        <a:pt x="74364" y="62141"/>
                      </a:cubicBezTo>
                      <a:cubicBezTo>
                        <a:pt x="74870" y="62141"/>
                        <a:pt x="75387" y="61996"/>
                        <a:pt x="75854" y="61678"/>
                      </a:cubicBezTo>
                      <a:cubicBezTo>
                        <a:pt x="79557" y="59143"/>
                        <a:pt x="84560" y="57175"/>
                        <a:pt x="89964" y="56007"/>
                      </a:cubicBezTo>
                      <a:cubicBezTo>
                        <a:pt x="89764" y="55974"/>
                        <a:pt x="89531" y="55874"/>
                        <a:pt x="89331" y="55774"/>
                      </a:cubicBezTo>
                      <a:cubicBezTo>
                        <a:pt x="84466" y="53426"/>
                        <a:pt x="76762" y="52041"/>
                        <a:pt x="70001" y="52041"/>
                      </a:cubicBezTo>
                      <a:cubicBezTo>
                        <a:pt x="67350" y="52041"/>
                        <a:pt x="64844" y="52254"/>
                        <a:pt x="62712" y="52705"/>
                      </a:cubicBezTo>
                      <a:cubicBezTo>
                        <a:pt x="62205" y="52816"/>
                        <a:pt x="61561" y="52870"/>
                        <a:pt x="60853" y="52870"/>
                      </a:cubicBezTo>
                      <a:cubicBezTo>
                        <a:pt x="58578" y="52870"/>
                        <a:pt x="55657" y="52306"/>
                        <a:pt x="54639" y="51237"/>
                      </a:cubicBezTo>
                      <a:cubicBezTo>
                        <a:pt x="50369" y="46601"/>
                        <a:pt x="41830" y="43498"/>
                        <a:pt x="35025" y="43465"/>
                      </a:cubicBezTo>
                      <a:cubicBezTo>
                        <a:pt x="32657" y="43465"/>
                        <a:pt x="27620" y="40863"/>
                        <a:pt x="27353" y="38628"/>
                      </a:cubicBezTo>
                      <a:cubicBezTo>
                        <a:pt x="26853" y="34225"/>
                        <a:pt x="25051" y="30522"/>
                        <a:pt x="22550" y="28054"/>
                      </a:cubicBezTo>
                      <a:cubicBezTo>
                        <a:pt x="21449" y="26987"/>
                        <a:pt x="21582" y="25152"/>
                        <a:pt x="22783" y="24185"/>
                      </a:cubicBezTo>
                      <a:cubicBezTo>
                        <a:pt x="33624" y="15278"/>
                        <a:pt x="54406" y="5805"/>
                        <a:pt x="71017"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820150" y="2665738"/>
                  <a:ext cx="184325" cy="255200"/>
                </a:xfrm>
                <a:custGeom>
                  <a:avLst/>
                  <a:gdLst/>
                  <a:ahLst/>
                  <a:cxnLst/>
                  <a:rect l="l" t="t" r="r" b="b"/>
                  <a:pathLst>
                    <a:path w="7373" h="10208" extrusionOk="0">
                      <a:moveTo>
                        <a:pt x="3670" y="0"/>
                      </a:moveTo>
                      <a:cubicBezTo>
                        <a:pt x="1835" y="0"/>
                        <a:pt x="1" y="10208"/>
                        <a:pt x="1" y="10208"/>
                      </a:cubicBezTo>
                      <a:lnTo>
                        <a:pt x="7372" y="10208"/>
                      </a:lnTo>
                      <a:cubicBezTo>
                        <a:pt x="7372" y="10208"/>
                        <a:pt x="5538"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765100" y="2865038"/>
                  <a:ext cx="293575" cy="111775"/>
                </a:xfrm>
                <a:custGeom>
                  <a:avLst/>
                  <a:gdLst/>
                  <a:ahLst/>
                  <a:cxnLst/>
                  <a:rect l="l" t="t" r="r" b="b"/>
                  <a:pathLst>
                    <a:path w="11743" h="4471" extrusionOk="0">
                      <a:moveTo>
                        <a:pt x="2002" y="1"/>
                      </a:moveTo>
                      <a:cubicBezTo>
                        <a:pt x="902" y="1"/>
                        <a:pt x="1" y="902"/>
                        <a:pt x="1" y="2002"/>
                      </a:cubicBezTo>
                      <a:lnTo>
                        <a:pt x="1" y="2469"/>
                      </a:lnTo>
                      <a:cubicBezTo>
                        <a:pt x="1" y="3570"/>
                        <a:pt x="902" y="4471"/>
                        <a:pt x="2002" y="4471"/>
                      </a:cubicBezTo>
                      <a:lnTo>
                        <a:pt x="9741" y="4471"/>
                      </a:lnTo>
                      <a:cubicBezTo>
                        <a:pt x="10875" y="4471"/>
                        <a:pt x="11743" y="3570"/>
                        <a:pt x="11743" y="2469"/>
                      </a:cubicBezTo>
                      <a:lnTo>
                        <a:pt x="11743" y="2002"/>
                      </a:lnTo>
                      <a:cubicBezTo>
                        <a:pt x="11743" y="902"/>
                        <a:pt x="10875" y="1"/>
                        <a:pt x="9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7"/>
        <p:cNvGrpSpPr/>
        <p:nvPr/>
      </p:nvGrpSpPr>
      <p:grpSpPr>
        <a:xfrm>
          <a:off x="0" y="0"/>
          <a:ext cx="0" cy="0"/>
          <a:chOff x="0" y="0"/>
          <a:chExt cx="0" cy="0"/>
        </a:xfrm>
      </p:grpSpPr>
      <p:grpSp>
        <p:nvGrpSpPr>
          <p:cNvPr id="598" name="Google Shape;598;p4"/>
          <p:cNvGrpSpPr/>
          <p:nvPr/>
        </p:nvGrpSpPr>
        <p:grpSpPr>
          <a:xfrm>
            <a:off x="50125" y="0"/>
            <a:ext cx="8858300" cy="5317875"/>
            <a:chOff x="50125" y="0"/>
            <a:chExt cx="8858300" cy="5317875"/>
          </a:xfrm>
        </p:grpSpPr>
        <p:sp>
          <p:nvSpPr>
            <p:cNvPr id="599" name="Google Shape;599;p4"/>
            <p:cNvSpPr/>
            <p:nvPr/>
          </p:nvSpPr>
          <p:spPr>
            <a:xfrm>
              <a:off x="1626250" y="155125"/>
              <a:ext cx="128450" cy="162650"/>
            </a:xfrm>
            <a:custGeom>
              <a:avLst/>
              <a:gdLst/>
              <a:ahLst/>
              <a:cxnLst/>
              <a:rect l="l" t="t" r="r" b="b"/>
              <a:pathLst>
                <a:path w="5138" h="6506" extrusionOk="0">
                  <a:moveTo>
                    <a:pt x="2569" y="0"/>
                  </a:moveTo>
                  <a:cubicBezTo>
                    <a:pt x="2001" y="1702"/>
                    <a:pt x="0" y="6505"/>
                    <a:pt x="2569" y="6505"/>
                  </a:cubicBezTo>
                  <a:cubicBezTo>
                    <a:pt x="5137" y="6505"/>
                    <a:pt x="3236"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
            <p:cNvSpPr/>
            <p:nvPr/>
          </p:nvSpPr>
          <p:spPr>
            <a:xfrm>
              <a:off x="3958725" y="519550"/>
              <a:ext cx="128450" cy="162650"/>
            </a:xfrm>
            <a:custGeom>
              <a:avLst/>
              <a:gdLst/>
              <a:ahLst/>
              <a:cxnLst/>
              <a:rect l="l" t="t" r="r" b="b"/>
              <a:pathLst>
                <a:path w="5138" h="6506" extrusionOk="0">
                  <a:moveTo>
                    <a:pt x="2569" y="0"/>
                  </a:moveTo>
                  <a:cubicBezTo>
                    <a:pt x="1969" y="1668"/>
                    <a:pt x="1" y="6505"/>
                    <a:pt x="2569" y="6505"/>
                  </a:cubicBezTo>
                  <a:cubicBezTo>
                    <a:pt x="5138" y="6505"/>
                    <a:pt x="3237"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
            <p:cNvSpPr/>
            <p:nvPr/>
          </p:nvSpPr>
          <p:spPr>
            <a:xfrm>
              <a:off x="1291000" y="171040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
            <p:cNvSpPr/>
            <p:nvPr/>
          </p:nvSpPr>
          <p:spPr>
            <a:xfrm>
              <a:off x="447900" y="0"/>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
            <p:cNvSpPr/>
            <p:nvPr/>
          </p:nvSpPr>
          <p:spPr>
            <a:xfrm>
              <a:off x="50125" y="1522775"/>
              <a:ext cx="128450" cy="162625"/>
            </a:xfrm>
            <a:custGeom>
              <a:avLst/>
              <a:gdLst/>
              <a:ahLst/>
              <a:cxnLst/>
              <a:rect l="l" t="t" r="r" b="b"/>
              <a:pathLst>
                <a:path w="5138" h="6505" extrusionOk="0">
                  <a:moveTo>
                    <a:pt x="2569" y="0"/>
                  </a:moveTo>
                  <a:cubicBezTo>
                    <a:pt x="2001" y="1701"/>
                    <a:pt x="0" y="6505"/>
                    <a:pt x="2569" y="6505"/>
                  </a:cubicBezTo>
                  <a:cubicBezTo>
                    <a:pt x="5137" y="6505"/>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
            <p:cNvSpPr/>
            <p:nvPr/>
          </p:nvSpPr>
          <p:spPr>
            <a:xfrm>
              <a:off x="2361775" y="311075"/>
              <a:ext cx="128450" cy="162625"/>
            </a:xfrm>
            <a:custGeom>
              <a:avLst/>
              <a:gdLst/>
              <a:ahLst/>
              <a:cxnLst/>
              <a:rect l="l" t="t" r="r" b="b"/>
              <a:pathLst>
                <a:path w="5138" h="6505" extrusionOk="0">
                  <a:moveTo>
                    <a:pt x="2569" y="0"/>
                  </a:moveTo>
                  <a:cubicBezTo>
                    <a:pt x="1968" y="1668"/>
                    <a:pt x="0" y="6505"/>
                    <a:pt x="2569" y="6505"/>
                  </a:cubicBezTo>
                  <a:cubicBezTo>
                    <a:pt x="5137" y="6505"/>
                    <a:pt x="3236"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
            <p:cNvSpPr/>
            <p:nvPr/>
          </p:nvSpPr>
          <p:spPr>
            <a:xfrm>
              <a:off x="1150075" y="229350"/>
              <a:ext cx="128450" cy="163475"/>
            </a:xfrm>
            <a:custGeom>
              <a:avLst/>
              <a:gdLst/>
              <a:ahLst/>
              <a:cxnLst/>
              <a:rect l="l" t="t" r="r" b="b"/>
              <a:pathLst>
                <a:path w="5138" h="6539" extrusionOk="0">
                  <a:moveTo>
                    <a:pt x="2569" y="0"/>
                  </a:moveTo>
                  <a:cubicBezTo>
                    <a:pt x="2002" y="1701"/>
                    <a:pt x="0" y="6538"/>
                    <a:pt x="2569" y="6538"/>
                  </a:cubicBezTo>
                  <a:cubicBezTo>
                    <a:pt x="5137" y="6538"/>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
            <p:cNvSpPr/>
            <p:nvPr/>
          </p:nvSpPr>
          <p:spPr>
            <a:xfrm>
              <a:off x="3177350" y="203500"/>
              <a:ext cx="131775" cy="167625"/>
            </a:xfrm>
            <a:custGeom>
              <a:avLst/>
              <a:gdLst/>
              <a:ahLst/>
              <a:cxnLst/>
              <a:rect l="l" t="t" r="r" b="b"/>
              <a:pathLst>
                <a:path w="5271" h="6705" extrusionOk="0">
                  <a:moveTo>
                    <a:pt x="2636" y="0"/>
                  </a:moveTo>
                  <a:cubicBezTo>
                    <a:pt x="2035" y="1735"/>
                    <a:pt x="0" y="6705"/>
                    <a:pt x="2636" y="6705"/>
                  </a:cubicBezTo>
                  <a:cubicBezTo>
                    <a:pt x="5271" y="6705"/>
                    <a:pt x="3336"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
            <p:cNvSpPr/>
            <p:nvPr/>
          </p:nvSpPr>
          <p:spPr>
            <a:xfrm>
              <a:off x="4516625" y="287725"/>
              <a:ext cx="132625" cy="167625"/>
            </a:xfrm>
            <a:custGeom>
              <a:avLst/>
              <a:gdLst/>
              <a:ahLst/>
              <a:cxnLst/>
              <a:rect l="l" t="t" r="r" b="b"/>
              <a:pathLst>
                <a:path w="5305" h="6705" extrusionOk="0">
                  <a:moveTo>
                    <a:pt x="2670" y="0"/>
                  </a:moveTo>
                  <a:cubicBezTo>
                    <a:pt x="2069" y="1735"/>
                    <a:pt x="1" y="6705"/>
                    <a:pt x="2670" y="6705"/>
                  </a:cubicBezTo>
                  <a:cubicBezTo>
                    <a:pt x="5305" y="6705"/>
                    <a:pt x="3370" y="1835"/>
                    <a:pt x="2670"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
            <p:cNvSpPr/>
            <p:nvPr/>
          </p:nvSpPr>
          <p:spPr>
            <a:xfrm>
              <a:off x="2141600" y="974875"/>
              <a:ext cx="128450" cy="162650"/>
            </a:xfrm>
            <a:custGeom>
              <a:avLst/>
              <a:gdLst/>
              <a:ahLst/>
              <a:cxnLst/>
              <a:rect l="l" t="t" r="r" b="b"/>
              <a:pathLst>
                <a:path w="5138" h="6506" extrusionOk="0">
                  <a:moveTo>
                    <a:pt x="2569" y="1"/>
                  </a:moveTo>
                  <a:cubicBezTo>
                    <a:pt x="2002" y="1702"/>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
            <p:cNvSpPr/>
            <p:nvPr/>
          </p:nvSpPr>
          <p:spPr>
            <a:xfrm>
              <a:off x="1764675" y="1737100"/>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
            <p:cNvSpPr/>
            <p:nvPr/>
          </p:nvSpPr>
          <p:spPr>
            <a:xfrm>
              <a:off x="3074775" y="1119975"/>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
            <p:cNvSpPr/>
            <p:nvPr/>
          </p:nvSpPr>
          <p:spPr>
            <a:xfrm>
              <a:off x="415375" y="1241725"/>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
            <p:cNvSpPr/>
            <p:nvPr/>
          </p:nvSpPr>
          <p:spPr>
            <a:xfrm>
              <a:off x="380350" y="2140700"/>
              <a:ext cx="132625" cy="167650"/>
            </a:xfrm>
            <a:custGeom>
              <a:avLst/>
              <a:gdLst/>
              <a:ahLst/>
              <a:cxnLst/>
              <a:rect l="l" t="t" r="r" b="b"/>
              <a:pathLst>
                <a:path w="5305" h="6706" extrusionOk="0">
                  <a:moveTo>
                    <a:pt x="2636" y="1"/>
                  </a:moveTo>
                  <a:cubicBezTo>
                    <a:pt x="2069" y="1735"/>
                    <a:pt x="0" y="6706"/>
                    <a:pt x="2636" y="6706"/>
                  </a:cubicBezTo>
                  <a:cubicBezTo>
                    <a:pt x="5304" y="6706"/>
                    <a:pt x="3370" y="1836"/>
                    <a:pt x="2636"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
            <p:cNvSpPr/>
            <p:nvPr/>
          </p:nvSpPr>
          <p:spPr>
            <a:xfrm>
              <a:off x="3653525" y="2276650"/>
              <a:ext cx="132625" cy="167625"/>
            </a:xfrm>
            <a:custGeom>
              <a:avLst/>
              <a:gdLst/>
              <a:ahLst/>
              <a:cxnLst/>
              <a:rect l="l" t="t" r="r" b="b"/>
              <a:pathLst>
                <a:path w="5305" h="6705" extrusionOk="0">
                  <a:moveTo>
                    <a:pt x="2669" y="0"/>
                  </a:moveTo>
                  <a:cubicBezTo>
                    <a:pt x="2068" y="1735"/>
                    <a:pt x="0" y="6705"/>
                    <a:pt x="2669" y="6705"/>
                  </a:cubicBezTo>
                  <a:cubicBezTo>
                    <a:pt x="5304" y="6705"/>
                    <a:pt x="3369" y="1868"/>
                    <a:pt x="26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
            <p:cNvSpPr/>
            <p:nvPr/>
          </p:nvSpPr>
          <p:spPr>
            <a:xfrm>
              <a:off x="2307550" y="1558625"/>
              <a:ext cx="128450" cy="162650"/>
            </a:xfrm>
            <a:custGeom>
              <a:avLst/>
              <a:gdLst/>
              <a:ahLst/>
              <a:cxnLst/>
              <a:rect l="l" t="t" r="r" b="b"/>
              <a:pathLst>
                <a:path w="5138" h="6506" extrusionOk="0">
                  <a:moveTo>
                    <a:pt x="2569" y="1"/>
                  </a:moveTo>
                  <a:cubicBezTo>
                    <a:pt x="2002" y="1668"/>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
            <p:cNvSpPr/>
            <p:nvPr/>
          </p:nvSpPr>
          <p:spPr>
            <a:xfrm>
              <a:off x="3263250" y="1710400"/>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
            <p:cNvSpPr/>
            <p:nvPr/>
          </p:nvSpPr>
          <p:spPr>
            <a:xfrm>
              <a:off x="82625" y="50370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
            <p:cNvSpPr/>
            <p:nvPr/>
          </p:nvSpPr>
          <p:spPr>
            <a:xfrm>
              <a:off x="3912025" y="1474400"/>
              <a:ext cx="131800" cy="167650"/>
            </a:xfrm>
            <a:custGeom>
              <a:avLst/>
              <a:gdLst/>
              <a:ahLst/>
              <a:cxnLst/>
              <a:rect l="l" t="t" r="r" b="b"/>
              <a:pathLst>
                <a:path w="5272" h="6706" extrusionOk="0">
                  <a:moveTo>
                    <a:pt x="2636" y="0"/>
                  </a:moveTo>
                  <a:cubicBezTo>
                    <a:pt x="2036" y="1735"/>
                    <a:pt x="1" y="6705"/>
                    <a:pt x="2636" y="6705"/>
                  </a:cubicBezTo>
                  <a:cubicBezTo>
                    <a:pt x="5271" y="6705"/>
                    <a:pt x="3337"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
            <p:cNvSpPr/>
            <p:nvPr/>
          </p:nvSpPr>
          <p:spPr>
            <a:xfrm>
              <a:off x="4092800" y="1049300"/>
              <a:ext cx="132600" cy="167650"/>
            </a:xfrm>
            <a:custGeom>
              <a:avLst/>
              <a:gdLst/>
              <a:ahLst/>
              <a:cxnLst/>
              <a:rect l="l" t="t" r="r" b="b"/>
              <a:pathLst>
                <a:path w="5304" h="6706" extrusionOk="0">
                  <a:moveTo>
                    <a:pt x="2669" y="1"/>
                  </a:moveTo>
                  <a:cubicBezTo>
                    <a:pt x="2068" y="1735"/>
                    <a:pt x="0" y="6705"/>
                    <a:pt x="2669" y="6705"/>
                  </a:cubicBezTo>
                  <a:cubicBezTo>
                    <a:pt x="5304" y="6705"/>
                    <a:pt x="3369" y="1835"/>
                    <a:pt x="26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
            <p:cNvSpPr/>
            <p:nvPr/>
          </p:nvSpPr>
          <p:spPr>
            <a:xfrm>
              <a:off x="2616950" y="1740425"/>
              <a:ext cx="128450" cy="162650"/>
            </a:xfrm>
            <a:custGeom>
              <a:avLst/>
              <a:gdLst/>
              <a:ahLst/>
              <a:cxnLst/>
              <a:rect l="l" t="t" r="r" b="b"/>
              <a:pathLst>
                <a:path w="5138" h="6506" extrusionOk="0">
                  <a:moveTo>
                    <a:pt x="2569" y="0"/>
                  </a:moveTo>
                  <a:cubicBezTo>
                    <a:pt x="2002" y="1702"/>
                    <a:pt x="0" y="6505"/>
                    <a:pt x="2569" y="6505"/>
                  </a:cubicBezTo>
                  <a:cubicBezTo>
                    <a:pt x="5137" y="6505"/>
                    <a:pt x="3269" y="1802"/>
                    <a:pt x="2569" y="0"/>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
            <p:cNvSpPr/>
            <p:nvPr/>
          </p:nvSpPr>
          <p:spPr>
            <a:xfrm>
              <a:off x="3572625" y="1893025"/>
              <a:ext cx="128450" cy="162650"/>
            </a:xfrm>
            <a:custGeom>
              <a:avLst/>
              <a:gdLst/>
              <a:ahLst/>
              <a:cxnLst/>
              <a:rect l="l" t="t" r="r" b="b"/>
              <a:pathLst>
                <a:path w="5138" h="6506" extrusionOk="0">
                  <a:moveTo>
                    <a:pt x="2569" y="1"/>
                  </a:moveTo>
                  <a:cubicBezTo>
                    <a:pt x="2002" y="1669"/>
                    <a:pt x="1" y="6505"/>
                    <a:pt x="2569" y="6505"/>
                  </a:cubicBezTo>
                  <a:cubicBezTo>
                    <a:pt x="5138" y="6505"/>
                    <a:pt x="3270" y="1802"/>
                    <a:pt x="2569"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
            <p:cNvSpPr/>
            <p:nvPr/>
          </p:nvSpPr>
          <p:spPr>
            <a:xfrm>
              <a:off x="392025" y="686325"/>
              <a:ext cx="128450" cy="162650"/>
            </a:xfrm>
            <a:custGeom>
              <a:avLst/>
              <a:gdLst/>
              <a:ahLst/>
              <a:cxnLst/>
              <a:rect l="l" t="t" r="r" b="b"/>
              <a:pathLst>
                <a:path w="5138" h="6506" extrusionOk="0">
                  <a:moveTo>
                    <a:pt x="2569" y="1"/>
                  </a:moveTo>
                  <a:cubicBezTo>
                    <a:pt x="2002" y="1669"/>
                    <a:pt x="0" y="6506"/>
                    <a:pt x="2569" y="6506"/>
                  </a:cubicBezTo>
                  <a:cubicBezTo>
                    <a:pt x="5137" y="6506"/>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
            <p:cNvSpPr/>
            <p:nvPr/>
          </p:nvSpPr>
          <p:spPr>
            <a:xfrm>
              <a:off x="6047850" y="155125"/>
              <a:ext cx="128450" cy="162650"/>
            </a:xfrm>
            <a:custGeom>
              <a:avLst/>
              <a:gdLst/>
              <a:ahLst/>
              <a:cxnLst/>
              <a:rect l="l" t="t" r="r" b="b"/>
              <a:pathLst>
                <a:path w="5138" h="6506" extrusionOk="0">
                  <a:moveTo>
                    <a:pt x="2569" y="0"/>
                  </a:moveTo>
                  <a:cubicBezTo>
                    <a:pt x="2001" y="1702"/>
                    <a:pt x="0" y="6505"/>
                    <a:pt x="2569" y="6505"/>
                  </a:cubicBezTo>
                  <a:cubicBezTo>
                    <a:pt x="5137" y="6505"/>
                    <a:pt x="3236"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
            <p:cNvSpPr/>
            <p:nvPr/>
          </p:nvSpPr>
          <p:spPr>
            <a:xfrm>
              <a:off x="8380325" y="519550"/>
              <a:ext cx="128450" cy="162650"/>
            </a:xfrm>
            <a:custGeom>
              <a:avLst/>
              <a:gdLst/>
              <a:ahLst/>
              <a:cxnLst/>
              <a:rect l="l" t="t" r="r" b="b"/>
              <a:pathLst>
                <a:path w="5138" h="6506" extrusionOk="0">
                  <a:moveTo>
                    <a:pt x="2569" y="0"/>
                  </a:moveTo>
                  <a:cubicBezTo>
                    <a:pt x="1969" y="1668"/>
                    <a:pt x="1" y="6505"/>
                    <a:pt x="2569" y="6505"/>
                  </a:cubicBezTo>
                  <a:cubicBezTo>
                    <a:pt x="5138" y="6505"/>
                    <a:pt x="3237"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
            <p:cNvSpPr/>
            <p:nvPr/>
          </p:nvSpPr>
          <p:spPr>
            <a:xfrm>
              <a:off x="5712600" y="171040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
            <p:cNvSpPr/>
            <p:nvPr/>
          </p:nvSpPr>
          <p:spPr>
            <a:xfrm>
              <a:off x="4869500" y="0"/>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
            <p:cNvSpPr/>
            <p:nvPr/>
          </p:nvSpPr>
          <p:spPr>
            <a:xfrm>
              <a:off x="4471725" y="1522775"/>
              <a:ext cx="128450" cy="162625"/>
            </a:xfrm>
            <a:custGeom>
              <a:avLst/>
              <a:gdLst/>
              <a:ahLst/>
              <a:cxnLst/>
              <a:rect l="l" t="t" r="r" b="b"/>
              <a:pathLst>
                <a:path w="5138" h="6505" extrusionOk="0">
                  <a:moveTo>
                    <a:pt x="2569" y="0"/>
                  </a:moveTo>
                  <a:cubicBezTo>
                    <a:pt x="2001" y="1701"/>
                    <a:pt x="0" y="6505"/>
                    <a:pt x="2569" y="6505"/>
                  </a:cubicBezTo>
                  <a:cubicBezTo>
                    <a:pt x="5137" y="6505"/>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
            <p:cNvSpPr/>
            <p:nvPr/>
          </p:nvSpPr>
          <p:spPr>
            <a:xfrm>
              <a:off x="6783375" y="311075"/>
              <a:ext cx="128450" cy="162625"/>
            </a:xfrm>
            <a:custGeom>
              <a:avLst/>
              <a:gdLst/>
              <a:ahLst/>
              <a:cxnLst/>
              <a:rect l="l" t="t" r="r" b="b"/>
              <a:pathLst>
                <a:path w="5138" h="6505" extrusionOk="0">
                  <a:moveTo>
                    <a:pt x="2569" y="0"/>
                  </a:moveTo>
                  <a:cubicBezTo>
                    <a:pt x="1968" y="1668"/>
                    <a:pt x="0" y="6505"/>
                    <a:pt x="2569" y="6505"/>
                  </a:cubicBezTo>
                  <a:cubicBezTo>
                    <a:pt x="5137" y="6505"/>
                    <a:pt x="3236"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
            <p:cNvSpPr/>
            <p:nvPr/>
          </p:nvSpPr>
          <p:spPr>
            <a:xfrm>
              <a:off x="5571675" y="229350"/>
              <a:ext cx="128450" cy="163475"/>
            </a:xfrm>
            <a:custGeom>
              <a:avLst/>
              <a:gdLst/>
              <a:ahLst/>
              <a:cxnLst/>
              <a:rect l="l" t="t" r="r" b="b"/>
              <a:pathLst>
                <a:path w="5138" h="6539" extrusionOk="0">
                  <a:moveTo>
                    <a:pt x="2569" y="0"/>
                  </a:moveTo>
                  <a:cubicBezTo>
                    <a:pt x="2002" y="1701"/>
                    <a:pt x="0" y="6538"/>
                    <a:pt x="2569" y="6538"/>
                  </a:cubicBezTo>
                  <a:cubicBezTo>
                    <a:pt x="5137" y="6538"/>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
            <p:cNvSpPr/>
            <p:nvPr/>
          </p:nvSpPr>
          <p:spPr>
            <a:xfrm>
              <a:off x="7598950" y="203500"/>
              <a:ext cx="131775" cy="167625"/>
            </a:xfrm>
            <a:custGeom>
              <a:avLst/>
              <a:gdLst/>
              <a:ahLst/>
              <a:cxnLst/>
              <a:rect l="l" t="t" r="r" b="b"/>
              <a:pathLst>
                <a:path w="5271" h="6705" extrusionOk="0">
                  <a:moveTo>
                    <a:pt x="2636" y="0"/>
                  </a:moveTo>
                  <a:cubicBezTo>
                    <a:pt x="2035" y="1735"/>
                    <a:pt x="0" y="6705"/>
                    <a:pt x="2636" y="6705"/>
                  </a:cubicBezTo>
                  <a:cubicBezTo>
                    <a:pt x="5271" y="6705"/>
                    <a:pt x="3336"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
            <p:cNvSpPr/>
            <p:nvPr/>
          </p:nvSpPr>
          <p:spPr>
            <a:xfrm>
              <a:off x="6563200" y="974875"/>
              <a:ext cx="128450" cy="162650"/>
            </a:xfrm>
            <a:custGeom>
              <a:avLst/>
              <a:gdLst/>
              <a:ahLst/>
              <a:cxnLst/>
              <a:rect l="l" t="t" r="r" b="b"/>
              <a:pathLst>
                <a:path w="5138" h="6506" extrusionOk="0">
                  <a:moveTo>
                    <a:pt x="2569" y="1"/>
                  </a:moveTo>
                  <a:cubicBezTo>
                    <a:pt x="2002" y="1702"/>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
            <p:cNvSpPr/>
            <p:nvPr/>
          </p:nvSpPr>
          <p:spPr>
            <a:xfrm>
              <a:off x="6186275" y="1737100"/>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
            <p:cNvSpPr/>
            <p:nvPr/>
          </p:nvSpPr>
          <p:spPr>
            <a:xfrm>
              <a:off x="7496375" y="1119975"/>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
            <p:cNvSpPr/>
            <p:nvPr/>
          </p:nvSpPr>
          <p:spPr>
            <a:xfrm>
              <a:off x="4760775" y="1089325"/>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
            <p:cNvSpPr/>
            <p:nvPr/>
          </p:nvSpPr>
          <p:spPr>
            <a:xfrm>
              <a:off x="4801950" y="2140700"/>
              <a:ext cx="132625" cy="167650"/>
            </a:xfrm>
            <a:custGeom>
              <a:avLst/>
              <a:gdLst/>
              <a:ahLst/>
              <a:cxnLst/>
              <a:rect l="l" t="t" r="r" b="b"/>
              <a:pathLst>
                <a:path w="5305" h="6706" extrusionOk="0">
                  <a:moveTo>
                    <a:pt x="2636" y="1"/>
                  </a:moveTo>
                  <a:cubicBezTo>
                    <a:pt x="2069" y="1735"/>
                    <a:pt x="0" y="6706"/>
                    <a:pt x="2636" y="6706"/>
                  </a:cubicBezTo>
                  <a:cubicBezTo>
                    <a:pt x="5304" y="6706"/>
                    <a:pt x="3370" y="1836"/>
                    <a:pt x="2636"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
            <p:cNvSpPr/>
            <p:nvPr/>
          </p:nvSpPr>
          <p:spPr>
            <a:xfrm>
              <a:off x="8075125" y="2276650"/>
              <a:ext cx="132625" cy="167625"/>
            </a:xfrm>
            <a:custGeom>
              <a:avLst/>
              <a:gdLst/>
              <a:ahLst/>
              <a:cxnLst/>
              <a:rect l="l" t="t" r="r" b="b"/>
              <a:pathLst>
                <a:path w="5305" h="6705" extrusionOk="0">
                  <a:moveTo>
                    <a:pt x="2669" y="0"/>
                  </a:moveTo>
                  <a:cubicBezTo>
                    <a:pt x="2068" y="1735"/>
                    <a:pt x="0" y="6705"/>
                    <a:pt x="2669" y="6705"/>
                  </a:cubicBezTo>
                  <a:cubicBezTo>
                    <a:pt x="5304" y="6705"/>
                    <a:pt x="3369" y="1868"/>
                    <a:pt x="26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
            <p:cNvSpPr/>
            <p:nvPr/>
          </p:nvSpPr>
          <p:spPr>
            <a:xfrm>
              <a:off x="6729150" y="1558625"/>
              <a:ext cx="128450" cy="162650"/>
            </a:xfrm>
            <a:custGeom>
              <a:avLst/>
              <a:gdLst/>
              <a:ahLst/>
              <a:cxnLst/>
              <a:rect l="l" t="t" r="r" b="b"/>
              <a:pathLst>
                <a:path w="5138" h="6506" extrusionOk="0">
                  <a:moveTo>
                    <a:pt x="2569" y="1"/>
                  </a:moveTo>
                  <a:cubicBezTo>
                    <a:pt x="2002" y="1668"/>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
            <p:cNvSpPr/>
            <p:nvPr/>
          </p:nvSpPr>
          <p:spPr>
            <a:xfrm>
              <a:off x="7684850" y="1710400"/>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
            <p:cNvSpPr/>
            <p:nvPr/>
          </p:nvSpPr>
          <p:spPr>
            <a:xfrm>
              <a:off x="4504225" y="50370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
            <p:cNvSpPr/>
            <p:nvPr/>
          </p:nvSpPr>
          <p:spPr>
            <a:xfrm>
              <a:off x="8333625" y="1474400"/>
              <a:ext cx="131800" cy="167650"/>
            </a:xfrm>
            <a:custGeom>
              <a:avLst/>
              <a:gdLst/>
              <a:ahLst/>
              <a:cxnLst/>
              <a:rect l="l" t="t" r="r" b="b"/>
              <a:pathLst>
                <a:path w="5272" h="6706" extrusionOk="0">
                  <a:moveTo>
                    <a:pt x="2636" y="0"/>
                  </a:moveTo>
                  <a:cubicBezTo>
                    <a:pt x="2036" y="1735"/>
                    <a:pt x="1" y="6705"/>
                    <a:pt x="2636" y="6705"/>
                  </a:cubicBezTo>
                  <a:cubicBezTo>
                    <a:pt x="5271" y="6705"/>
                    <a:pt x="3337"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
            <p:cNvSpPr/>
            <p:nvPr/>
          </p:nvSpPr>
          <p:spPr>
            <a:xfrm>
              <a:off x="4813625" y="686325"/>
              <a:ext cx="128450" cy="162650"/>
            </a:xfrm>
            <a:custGeom>
              <a:avLst/>
              <a:gdLst/>
              <a:ahLst/>
              <a:cxnLst/>
              <a:rect l="l" t="t" r="r" b="b"/>
              <a:pathLst>
                <a:path w="5138" h="6506" extrusionOk="0">
                  <a:moveTo>
                    <a:pt x="2569" y="1"/>
                  </a:moveTo>
                  <a:cubicBezTo>
                    <a:pt x="2002" y="1669"/>
                    <a:pt x="0" y="6506"/>
                    <a:pt x="2569" y="6506"/>
                  </a:cubicBezTo>
                  <a:cubicBezTo>
                    <a:pt x="5137" y="6506"/>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
            <p:cNvSpPr/>
            <p:nvPr/>
          </p:nvSpPr>
          <p:spPr>
            <a:xfrm>
              <a:off x="6169800" y="117700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
            <p:cNvSpPr/>
            <p:nvPr/>
          </p:nvSpPr>
          <p:spPr>
            <a:xfrm flipH="1">
              <a:off x="1517850" y="765563"/>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
            <p:cNvSpPr/>
            <p:nvPr/>
          </p:nvSpPr>
          <p:spPr>
            <a:xfrm flipH="1">
              <a:off x="1329375" y="1355988"/>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
            <p:cNvSpPr/>
            <p:nvPr/>
          </p:nvSpPr>
          <p:spPr>
            <a:xfrm>
              <a:off x="7751450" y="75555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
            <p:cNvSpPr/>
            <p:nvPr/>
          </p:nvSpPr>
          <p:spPr>
            <a:xfrm>
              <a:off x="8225125" y="782250"/>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
            <p:cNvSpPr/>
            <p:nvPr/>
          </p:nvSpPr>
          <p:spPr>
            <a:xfrm>
              <a:off x="3335788" y="71217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
            <p:cNvSpPr/>
            <p:nvPr/>
          </p:nvSpPr>
          <p:spPr>
            <a:xfrm>
              <a:off x="3809463" y="738875"/>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
            <p:cNvSpPr/>
            <p:nvPr/>
          </p:nvSpPr>
          <p:spPr>
            <a:xfrm>
              <a:off x="1716500" y="2260650"/>
              <a:ext cx="128450" cy="162650"/>
            </a:xfrm>
            <a:custGeom>
              <a:avLst/>
              <a:gdLst/>
              <a:ahLst/>
              <a:cxnLst/>
              <a:rect l="l" t="t" r="r" b="b"/>
              <a:pathLst>
                <a:path w="5138" h="6506" extrusionOk="0">
                  <a:moveTo>
                    <a:pt x="2569" y="0"/>
                  </a:moveTo>
                  <a:cubicBezTo>
                    <a:pt x="2001" y="1702"/>
                    <a:pt x="0" y="6505"/>
                    <a:pt x="2569" y="6505"/>
                  </a:cubicBezTo>
                  <a:cubicBezTo>
                    <a:pt x="5137" y="6505"/>
                    <a:pt x="3236"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
            <p:cNvSpPr/>
            <p:nvPr/>
          </p:nvSpPr>
          <p:spPr>
            <a:xfrm>
              <a:off x="4048975" y="2625075"/>
              <a:ext cx="128450" cy="162650"/>
            </a:xfrm>
            <a:custGeom>
              <a:avLst/>
              <a:gdLst/>
              <a:ahLst/>
              <a:cxnLst/>
              <a:rect l="l" t="t" r="r" b="b"/>
              <a:pathLst>
                <a:path w="5138" h="6506" extrusionOk="0">
                  <a:moveTo>
                    <a:pt x="2569" y="0"/>
                  </a:moveTo>
                  <a:cubicBezTo>
                    <a:pt x="1969" y="1668"/>
                    <a:pt x="1" y="6505"/>
                    <a:pt x="2569" y="6505"/>
                  </a:cubicBezTo>
                  <a:cubicBezTo>
                    <a:pt x="5138" y="6505"/>
                    <a:pt x="3237"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
            <p:cNvSpPr/>
            <p:nvPr/>
          </p:nvSpPr>
          <p:spPr>
            <a:xfrm>
              <a:off x="1381250" y="381592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
            <p:cNvSpPr/>
            <p:nvPr/>
          </p:nvSpPr>
          <p:spPr>
            <a:xfrm>
              <a:off x="538150" y="2105525"/>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
            <p:cNvSpPr/>
            <p:nvPr/>
          </p:nvSpPr>
          <p:spPr>
            <a:xfrm>
              <a:off x="140375" y="3628300"/>
              <a:ext cx="128450" cy="162625"/>
            </a:xfrm>
            <a:custGeom>
              <a:avLst/>
              <a:gdLst/>
              <a:ahLst/>
              <a:cxnLst/>
              <a:rect l="l" t="t" r="r" b="b"/>
              <a:pathLst>
                <a:path w="5138" h="6505" extrusionOk="0">
                  <a:moveTo>
                    <a:pt x="2569" y="0"/>
                  </a:moveTo>
                  <a:cubicBezTo>
                    <a:pt x="2001" y="1701"/>
                    <a:pt x="0" y="6505"/>
                    <a:pt x="2569" y="6505"/>
                  </a:cubicBezTo>
                  <a:cubicBezTo>
                    <a:pt x="5137" y="6505"/>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
            <p:cNvSpPr/>
            <p:nvPr/>
          </p:nvSpPr>
          <p:spPr>
            <a:xfrm>
              <a:off x="2452025" y="2416600"/>
              <a:ext cx="128450" cy="162625"/>
            </a:xfrm>
            <a:custGeom>
              <a:avLst/>
              <a:gdLst/>
              <a:ahLst/>
              <a:cxnLst/>
              <a:rect l="l" t="t" r="r" b="b"/>
              <a:pathLst>
                <a:path w="5138" h="6505" extrusionOk="0">
                  <a:moveTo>
                    <a:pt x="2569" y="0"/>
                  </a:moveTo>
                  <a:cubicBezTo>
                    <a:pt x="1968" y="1668"/>
                    <a:pt x="0" y="6505"/>
                    <a:pt x="2569" y="6505"/>
                  </a:cubicBezTo>
                  <a:cubicBezTo>
                    <a:pt x="5137" y="6505"/>
                    <a:pt x="3236"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
            <p:cNvSpPr/>
            <p:nvPr/>
          </p:nvSpPr>
          <p:spPr>
            <a:xfrm>
              <a:off x="1240325" y="2334875"/>
              <a:ext cx="128450" cy="163475"/>
            </a:xfrm>
            <a:custGeom>
              <a:avLst/>
              <a:gdLst/>
              <a:ahLst/>
              <a:cxnLst/>
              <a:rect l="l" t="t" r="r" b="b"/>
              <a:pathLst>
                <a:path w="5138" h="6539" extrusionOk="0">
                  <a:moveTo>
                    <a:pt x="2569" y="0"/>
                  </a:moveTo>
                  <a:cubicBezTo>
                    <a:pt x="2002" y="1701"/>
                    <a:pt x="0" y="6538"/>
                    <a:pt x="2569" y="6538"/>
                  </a:cubicBezTo>
                  <a:cubicBezTo>
                    <a:pt x="5137" y="6538"/>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
            <p:cNvSpPr/>
            <p:nvPr/>
          </p:nvSpPr>
          <p:spPr>
            <a:xfrm>
              <a:off x="3267600" y="2309025"/>
              <a:ext cx="131775" cy="167625"/>
            </a:xfrm>
            <a:custGeom>
              <a:avLst/>
              <a:gdLst/>
              <a:ahLst/>
              <a:cxnLst/>
              <a:rect l="l" t="t" r="r" b="b"/>
              <a:pathLst>
                <a:path w="5271" h="6705" extrusionOk="0">
                  <a:moveTo>
                    <a:pt x="2636" y="0"/>
                  </a:moveTo>
                  <a:cubicBezTo>
                    <a:pt x="2035" y="1735"/>
                    <a:pt x="0" y="6705"/>
                    <a:pt x="2636" y="6705"/>
                  </a:cubicBezTo>
                  <a:cubicBezTo>
                    <a:pt x="5271" y="6705"/>
                    <a:pt x="3336"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
            <p:cNvSpPr/>
            <p:nvPr/>
          </p:nvSpPr>
          <p:spPr>
            <a:xfrm>
              <a:off x="4606875" y="2393250"/>
              <a:ext cx="132625" cy="167625"/>
            </a:xfrm>
            <a:custGeom>
              <a:avLst/>
              <a:gdLst/>
              <a:ahLst/>
              <a:cxnLst/>
              <a:rect l="l" t="t" r="r" b="b"/>
              <a:pathLst>
                <a:path w="5305" h="6705" extrusionOk="0">
                  <a:moveTo>
                    <a:pt x="2670" y="0"/>
                  </a:moveTo>
                  <a:cubicBezTo>
                    <a:pt x="2069" y="1735"/>
                    <a:pt x="1" y="6705"/>
                    <a:pt x="2670" y="6705"/>
                  </a:cubicBezTo>
                  <a:cubicBezTo>
                    <a:pt x="5305" y="6705"/>
                    <a:pt x="3370" y="1835"/>
                    <a:pt x="2670"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
            <p:cNvSpPr/>
            <p:nvPr/>
          </p:nvSpPr>
          <p:spPr>
            <a:xfrm>
              <a:off x="2231850" y="3080400"/>
              <a:ext cx="128450" cy="162650"/>
            </a:xfrm>
            <a:custGeom>
              <a:avLst/>
              <a:gdLst/>
              <a:ahLst/>
              <a:cxnLst/>
              <a:rect l="l" t="t" r="r" b="b"/>
              <a:pathLst>
                <a:path w="5138" h="6506" extrusionOk="0">
                  <a:moveTo>
                    <a:pt x="2569" y="1"/>
                  </a:moveTo>
                  <a:cubicBezTo>
                    <a:pt x="2002" y="1702"/>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
            <p:cNvSpPr/>
            <p:nvPr/>
          </p:nvSpPr>
          <p:spPr>
            <a:xfrm>
              <a:off x="1854925" y="3842625"/>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
            <p:cNvSpPr/>
            <p:nvPr/>
          </p:nvSpPr>
          <p:spPr>
            <a:xfrm>
              <a:off x="3165025" y="3225500"/>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
            <p:cNvSpPr/>
            <p:nvPr/>
          </p:nvSpPr>
          <p:spPr>
            <a:xfrm>
              <a:off x="505625" y="3347250"/>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
            <p:cNvSpPr/>
            <p:nvPr/>
          </p:nvSpPr>
          <p:spPr>
            <a:xfrm>
              <a:off x="470600" y="4246225"/>
              <a:ext cx="132625" cy="167650"/>
            </a:xfrm>
            <a:custGeom>
              <a:avLst/>
              <a:gdLst/>
              <a:ahLst/>
              <a:cxnLst/>
              <a:rect l="l" t="t" r="r" b="b"/>
              <a:pathLst>
                <a:path w="5305" h="6706" extrusionOk="0">
                  <a:moveTo>
                    <a:pt x="2636" y="1"/>
                  </a:moveTo>
                  <a:cubicBezTo>
                    <a:pt x="2069" y="1735"/>
                    <a:pt x="0" y="6706"/>
                    <a:pt x="2636" y="6706"/>
                  </a:cubicBezTo>
                  <a:cubicBezTo>
                    <a:pt x="5304" y="6706"/>
                    <a:pt x="3370" y="1836"/>
                    <a:pt x="2636"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
            <p:cNvSpPr/>
            <p:nvPr/>
          </p:nvSpPr>
          <p:spPr>
            <a:xfrm>
              <a:off x="3743775" y="4382175"/>
              <a:ext cx="132625" cy="167625"/>
            </a:xfrm>
            <a:custGeom>
              <a:avLst/>
              <a:gdLst/>
              <a:ahLst/>
              <a:cxnLst/>
              <a:rect l="l" t="t" r="r" b="b"/>
              <a:pathLst>
                <a:path w="5305" h="6705" extrusionOk="0">
                  <a:moveTo>
                    <a:pt x="2669" y="0"/>
                  </a:moveTo>
                  <a:cubicBezTo>
                    <a:pt x="2068" y="1735"/>
                    <a:pt x="0" y="6705"/>
                    <a:pt x="2669" y="6705"/>
                  </a:cubicBezTo>
                  <a:cubicBezTo>
                    <a:pt x="5304" y="6705"/>
                    <a:pt x="3369" y="1868"/>
                    <a:pt x="26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
            <p:cNvSpPr/>
            <p:nvPr/>
          </p:nvSpPr>
          <p:spPr>
            <a:xfrm>
              <a:off x="2397800" y="3664150"/>
              <a:ext cx="128450" cy="162650"/>
            </a:xfrm>
            <a:custGeom>
              <a:avLst/>
              <a:gdLst/>
              <a:ahLst/>
              <a:cxnLst/>
              <a:rect l="l" t="t" r="r" b="b"/>
              <a:pathLst>
                <a:path w="5138" h="6506" extrusionOk="0">
                  <a:moveTo>
                    <a:pt x="2569" y="1"/>
                  </a:moveTo>
                  <a:cubicBezTo>
                    <a:pt x="2002" y="1668"/>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
            <p:cNvSpPr/>
            <p:nvPr/>
          </p:nvSpPr>
          <p:spPr>
            <a:xfrm>
              <a:off x="3353500" y="3815925"/>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
            <p:cNvSpPr/>
            <p:nvPr/>
          </p:nvSpPr>
          <p:spPr>
            <a:xfrm>
              <a:off x="172875" y="26092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
            <p:cNvSpPr/>
            <p:nvPr/>
          </p:nvSpPr>
          <p:spPr>
            <a:xfrm>
              <a:off x="4002275" y="3579925"/>
              <a:ext cx="131800" cy="167650"/>
            </a:xfrm>
            <a:custGeom>
              <a:avLst/>
              <a:gdLst/>
              <a:ahLst/>
              <a:cxnLst/>
              <a:rect l="l" t="t" r="r" b="b"/>
              <a:pathLst>
                <a:path w="5272" h="6706" extrusionOk="0">
                  <a:moveTo>
                    <a:pt x="2636" y="0"/>
                  </a:moveTo>
                  <a:cubicBezTo>
                    <a:pt x="2036" y="1735"/>
                    <a:pt x="1" y="6705"/>
                    <a:pt x="2636" y="6705"/>
                  </a:cubicBezTo>
                  <a:cubicBezTo>
                    <a:pt x="5271" y="6705"/>
                    <a:pt x="3337"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
            <p:cNvSpPr/>
            <p:nvPr/>
          </p:nvSpPr>
          <p:spPr>
            <a:xfrm>
              <a:off x="4183050" y="3154825"/>
              <a:ext cx="132600" cy="167650"/>
            </a:xfrm>
            <a:custGeom>
              <a:avLst/>
              <a:gdLst/>
              <a:ahLst/>
              <a:cxnLst/>
              <a:rect l="l" t="t" r="r" b="b"/>
              <a:pathLst>
                <a:path w="5304" h="6706" extrusionOk="0">
                  <a:moveTo>
                    <a:pt x="2669" y="1"/>
                  </a:moveTo>
                  <a:cubicBezTo>
                    <a:pt x="2068" y="1735"/>
                    <a:pt x="0" y="6705"/>
                    <a:pt x="2669" y="6705"/>
                  </a:cubicBezTo>
                  <a:cubicBezTo>
                    <a:pt x="5304" y="6705"/>
                    <a:pt x="3369" y="1835"/>
                    <a:pt x="26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
            <p:cNvSpPr/>
            <p:nvPr/>
          </p:nvSpPr>
          <p:spPr>
            <a:xfrm>
              <a:off x="2025875" y="2443275"/>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
            <p:cNvSpPr/>
            <p:nvPr/>
          </p:nvSpPr>
          <p:spPr>
            <a:xfrm>
              <a:off x="3576975" y="2491650"/>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
            <p:cNvSpPr/>
            <p:nvPr/>
          </p:nvSpPr>
          <p:spPr>
            <a:xfrm>
              <a:off x="2707200" y="3845950"/>
              <a:ext cx="128450" cy="162650"/>
            </a:xfrm>
            <a:custGeom>
              <a:avLst/>
              <a:gdLst/>
              <a:ahLst/>
              <a:cxnLst/>
              <a:rect l="l" t="t" r="r" b="b"/>
              <a:pathLst>
                <a:path w="5138" h="6506" extrusionOk="0">
                  <a:moveTo>
                    <a:pt x="2569" y="0"/>
                  </a:moveTo>
                  <a:cubicBezTo>
                    <a:pt x="2002" y="1702"/>
                    <a:pt x="0" y="6505"/>
                    <a:pt x="2569" y="6505"/>
                  </a:cubicBezTo>
                  <a:cubicBezTo>
                    <a:pt x="5137" y="6505"/>
                    <a:pt x="3269" y="1802"/>
                    <a:pt x="2569" y="0"/>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
            <p:cNvSpPr/>
            <p:nvPr/>
          </p:nvSpPr>
          <p:spPr>
            <a:xfrm>
              <a:off x="482275" y="2791850"/>
              <a:ext cx="128450" cy="162650"/>
            </a:xfrm>
            <a:custGeom>
              <a:avLst/>
              <a:gdLst/>
              <a:ahLst/>
              <a:cxnLst/>
              <a:rect l="l" t="t" r="r" b="b"/>
              <a:pathLst>
                <a:path w="5138" h="6506" extrusionOk="0">
                  <a:moveTo>
                    <a:pt x="2569" y="1"/>
                  </a:moveTo>
                  <a:cubicBezTo>
                    <a:pt x="2002" y="1669"/>
                    <a:pt x="0" y="6506"/>
                    <a:pt x="2569" y="6506"/>
                  </a:cubicBezTo>
                  <a:cubicBezTo>
                    <a:pt x="5137" y="6506"/>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
            <p:cNvSpPr/>
            <p:nvPr/>
          </p:nvSpPr>
          <p:spPr>
            <a:xfrm>
              <a:off x="6138100" y="2260650"/>
              <a:ext cx="128450" cy="162650"/>
            </a:xfrm>
            <a:custGeom>
              <a:avLst/>
              <a:gdLst/>
              <a:ahLst/>
              <a:cxnLst/>
              <a:rect l="l" t="t" r="r" b="b"/>
              <a:pathLst>
                <a:path w="5138" h="6506" extrusionOk="0">
                  <a:moveTo>
                    <a:pt x="2569" y="0"/>
                  </a:moveTo>
                  <a:cubicBezTo>
                    <a:pt x="2001" y="1702"/>
                    <a:pt x="0" y="6505"/>
                    <a:pt x="2569" y="6505"/>
                  </a:cubicBezTo>
                  <a:cubicBezTo>
                    <a:pt x="5137" y="6505"/>
                    <a:pt x="3236"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
            <p:cNvSpPr/>
            <p:nvPr/>
          </p:nvSpPr>
          <p:spPr>
            <a:xfrm>
              <a:off x="8470575" y="2625075"/>
              <a:ext cx="128450" cy="162650"/>
            </a:xfrm>
            <a:custGeom>
              <a:avLst/>
              <a:gdLst/>
              <a:ahLst/>
              <a:cxnLst/>
              <a:rect l="l" t="t" r="r" b="b"/>
              <a:pathLst>
                <a:path w="5138" h="6506" extrusionOk="0">
                  <a:moveTo>
                    <a:pt x="2569" y="0"/>
                  </a:moveTo>
                  <a:cubicBezTo>
                    <a:pt x="1969" y="1668"/>
                    <a:pt x="1" y="6505"/>
                    <a:pt x="2569" y="6505"/>
                  </a:cubicBezTo>
                  <a:cubicBezTo>
                    <a:pt x="5138" y="6505"/>
                    <a:pt x="3237"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
            <p:cNvSpPr/>
            <p:nvPr/>
          </p:nvSpPr>
          <p:spPr>
            <a:xfrm>
              <a:off x="5802850" y="381592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
            <p:cNvSpPr/>
            <p:nvPr/>
          </p:nvSpPr>
          <p:spPr>
            <a:xfrm>
              <a:off x="4959750" y="2105525"/>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
            <p:cNvSpPr/>
            <p:nvPr/>
          </p:nvSpPr>
          <p:spPr>
            <a:xfrm>
              <a:off x="4561975" y="3628300"/>
              <a:ext cx="128450" cy="162625"/>
            </a:xfrm>
            <a:custGeom>
              <a:avLst/>
              <a:gdLst/>
              <a:ahLst/>
              <a:cxnLst/>
              <a:rect l="l" t="t" r="r" b="b"/>
              <a:pathLst>
                <a:path w="5138" h="6505" extrusionOk="0">
                  <a:moveTo>
                    <a:pt x="2569" y="0"/>
                  </a:moveTo>
                  <a:cubicBezTo>
                    <a:pt x="2001" y="1701"/>
                    <a:pt x="0" y="6505"/>
                    <a:pt x="2569" y="6505"/>
                  </a:cubicBezTo>
                  <a:cubicBezTo>
                    <a:pt x="5137" y="6505"/>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
            <p:cNvSpPr/>
            <p:nvPr/>
          </p:nvSpPr>
          <p:spPr>
            <a:xfrm>
              <a:off x="6873625" y="2416600"/>
              <a:ext cx="128450" cy="162625"/>
            </a:xfrm>
            <a:custGeom>
              <a:avLst/>
              <a:gdLst/>
              <a:ahLst/>
              <a:cxnLst/>
              <a:rect l="l" t="t" r="r" b="b"/>
              <a:pathLst>
                <a:path w="5138" h="6505" extrusionOk="0">
                  <a:moveTo>
                    <a:pt x="2569" y="0"/>
                  </a:moveTo>
                  <a:cubicBezTo>
                    <a:pt x="1968" y="1668"/>
                    <a:pt x="0" y="6505"/>
                    <a:pt x="2569" y="6505"/>
                  </a:cubicBezTo>
                  <a:cubicBezTo>
                    <a:pt x="5137" y="6505"/>
                    <a:pt x="3236"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
            <p:cNvSpPr/>
            <p:nvPr/>
          </p:nvSpPr>
          <p:spPr>
            <a:xfrm>
              <a:off x="5661925" y="2334875"/>
              <a:ext cx="128450" cy="163475"/>
            </a:xfrm>
            <a:custGeom>
              <a:avLst/>
              <a:gdLst/>
              <a:ahLst/>
              <a:cxnLst/>
              <a:rect l="l" t="t" r="r" b="b"/>
              <a:pathLst>
                <a:path w="5138" h="6539" extrusionOk="0">
                  <a:moveTo>
                    <a:pt x="2569" y="0"/>
                  </a:moveTo>
                  <a:cubicBezTo>
                    <a:pt x="2002" y="1701"/>
                    <a:pt x="0" y="6538"/>
                    <a:pt x="2569" y="6538"/>
                  </a:cubicBezTo>
                  <a:cubicBezTo>
                    <a:pt x="5137" y="6538"/>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
            <p:cNvSpPr/>
            <p:nvPr/>
          </p:nvSpPr>
          <p:spPr>
            <a:xfrm>
              <a:off x="7689200" y="2309025"/>
              <a:ext cx="131775" cy="167625"/>
            </a:xfrm>
            <a:custGeom>
              <a:avLst/>
              <a:gdLst/>
              <a:ahLst/>
              <a:cxnLst/>
              <a:rect l="l" t="t" r="r" b="b"/>
              <a:pathLst>
                <a:path w="5271" h="6705" extrusionOk="0">
                  <a:moveTo>
                    <a:pt x="2636" y="0"/>
                  </a:moveTo>
                  <a:cubicBezTo>
                    <a:pt x="2035" y="1735"/>
                    <a:pt x="0" y="6705"/>
                    <a:pt x="2636" y="6705"/>
                  </a:cubicBezTo>
                  <a:cubicBezTo>
                    <a:pt x="5271" y="6705"/>
                    <a:pt x="3336"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
            <p:cNvSpPr/>
            <p:nvPr/>
          </p:nvSpPr>
          <p:spPr>
            <a:xfrm>
              <a:off x="6653450" y="3080400"/>
              <a:ext cx="128450" cy="162650"/>
            </a:xfrm>
            <a:custGeom>
              <a:avLst/>
              <a:gdLst/>
              <a:ahLst/>
              <a:cxnLst/>
              <a:rect l="l" t="t" r="r" b="b"/>
              <a:pathLst>
                <a:path w="5138" h="6506" extrusionOk="0">
                  <a:moveTo>
                    <a:pt x="2569" y="1"/>
                  </a:moveTo>
                  <a:cubicBezTo>
                    <a:pt x="2002" y="1702"/>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
            <p:cNvSpPr/>
            <p:nvPr/>
          </p:nvSpPr>
          <p:spPr>
            <a:xfrm>
              <a:off x="6276525" y="3842625"/>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
            <p:cNvSpPr/>
            <p:nvPr/>
          </p:nvSpPr>
          <p:spPr>
            <a:xfrm>
              <a:off x="7586625" y="3225500"/>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
            <p:cNvSpPr/>
            <p:nvPr/>
          </p:nvSpPr>
          <p:spPr>
            <a:xfrm>
              <a:off x="4851025" y="3194850"/>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
            <p:cNvSpPr/>
            <p:nvPr/>
          </p:nvSpPr>
          <p:spPr>
            <a:xfrm>
              <a:off x="4892200" y="4246225"/>
              <a:ext cx="132625" cy="167650"/>
            </a:xfrm>
            <a:custGeom>
              <a:avLst/>
              <a:gdLst/>
              <a:ahLst/>
              <a:cxnLst/>
              <a:rect l="l" t="t" r="r" b="b"/>
              <a:pathLst>
                <a:path w="5305" h="6706" extrusionOk="0">
                  <a:moveTo>
                    <a:pt x="2636" y="1"/>
                  </a:moveTo>
                  <a:cubicBezTo>
                    <a:pt x="2069" y="1735"/>
                    <a:pt x="0" y="6706"/>
                    <a:pt x="2636" y="6706"/>
                  </a:cubicBezTo>
                  <a:cubicBezTo>
                    <a:pt x="5304" y="6706"/>
                    <a:pt x="3370" y="1836"/>
                    <a:pt x="2636"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
            <p:cNvSpPr/>
            <p:nvPr/>
          </p:nvSpPr>
          <p:spPr>
            <a:xfrm>
              <a:off x="8165375" y="4382175"/>
              <a:ext cx="132625" cy="167625"/>
            </a:xfrm>
            <a:custGeom>
              <a:avLst/>
              <a:gdLst/>
              <a:ahLst/>
              <a:cxnLst/>
              <a:rect l="l" t="t" r="r" b="b"/>
              <a:pathLst>
                <a:path w="5305" h="6705" extrusionOk="0">
                  <a:moveTo>
                    <a:pt x="2669" y="0"/>
                  </a:moveTo>
                  <a:cubicBezTo>
                    <a:pt x="2068" y="1735"/>
                    <a:pt x="0" y="6705"/>
                    <a:pt x="2669" y="6705"/>
                  </a:cubicBezTo>
                  <a:cubicBezTo>
                    <a:pt x="5304" y="6705"/>
                    <a:pt x="3369" y="1868"/>
                    <a:pt x="26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
            <p:cNvSpPr/>
            <p:nvPr/>
          </p:nvSpPr>
          <p:spPr>
            <a:xfrm>
              <a:off x="6819400" y="3664150"/>
              <a:ext cx="128450" cy="162650"/>
            </a:xfrm>
            <a:custGeom>
              <a:avLst/>
              <a:gdLst/>
              <a:ahLst/>
              <a:cxnLst/>
              <a:rect l="l" t="t" r="r" b="b"/>
              <a:pathLst>
                <a:path w="5138" h="6506" extrusionOk="0">
                  <a:moveTo>
                    <a:pt x="2569" y="1"/>
                  </a:moveTo>
                  <a:cubicBezTo>
                    <a:pt x="2002" y="1668"/>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
            <p:cNvSpPr/>
            <p:nvPr/>
          </p:nvSpPr>
          <p:spPr>
            <a:xfrm>
              <a:off x="7775100" y="3815925"/>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
            <p:cNvSpPr/>
            <p:nvPr/>
          </p:nvSpPr>
          <p:spPr>
            <a:xfrm>
              <a:off x="4594475" y="26092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
            <p:cNvSpPr/>
            <p:nvPr/>
          </p:nvSpPr>
          <p:spPr>
            <a:xfrm>
              <a:off x="8423875" y="3579925"/>
              <a:ext cx="131800" cy="167650"/>
            </a:xfrm>
            <a:custGeom>
              <a:avLst/>
              <a:gdLst/>
              <a:ahLst/>
              <a:cxnLst/>
              <a:rect l="l" t="t" r="r" b="b"/>
              <a:pathLst>
                <a:path w="5272" h="6706" extrusionOk="0">
                  <a:moveTo>
                    <a:pt x="2636" y="0"/>
                  </a:moveTo>
                  <a:cubicBezTo>
                    <a:pt x="2036" y="1735"/>
                    <a:pt x="1" y="6705"/>
                    <a:pt x="2636" y="6705"/>
                  </a:cubicBezTo>
                  <a:cubicBezTo>
                    <a:pt x="5271" y="6705"/>
                    <a:pt x="3337"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
            <p:cNvSpPr/>
            <p:nvPr/>
          </p:nvSpPr>
          <p:spPr>
            <a:xfrm>
              <a:off x="4903875" y="2791850"/>
              <a:ext cx="128450" cy="162650"/>
            </a:xfrm>
            <a:custGeom>
              <a:avLst/>
              <a:gdLst/>
              <a:ahLst/>
              <a:cxnLst/>
              <a:rect l="l" t="t" r="r" b="b"/>
              <a:pathLst>
                <a:path w="5138" h="6506" extrusionOk="0">
                  <a:moveTo>
                    <a:pt x="2569" y="1"/>
                  </a:moveTo>
                  <a:cubicBezTo>
                    <a:pt x="2002" y="1669"/>
                    <a:pt x="0" y="6506"/>
                    <a:pt x="2569" y="6506"/>
                  </a:cubicBezTo>
                  <a:cubicBezTo>
                    <a:pt x="5137" y="6506"/>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
            <p:cNvSpPr/>
            <p:nvPr/>
          </p:nvSpPr>
          <p:spPr>
            <a:xfrm>
              <a:off x="6260050" y="328252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
            <p:cNvSpPr/>
            <p:nvPr/>
          </p:nvSpPr>
          <p:spPr>
            <a:xfrm flipH="1">
              <a:off x="1608100" y="2871088"/>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
            <p:cNvSpPr/>
            <p:nvPr/>
          </p:nvSpPr>
          <p:spPr>
            <a:xfrm flipH="1">
              <a:off x="1419625" y="3461513"/>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
            <p:cNvSpPr/>
            <p:nvPr/>
          </p:nvSpPr>
          <p:spPr>
            <a:xfrm>
              <a:off x="7841700" y="286107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
            <p:cNvSpPr/>
            <p:nvPr/>
          </p:nvSpPr>
          <p:spPr>
            <a:xfrm>
              <a:off x="8315375" y="2887775"/>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
            <p:cNvSpPr/>
            <p:nvPr/>
          </p:nvSpPr>
          <p:spPr>
            <a:xfrm>
              <a:off x="3426038" y="281770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
            <p:cNvSpPr/>
            <p:nvPr/>
          </p:nvSpPr>
          <p:spPr>
            <a:xfrm>
              <a:off x="3899713" y="2844400"/>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4"/>
            <p:cNvGrpSpPr/>
            <p:nvPr/>
          </p:nvGrpSpPr>
          <p:grpSpPr>
            <a:xfrm>
              <a:off x="359500" y="182650"/>
              <a:ext cx="8548925" cy="3978550"/>
              <a:chOff x="359500" y="182650"/>
              <a:chExt cx="8548925" cy="3978550"/>
            </a:xfrm>
          </p:grpSpPr>
          <p:sp>
            <p:nvSpPr>
              <p:cNvPr id="699" name="Google Shape;699;p4"/>
              <p:cNvSpPr/>
              <p:nvPr/>
            </p:nvSpPr>
            <p:spPr>
              <a:xfrm>
                <a:off x="1935625" y="337750"/>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
              <p:cNvSpPr/>
              <p:nvPr/>
            </p:nvSpPr>
            <p:spPr>
              <a:xfrm>
                <a:off x="4268125" y="701350"/>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
              <p:cNvSpPr/>
              <p:nvPr/>
            </p:nvSpPr>
            <p:spPr>
              <a:xfrm>
                <a:off x="1600375" y="189302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
              <p:cNvSpPr/>
              <p:nvPr/>
            </p:nvSpPr>
            <p:spPr>
              <a:xfrm>
                <a:off x="757275" y="182650"/>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
              <p:cNvSpPr/>
              <p:nvPr/>
            </p:nvSpPr>
            <p:spPr>
              <a:xfrm>
                <a:off x="359500" y="1704575"/>
                <a:ext cx="128450" cy="163475"/>
              </a:xfrm>
              <a:custGeom>
                <a:avLst/>
                <a:gdLst/>
                <a:ahLst/>
                <a:cxnLst/>
                <a:rect l="l" t="t" r="r" b="b"/>
                <a:pathLst>
                  <a:path w="5138" h="6539" extrusionOk="0">
                    <a:moveTo>
                      <a:pt x="2569" y="0"/>
                    </a:moveTo>
                    <a:cubicBezTo>
                      <a:pt x="2002" y="1701"/>
                      <a:pt x="1" y="6538"/>
                      <a:pt x="2569" y="6538"/>
                    </a:cubicBezTo>
                    <a:cubicBezTo>
                      <a:pt x="5138" y="6538"/>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
              <p:cNvSpPr/>
              <p:nvPr/>
            </p:nvSpPr>
            <p:spPr>
              <a:xfrm>
                <a:off x="2670325" y="492875"/>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
              <p:cNvSpPr/>
              <p:nvPr/>
            </p:nvSpPr>
            <p:spPr>
              <a:xfrm>
                <a:off x="1459450" y="411975"/>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
              <p:cNvSpPr/>
              <p:nvPr/>
            </p:nvSpPr>
            <p:spPr>
              <a:xfrm>
                <a:off x="3486725" y="386125"/>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
              <p:cNvSpPr/>
              <p:nvPr/>
            </p:nvSpPr>
            <p:spPr>
              <a:xfrm>
                <a:off x="4826025" y="469525"/>
                <a:ext cx="132625" cy="167625"/>
              </a:xfrm>
              <a:custGeom>
                <a:avLst/>
                <a:gdLst/>
                <a:ahLst/>
                <a:cxnLst/>
                <a:rect l="l" t="t" r="r" b="b"/>
                <a:pathLst>
                  <a:path w="5305" h="6705" extrusionOk="0">
                    <a:moveTo>
                      <a:pt x="2669" y="0"/>
                    </a:moveTo>
                    <a:cubicBezTo>
                      <a:pt x="2069" y="1735"/>
                      <a:pt x="0" y="6705"/>
                      <a:pt x="2669" y="6705"/>
                    </a:cubicBezTo>
                    <a:cubicBezTo>
                      <a:pt x="5304" y="6705"/>
                      <a:pt x="3370" y="1868"/>
                      <a:pt x="26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
              <p:cNvSpPr/>
              <p:nvPr/>
            </p:nvSpPr>
            <p:spPr>
              <a:xfrm>
                <a:off x="2451000" y="1156675"/>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
              <p:cNvSpPr/>
              <p:nvPr/>
            </p:nvSpPr>
            <p:spPr>
              <a:xfrm>
                <a:off x="3384150" y="1302600"/>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
              <p:cNvSpPr/>
              <p:nvPr/>
            </p:nvSpPr>
            <p:spPr>
              <a:xfrm>
                <a:off x="724750" y="14235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
              <p:cNvSpPr/>
              <p:nvPr/>
            </p:nvSpPr>
            <p:spPr>
              <a:xfrm>
                <a:off x="4220600" y="1657025"/>
                <a:ext cx="132600" cy="167650"/>
              </a:xfrm>
              <a:custGeom>
                <a:avLst/>
                <a:gdLst/>
                <a:ahLst/>
                <a:cxnLst/>
                <a:rect l="l" t="t" r="r" b="b"/>
                <a:pathLst>
                  <a:path w="5304" h="6706" extrusionOk="0">
                    <a:moveTo>
                      <a:pt x="2669" y="1"/>
                    </a:moveTo>
                    <a:cubicBezTo>
                      <a:pt x="2068" y="1735"/>
                      <a:pt x="0" y="6706"/>
                      <a:pt x="2669" y="6706"/>
                    </a:cubicBezTo>
                    <a:cubicBezTo>
                      <a:pt x="5304" y="6706"/>
                      <a:pt x="3369" y="1835"/>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
              <p:cNvSpPr/>
              <p:nvPr/>
            </p:nvSpPr>
            <p:spPr>
              <a:xfrm>
                <a:off x="4859375" y="1383500"/>
                <a:ext cx="132625" cy="167650"/>
              </a:xfrm>
              <a:custGeom>
                <a:avLst/>
                <a:gdLst/>
                <a:ahLst/>
                <a:cxnLst/>
                <a:rect l="l" t="t" r="r" b="b"/>
                <a:pathLst>
                  <a:path w="5305" h="6706" extrusionOk="0">
                    <a:moveTo>
                      <a:pt x="2669" y="1"/>
                    </a:moveTo>
                    <a:cubicBezTo>
                      <a:pt x="2069" y="1735"/>
                      <a:pt x="1" y="6705"/>
                      <a:pt x="2669" y="6705"/>
                    </a:cubicBezTo>
                    <a:cubicBezTo>
                      <a:pt x="5305" y="6705"/>
                      <a:pt x="3370" y="1869"/>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
              <p:cNvSpPr/>
              <p:nvPr/>
            </p:nvSpPr>
            <p:spPr>
              <a:xfrm>
                <a:off x="6357225" y="337750"/>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
              <p:cNvSpPr/>
              <p:nvPr/>
            </p:nvSpPr>
            <p:spPr>
              <a:xfrm>
                <a:off x="8689725" y="701350"/>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
              <p:cNvSpPr/>
              <p:nvPr/>
            </p:nvSpPr>
            <p:spPr>
              <a:xfrm>
                <a:off x="6021975" y="189302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
              <p:cNvSpPr/>
              <p:nvPr/>
            </p:nvSpPr>
            <p:spPr>
              <a:xfrm>
                <a:off x="5178875" y="182650"/>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
              <p:cNvSpPr/>
              <p:nvPr/>
            </p:nvSpPr>
            <p:spPr>
              <a:xfrm>
                <a:off x="4781100" y="1704575"/>
                <a:ext cx="128450" cy="163475"/>
              </a:xfrm>
              <a:custGeom>
                <a:avLst/>
                <a:gdLst/>
                <a:ahLst/>
                <a:cxnLst/>
                <a:rect l="l" t="t" r="r" b="b"/>
                <a:pathLst>
                  <a:path w="5138" h="6539" extrusionOk="0">
                    <a:moveTo>
                      <a:pt x="2569" y="0"/>
                    </a:moveTo>
                    <a:cubicBezTo>
                      <a:pt x="2002" y="1701"/>
                      <a:pt x="1" y="6538"/>
                      <a:pt x="2569" y="6538"/>
                    </a:cubicBezTo>
                    <a:cubicBezTo>
                      <a:pt x="5138" y="6538"/>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
              <p:cNvSpPr/>
              <p:nvPr/>
            </p:nvSpPr>
            <p:spPr>
              <a:xfrm>
                <a:off x="7091925" y="492875"/>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
              <p:cNvSpPr/>
              <p:nvPr/>
            </p:nvSpPr>
            <p:spPr>
              <a:xfrm>
                <a:off x="5881050" y="411975"/>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
              <p:cNvSpPr/>
              <p:nvPr/>
            </p:nvSpPr>
            <p:spPr>
              <a:xfrm>
                <a:off x="7908325" y="386125"/>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
              <p:cNvSpPr/>
              <p:nvPr/>
            </p:nvSpPr>
            <p:spPr>
              <a:xfrm>
                <a:off x="6872600" y="1156675"/>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
              <p:cNvSpPr/>
              <p:nvPr/>
            </p:nvSpPr>
            <p:spPr>
              <a:xfrm>
                <a:off x="7805750" y="1302600"/>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
              <p:cNvSpPr/>
              <p:nvPr/>
            </p:nvSpPr>
            <p:spPr>
              <a:xfrm>
                <a:off x="5146350" y="14235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
              <p:cNvSpPr/>
              <p:nvPr/>
            </p:nvSpPr>
            <p:spPr>
              <a:xfrm>
                <a:off x="7038550" y="1740425"/>
                <a:ext cx="128450" cy="162650"/>
              </a:xfrm>
              <a:custGeom>
                <a:avLst/>
                <a:gdLst/>
                <a:ahLst/>
                <a:cxnLst/>
                <a:rect l="l" t="t" r="r" b="b"/>
                <a:pathLst>
                  <a:path w="5138" h="6506" extrusionOk="0">
                    <a:moveTo>
                      <a:pt x="2569" y="0"/>
                    </a:moveTo>
                    <a:cubicBezTo>
                      <a:pt x="2002" y="1702"/>
                      <a:pt x="0" y="6505"/>
                      <a:pt x="2569" y="6505"/>
                    </a:cubicBezTo>
                    <a:cubicBezTo>
                      <a:pt x="5137" y="6505"/>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
              <p:cNvSpPr/>
              <p:nvPr/>
            </p:nvSpPr>
            <p:spPr>
              <a:xfrm>
                <a:off x="7994225" y="1893025"/>
                <a:ext cx="128450" cy="162650"/>
              </a:xfrm>
              <a:custGeom>
                <a:avLst/>
                <a:gdLst/>
                <a:ahLst/>
                <a:cxnLst/>
                <a:rect l="l" t="t" r="r" b="b"/>
                <a:pathLst>
                  <a:path w="5138" h="6506" extrusionOk="0">
                    <a:moveTo>
                      <a:pt x="2569" y="1"/>
                    </a:moveTo>
                    <a:cubicBezTo>
                      <a:pt x="2002" y="1669"/>
                      <a:pt x="1" y="6505"/>
                      <a:pt x="2569" y="6505"/>
                    </a:cubicBezTo>
                    <a:cubicBezTo>
                      <a:pt x="5138" y="6505"/>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
              <p:cNvSpPr/>
              <p:nvPr/>
            </p:nvSpPr>
            <p:spPr>
              <a:xfrm>
                <a:off x="8642200" y="1657025"/>
                <a:ext cx="132600" cy="167650"/>
              </a:xfrm>
              <a:custGeom>
                <a:avLst/>
                <a:gdLst/>
                <a:ahLst/>
                <a:cxnLst/>
                <a:rect l="l" t="t" r="r" b="b"/>
                <a:pathLst>
                  <a:path w="5304" h="6706" extrusionOk="0">
                    <a:moveTo>
                      <a:pt x="2669" y="1"/>
                    </a:moveTo>
                    <a:cubicBezTo>
                      <a:pt x="2068" y="1735"/>
                      <a:pt x="0" y="6706"/>
                      <a:pt x="2669" y="6706"/>
                    </a:cubicBezTo>
                    <a:cubicBezTo>
                      <a:pt x="5304" y="6706"/>
                      <a:pt x="3369" y="1835"/>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
              <p:cNvSpPr/>
              <p:nvPr/>
            </p:nvSpPr>
            <p:spPr>
              <a:xfrm>
                <a:off x="5374950" y="9663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
              <p:cNvSpPr/>
              <p:nvPr/>
            </p:nvSpPr>
            <p:spPr>
              <a:xfrm>
                <a:off x="5679750" y="12711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
              <p:cNvSpPr/>
              <p:nvPr/>
            </p:nvSpPr>
            <p:spPr>
              <a:xfrm flipH="1">
                <a:off x="1208475" y="948188"/>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
              <p:cNvSpPr/>
              <p:nvPr/>
            </p:nvSpPr>
            <p:spPr>
              <a:xfrm>
                <a:off x="8060825" y="93817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
              <p:cNvSpPr/>
              <p:nvPr/>
            </p:nvSpPr>
            <p:spPr>
              <a:xfrm>
                <a:off x="3645163" y="89480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
              <p:cNvSpPr/>
              <p:nvPr/>
            </p:nvSpPr>
            <p:spPr>
              <a:xfrm>
                <a:off x="4358375" y="2806875"/>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
              <p:cNvSpPr/>
              <p:nvPr/>
            </p:nvSpPr>
            <p:spPr>
              <a:xfrm>
                <a:off x="1690625" y="399855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
              <p:cNvSpPr/>
              <p:nvPr/>
            </p:nvSpPr>
            <p:spPr>
              <a:xfrm>
                <a:off x="847525" y="2288175"/>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
              <p:cNvSpPr/>
              <p:nvPr/>
            </p:nvSpPr>
            <p:spPr>
              <a:xfrm>
                <a:off x="449750" y="3810100"/>
                <a:ext cx="128450" cy="163475"/>
              </a:xfrm>
              <a:custGeom>
                <a:avLst/>
                <a:gdLst/>
                <a:ahLst/>
                <a:cxnLst/>
                <a:rect l="l" t="t" r="r" b="b"/>
                <a:pathLst>
                  <a:path w="5138" h="6539" extrusionOk="0">
                    <a:moveTo>
                      <a:pt x="2569" y="0"/>
                    </a:moveTo>
                    <a:cubicBezTo>
                      <a:pt x="2002" y="1701"/>
                      <a:pt x="1" y="6538"/>
                      <a:pt x="2569" y="6538"/>
                    </a:cubicBezTo>
                    <a:cubicBezTo>
                      <a:pt x="5138" y="6538"/>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
              <p:cNvSpPr/>
              <p:nvPr/>
            </p:nvSpPr>
            <p:spPr>
              <a:xfrm>
                <a:off x="2760575" y="2598400"/>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
              <p:cNvSpPr/>
              <p:nvPr/>
            </p:nvSpPr>
            <p:spPr>
              <a:xfrm>
                <a:off x="1549700" y="2517500"/>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
              <p:cNvSpPr/>
              <p:nvPr/>
            </p:nvSpPr>
            <p:spPr>
              <a:xfrm>
                <a:off x="4916275" y="2575050"/>
                <a:ext cx="132625" cy="167625"/>
              </a:xfrm>
              <a:custGeom>
                <a:avLst/>
                <a:gdLst/>
                <a:ahLst/>
                <a:cxnLst/>
                <a:rect l="l" t="t" r="r" b="b"/>
                <a:pathLst>
                  <a:path w="5305" h="6705" extrusionOk="0">
                    <a:moveTo>
                      <a:pt x="2669" y="0"/>
                    </a:moveTo>
                    <a:cubicBezTo>
                      <a:pt x="2069" y="1735"/>
                      <a:pt x="0" y="6705"/>
                      <a:pt x="2669" y="6705"/>
                    </a:cubicBezTo>
                    <a:cubicBezTo>
                      <a:pt x="5304" y="6705"/>
                      <a:pt x="3370" y="1868"/>
                      <a:pt x="26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
              <p:cNvSpPr/>
              <p:nvPr/>
            </p:nvSpPr>
            <p:spPr>
              <a:xfrm>
                <a:off x="2541250" y="3262200"/>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
              <p:cNvSpPr/>
              <p:nvPr/>
            </p:nvSpPr>
            <p:spPr>
              <a:xfrm>
                <a:off x="3474400" y="3408125"/>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
              <p:cNvSpPr/>
              <p:nvPr/>
            </p:nvSpPr>
            <p:spPr>
              <a:xfrm>
                <a:off x="815000" y="35290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
              <p:cNvSpPr/>
              <p:nvPr/>
            </p:nvSpPr>
            <p:spPr>
              <a:xfrm>
                <a:off x="3662875" y="3998550"/>
                <a:ext cx="128450" cy="162650"/>
              </a:xfrm>
              <a:custGeom>
                <a:avLst/>
                <a:gdLst/>
                <a:ahLst/>
                <a:cxnLst/>
                <a:rect l="l" t="t" r="r" b="b"/>
                <a:pathLst>
                  <a:path w="5138" h="6506" extrusionOk="0">
                    <a:moveTo>
                      <a:pt x="2569" y="1"/>
                    </a:moveTo>
                    <a:cubicBezTo>
                      <a:pt x="2002" y="1669"/>
                      <a:pt x="1" y="6505"/>
                      <a:pt x="2569" y="6505"/>
                    </a:cubicBezTo>
                    <a:cubicBezTo>
                      <a:pt x="5138" y="6505"/>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
              <p:cNvSpPr/>
              <p:nvPr/>
            </p:nvSpPr>
            <p:spPr>
              <a:xfrm>
                <a:off x="4310850" y="3762550"/>
                <a:ext cx="132600" cy="167650"/>
              </a:xfrm>
              <a:custGeom>
                <a:avLst/>
                <a:gdLst/>
                <a:ahLst/>
                <a:cxnLst/>
                <a:rect l="l" t="t" r="r" b="b"/>
                <a:pathLst>
                  <a:path w="5304" h="6706" extrusionOk="0">
                    <a:moveTo>
                      <a:pt x="2669" y="1"/>
                    </a:moveTo>
                    <a:cubicBezTo>
                      <a:pt x="2068" y="1735"/>
                      <a:pt x="0" y="6706"/>
                      <a:pt x="2669" y="6706"/>
                    </a:cubicBezTo>
                    <a:cubicBezTo>
                      <a:pt x="5304" y="6706"/>
                      <a:pt x="3369" y="1835"/>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
              <p:cNvSpPr/>
              <p:nvPr/>
            </p:nvSpPr>
            <p:spPr>
              <a:xfrm>
                <a:off x="4949625" y="3489025"/>
                <a:ext cx="132625" cy="167650"/>
              </a:xfrm>
              <a:custGeom>
                <a:avLst/>
                <a:gdLst/>
                <a:ahLst/>
                <a:cxnLst/>
                <a:rect l="l" t="t" r="r" b="b"/>
                <a:pathLst>
                  <a:path w="5305" h="6706" extrusionOk="0">
                    <a:moveTo>
                      <a:pt x="2669" y="1"/>
                    </a:moveTo>
                    <a:cubicBezTo>
                      <a:pt x="2069" y="1735"/>
                      <a:pt x="1" y="6705"/>
                      <a:pt x="2669" y="6705"/>
                    </a:cubicBezTo>
                    <a:cubicBezTo>
                      <a:pt x="5305" y="6705"/>
                      <a:pt x="3370" y="1869"/>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
              <p:cNvSpPr/>
              <p:nvPr/>
            </p:nvSpPr>
            <p:spPr>
              <a:xfrm>
                <a:off x="6447475" y="2443275"/>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
              <p:cNvSpPr/>
              <p:nvPr/>
            </p:nvSpPr>
            <p:spPr>
              <a:xfrm>
                <a:off x="8779975" y="2806875"/>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
              <p:cNvSpPr/>
              <p:nvPr/>
            </p:nvSpPr>
            <p:spPr>
              <a:xfrm>
                <a:off x="6112225" y="399855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
              <p:cNvSpPr/>
              <p:nvPr/>
            </p:nvSpPr>
            <p:spPr>
              <a:xfrm>
                <a:off x="5269125" y="2288175"/>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
              <p:cNvSpPr/>
              <p:nvPr/>
            </p:nvSpPr>
            <p:spPr>
              <a:xfrm>
                <a:off x="4871350" y="3810100"/>
                <a:ext cx="128450" cy="163475"/>
              </a:xfrm>
              <a:custGeom>
                <a:avLst/>
                <a:gdLst/>
                <a:ahLst/>
                <a:cxnLst/>
                <a:rect l="l" t="t" r="r" b="b"/>
                <a:pathLst>
                  <a:path w="5138" h="6539" extrusionOk="0">
                    <a:moveTo>
                      <a:pt x="2569" y="0"/>
                    </a:moveTo>
                    <a:cubicBezTo>
                      <a:pt x="2002" y="1701"/>
                      <a:pt x="1" y="6538"/>
                      <a:pt x="2569" y="6538"/>
                    </a:cubicBezTo>
                    <a:cubicBezTo>
                      <a:pt x="5138" y="6538"/>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
              <p:cNvSpPr/>
              <p:nvPr/>
            </p:nvSpPr>
            <p:spPr>
              <a:xfrm>
                <a:off x="7182175" y="2598400"/>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
              <p:cNvSpPr/>
              <p:nvPr/>
            </p:nvSpPr>
            <p:spPr>
              <a:xfrm>
                <a:off x="5971300" y="2517500"/>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
              <p:cNvSpPr/>
              <p:nvPr/>
            </p:nvSpPr>
            <p:spPr>
              <a:xfrm>
                <a:off x="7998575" y="2491650"/>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
              <p:cNvSpPr/>
              <p:nvPr/>
            </p:nvSpPr>
            <p:spPr>
              <a:xfrm>
                <a:off x="6962850" y="3262200"/>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
              <p:cNvSpPr/>
              <p:nvPr/>
            </p:nvSpPr>
            <p:spPr>
              <a:xfrm>
                <a:off x="7896000" y="3408125"/>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
              <p:cNvSpPr/>
              <p:nvPr/>
            </p:nvSpPr>
            <p:spPr>
              <a:xfrm>
                <a:off x="5236600" y="35290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
              <p:cNvSpPr/>
              <p:nvPr/>
            </p:nvSpPr>
            <p:spPr>
              <a:xfrm>
                <a:off x="7128800" y="3845950"/>
                <a:ext cx="128450" cy="162650"/>
              </a:xfrm>
              <a:custGeom>
                <a:avLst/>
                <a:gdLst/>
                <a:ahLst/>
                <a:cxnLst/>
                <a:rect l="l" t="t" r="r" b="b"/>
                <a:pathLst>
                  <a:path w="5138" h="6506" extrusionOk="0">
                    <a:moveTo>
                      <a:pt x="2569" y="0"/>
                    </a:moveTo>
                    <a:cubicBezTo>
                      <a:pt x="2002" y="1702"/>
                      <a:pt x="0" y="6505"/>
                      <a:pt x="2569" y="6505"/>
                    </a:cubicBezTo>
                    <a:cubicBezTo>
                      <a:pt x="5137" y="6505"/>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
              <p:cNvSpPr/>
              <p:nvPr/>
            </p:nvSpPr>
            <p:spPr>
              <a:xfrm>
                <a:off x="8084475" y="3998550"/>
                <a:ext cx="128450" cy="162650"/>
              </a:xfrm>
              <a:custGeom>
                <a:avLst/>
                <a:gdLst/>
                <a:ahLst/>
                <a:cxnLst/>
                <a:rect l="l" t="t" r="r" b="b"/>
                <a:pathLst>
                  <a:path w="5138" h="6506" extrusionOk="0">
                    <a:moveTo>
                      <a:pt x="2569" y="1"/>
                    </a:moveTo>
                    <a:cubicBezTo>
                      <a:pt x="2002" y="1669"/>
                      <a:pt x="1" y="6505"/>
                      <a:pt x="2569" y="6505"/>
                    </a:cubicBezTo>
                    <a:cubicBezTo>
                      <a:pt x="5138" y="6505"/>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
              <p:cNvSpPr/>
              <p:nvPr/>
            </p:nvSpPr>
            <p:spPr>
              <a:xfrm>
                <a:off x="8732450" y="3762550"/>
                <a:ext cx="132600" cy="167650"/>
              </a:xfrm>
              <a:custGeom>
                <a:avLst/>
                <a:gdLst/>
                <a:ahLst/>
                <a:cxnLst/>
                <a:rect l="l" t="t" r="r" b="b"/>
                <a:pathLst>
                  <a:path w="5304" h="6706" extrusionOk="0">
                    <a:moveTo>
                      <a:pt x="2669" y="1"/>
                    </a:moveTo>
                    <a:cubicBezTo>
                      <a:pt x="2068" y="1735"/>
                      <a:pt x="0" y="6706"/>
                      <a:pt x="2669" y="6706"/>
                    </a:cubicBezTo>
                    <a:cubicBezTo>
                      <a:pt x="5304" y="6706"/>
                      <a:pt x="3369" y="1835"/>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
              <p:cNvSpPr/>
              <p:nvPr/>
            </p:nvSpPr>
            <p:spPr>
              <a:xfrm>
                <a:off x="5465200" y="30718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
              <p:cNvSpPr/>
              <p:nvPr/>
            </p:nvSpPr>
            <p:spPr>
              <a:xfrm>
                <a:off x="5770000" y="33766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
              <p:cNvSpPr/>
              <p:nvPr/>
            </p:nvSpPr>
            <p:spPr>
              <a:xfrm flipH="1">
                <a:off x="1298725" y="3053713"/>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
              <p:cNvSpPr/>
              <p:nvPr/>
            </p:nvSpPr>
            <p:spPr>
              <a:xfrm>
                <a:off x="8151075" y="304370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
              <p:cNvSpPr/>
              <p:nvPr/>
            </p:nvSpPr>
            <p:spPr>
              <a:xfrm>
                <a:off x="3735413" y="300032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4" name="Google Shape;764;p4"/>
            <p:cNvSpPr/>
            <p:nvPr/>
          </p:nvSpPr>
          <p:spPr>
            <a:xfrm>
              <a:off x="2011825" y="4335475"/>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
            <p:cNvSpPr/>
            <p:nvPr/>
          </p:nvSpPr>
          <p:spPr>
            <a:xfrm>
              <a:off x="4344325" y="4699075"/>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
            <p:cNvSpPr/>
            <p:nvPr/>
          </p:nvSpPr>
          <p:spPr>
            <a:xfrm>
              <a:off x="833475" y="4180375"/>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
            <p:cNvSpPr/>
            <p:nvPr/>
          </p:nvSpPr>
          <p:spPr>
            <a:xfrm>
              <a:off x="2746525" y="4490600"/>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
            <p:cNvSpPr/>
            <p:nvPr/>
          </p:nvSpPr>
          <p:spPr>
            <a:xfrm>
              <a:off x="1535650" y="4409700"/>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
            <p:cNvSpPr/>
            <p:nvPr/>
          </p:nvSpPr>
          <p:spPr>
            <a:xfrm>
              <a:off x="3562925" y="4383850"/>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
            <p:cNvSpPr/>
            <p:nvPr/>
          </p:nvSpPr>
          <p:spPr>
            <a:xfrm>
              <a:off x="4902225" y="4467250"/>
              <a:ext cx="132625" cy="167625"/>
            </a:xfrm>
            <a:custGeom>
              <a:avLst/>
              <a:gdLst/>
              <a:ahLst/>
              <a:cxnLst/>
              <a:rect l="l" t="t" r="r" b="b"/>
              <a:pathLst>
                <a:path w="5305" h="6705" extrusionOk="0">
                  <a:moveTo>
                    <a:pt x="2669" y="0"/>
                  </a:moveTo>
                  <a:cubicBezTo>
                    <a:pt x="2069" y="1735"/>
                    <a:pt x="0" y="6705"/>
                    <a:pt x="2669" y="6705"/>
                  </a:cubicBezTo>
                  <a:cubicBezTo>
                    <a:pt x="5304" y="6705"/>
                    <a:pt x="3370" y="1868"/>
                    <a:pt x="26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
            <p:cNvSpPr/>
            <p:nvPr/>
          </p:nvSpPr>
          <p:spPr>
            <a:xfrm>
              <a:off x="2527200" y="5154400"/>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
            <p:cNvSpPr/>
            <p:nvPr/>
          </p:nvSpPr>
          <p:spPr>
            <a:xfrm>
              <a:off x="6433425" y="4335475"/>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
            <p:cNvSpPr/>
            <p:nvPr/>
          </p:nvSpPr>
          <p:spPr>
            <a:xfrm>
              <a:off x="8765925" y="4699075"/>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
            <p:cNvSpPr/>
            <p:nvPr/>
          </p:nvSpPr>
          <p:spPr>
            <a:xfrm>
              <a:off x="5255075" y="4180375"/>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
            <p:cNvSpPr/>
            <p:nvPr/>
          </p:nvSpPr>
          <p:spPr>
            <a:xfrm>
              <a:off x="7168125" y="4490600"/>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
            <p:cNvSpPr/>
            <p:nvPr/>
          </p:nvSpPr>
          <p:spPr>
            <a:xfrm>
              <a:off x="5957250" y="4409700"/>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
            <p:cNvSpPr/>
            <p:nvPr/>
          </p:nvSpPr>
          <p:spPr>
            <a:xfrm>
              <a:off x="7984525" y="4383850"/>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
            <p:cNvSpPr/>
            <p:nvPr/>
          </p:nvSpPr>
          <p:spPr>
            <a:xfrm>
              <a:off x="6948800" y="5154400"/>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
            <p:cNvSpPr/>
            <p:nvPr/>
          </p:nvSpPr>
          <p:spPr>
            <a:xfrm>
              <a:off x="5451150" y="49640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
            <p:cNvSpPr/>
            <p:nvPr/>
          </p:nvSpPr>
          <p:spPr>
            <a:xfrm flipH="1">
              <a:off x="1284675" y="4945913"/>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
            <p:cNvSpPr/>
            <p:nvPr/>
          </p:nvSpPr>
          <p:spPr>
            <a:xfrm>
              <a:off x="8137025" y="493590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
            <p:cNvSpPr/>
            <p:nvPr/>
          </p:nvSpPr>
          <p:spPr>
            <a:xfrm>
              <a:off x="3721363" y="489252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3" name="Google Shape;783;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Rokkitt"/>
              <a:buAutoNum type="arabicPeriod"/>
              <a:defRPr sz="125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
        <p:nvSpPr>
          <p:cNvPr id="784" name="Google Shape;784;p4"/>
          <p:cNvSpPr txBox="1">
            <a:spLocks noGrp="1"/>
          </p:cNvSpPr>
          <p:nvPr>
            <p:ph type="title"/>
          </p:nvPr>
        </p:nvSpPr>
        <p:spPr>
          <a:xfrm>
            <a:off x="720000" y="532925"/>
            <a:ext cx="7704000" cy="48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785" name="Google Shape;785;p4"/>
          <p:cNvGrpSpPr/>
          <p:nvPr/>
        </p:nvGrpSpPr>
        <p:grpSpPr>
          <a:xfrm>
            <a:off x="-779296" y="4550554"/>
            <a:ext cx="3369488" cy="1707138"/>
            <a:chOff x="-2125575" y="3574325"/>
            <a:chExt cx="3624275" cy="1836225"/>
          </a:xfrm>
        </p:grpSpPr>
        <p:sp>
          <p:nvSpPr>
            <p:cNvPr id="786" name="Google Shape;786;p4"/>
            <p:cNvSpPr/>
            <p:nvPr/>
          </p:nvSpPr>
          <p:spPr>
            <a:xfrm>
              <a:off x="-2125575" y="3857025"/>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
            <p:cNvSpPr/>
            <p:nvPr/>
          </p:nvSpPr>
          <p:spPr>
            <a:xfrm>
              <a:off x="-1877075" y="3871200"/>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
            <p:cNvSpPr/>
            <p:nvPr/>
          </p:nvSpPr>
          <p:spPr>
            <a:xfrm>
              <a:off x="-1190400" y="3877050"/>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
            <p:cNvSpPr/>
            <p:nvPr/>
          </p:nvSpPr>
          <p:spPr>
            <a:xfrm>
              <a:off x="-334300" y="3856200"/>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
            <p:cNvSpPr/>
            <p:nvPr/>
          </p:nvSpPr>
          <p:spPr>
            <a:xfrm>
              <a:off x="-338475" y="3862875"/>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
            <p:cNvSpPr/>
            <p:nvPr/>
          </p:nvSpPr>
          <p:spPr>
            <a:xfrm>
              <a:off x="-379350" y="3864525"/>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2" name="Google Shape;792;p4"/>
            <p:cNvGrpSpPr/>
            <p:nvPr/>
          </p:nvGrpSpPr>
          <p:grpSpPr>
            <a:xfrm>
              <a:off x="-2125575" y="3574325"/>
              <a:ext cx="3624275" cy="1836225"/>
              <a:chOff x="-4100775" y="3456250"/>
              <a:chExt cx="3624275" cy="1836225"/>
            </a:xfrm>
          </p:grpSpPr>
          <p:sp>
            <p:nvSpPr>
              <p:cNvPr id="793" name="Google Shape;793;p4"/>
              <p:cNvSpPr/>
              <p:nvPr/>
            </p:nvSpPr>
            <p:spPr>
              <a:xfrm>
                <a:off x="-4100775" y="3738950"/>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
              <p:cNvSpPr/>
              <p:nvPr/>
            </p:nvSpPr>
            <p:spPr>
              <a:xfrm>
                <a:off x="-3852275" y="3753125"/>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
              <p:cNvSpPr/>
              <p:nvPr/>
            </p:nvSpPr>
            <p:spPr>
              <a:xfrm>
                <a:off x="-3165600" y="3758975"/>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rgbClr val="191919">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
              <p:cNvSpPr/>
              <p:nvPr/>
            </p:nvSpPr>
            <p:spPr>
              <a:xfrm>
                <a:off x="-2309500" y="3738125"/>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rgbClr val="191919">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
              <p:cNvSpPr/>
              <p:nvPr/>
            </p:nvSpPr>
            <p:spPr>
              <a:xfrm>
                <a:off x="-2313675" y="3744800"/>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
              <p:cNvSpPr/>
              <p:nvPr/>
            </p:nvSpPr>
            <p:spPr>
              <a:xfrm>
                <a:off x="-2354550" y="3746450"/>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
              <p:cNvSpPr/>
              <p:nvPr/>
            </p:nvSpPr>
            <p:spPr>
              <a:xfrm>
                <a:off x="-4100775" y="3738950"/>
                <a:ext cx="2249125" cy="1553525"/>
              </a:xfrm>
              <a:custGeom>
                <a:avLst/>
                <a:gdLst/>
                <a:ahLst/>
                <a:cxnLst/>
                <a:rect l="l" t="t" r="r" b="b"/>
                <a:pathLst>
                  <a:path w="89965" h="62141" extrusionOk="0">
                    <a:moveTo>
                      <a:pt x="71585" y="58242"/>
                    </a:moveTo>
                    <a:lnTo>
                      <a:pt x="71585" y="58242"/>
                    </a:lnTo>
                    <a:cubicBezTo>
                      <a:pt x="71590" y="58323"/>
                      <a:pt x="71595" y="58404"/>
                      <a:pt x="71601" y="58485"/>
                    </a:cubicBezTo>
                    <a:lnTo>
                      <a:pt x="71601" y="58485"/>
                    </a:lnTo>
                    <a:cubicBezTo>
                      <a:pt x="71593" y="58407"/>
                      <a:pt x="71585" y="58324"/>
                      <a:pt x="71585" y="58242"/>
                    </a:cubicBezTo>
                    <a:close/>
                    <a:moveTo>
                      <a:pt x="71017" y="1"/>
                    </a:moveTo>
                    <a:lnTo>
                      <a:pt x="71017" y="1"/>
                    </a:lnTo>
                    <a:cubicBezTo>
                      <a:pt x="59142" y="634"/>
                      <a:pt x="18180" y="15879"/>
                      <a:pt x="1301" y="29722"/>
                    </a:cubicBezTo>
                    <a:cubicBezTo>
                      <a:pt x="100" y="30723"/>
                      <a:pt x="0" y="32524"/>
                      <a:pt x="1101" y="33625"/>
                    </a:cubicBezTo>
                    <a:cubicBezTo>
                      <a:pt x="3569" y="36060"/>
                      <a:pt x="5371" y="39762"/>
                      <a:pt x="5871" y="44166"/>
                    </a:cubicBezTo>
                    <a:cubicBezTo>
                      <a:pt x="6046" y="45630"/>
                      <a:pt x="7281" y="46551"/>
                      <a:pt x="8544" y="46551"/>
                    </a:cubicBezTo>
                    <a:cubicBezTo>
                      <a:pt x="9208" y="46551"/>
                      <a:pt x="9879" y="46296"/>
                      <a:pt x="10408" y="45733"/>
                    </a:cubicBezTo>
                    <a:cubicBezTo>
                      <a:pt x="10808" y="45333"/>
                      <a:pt x="11208" y="44933"/>
                      <a:pt x="11608" y="44532"/>
                    </a:cubicBezTo>
                    <a:lnTo>
                      <a:pt x="11608" y="44532"/>
                    </a:lnTo>
                    <a:cubicBezTo>
                      <a:pt x="9974" y="46200"/>
                      <a:pt x="11175" y="49002"/>
                      <a:pt x="13543" y="49002"/>
                    </a:cubicBezTo>
                    <a:cubicBezTo>
                      <a:pt x="20381" y="49036"/>
                      <a:pt x="28887" y="52171"/>
                      <a:pt x="33190" y="56775"/>
                    </a:cubicBezTo>
                    <a:cubicBezTo>
                      <a:pt x="33734" y="57373"/>
                      <a:pt x="34457" y="57658"/>
                      <a:pt x="35171" y="57658"/>
                    </a:cubicBezTo>
                    <a:cubicBezTo>
                      <a:pt x="36168" y="57658"/>
                      <a:pt x="37147" y="57104"/>
                      <a:pt x="37594" y="56074"/>
                    </a:cubicBezTo>
                    <a:cubicBezTo>
                      <a:pt x="37794" y="55574"/>
                      <a:pt x="37994" y="55107"/>
                      <a:pt x="38227" y="54606"/>
                    </a:cubicBezTo>
                    <a:lnTo>
                      <a:pt x="38227" y="54606"/>
                    </a:lnTo>
                    <a:cubicBezTo>
                      <a:pt x="37408" y="56428"/>
                      <a:pt x="38799" y="58333"/>
                      <a:pt x="40666" y="58333"/>
                    </a:cubicBezTo>
                    <a:cubicBezTo>
                      <a:pt x="40849" y="58333"/>
                      <a:pt x="41038" y="58315"/>
                      <a:pt x="41230" y="58276"/>
                    </a:cubicBezTo>
                    <a:cubicBezTo>
                      <a:pt x="43367" y="57814"/>
                      <a:pt x="45880" y="57597"/>
                      <a:pt x="48538" y="57597"/>
                    </a:cubicBezTo>
                    <a:cubicBezTo>
                      <a:pt x="55294" y="57597"/>
                      <a:pt x="62989" y="58998"/>
                      <a:pt x="67849" y="61344"/>
                    </a:cubicBezTo>
                    <a:cubicBezTo>
                      <a:pt x="68217" y="61519"/>
                      <a:pt x="68597" y="61599"/>
                      <a:pt x="68967" y="61599"/>
                    </a:cubicBezTo>
                    <a:cubicBezTo>
                      <a:pt x="70405" y="61599"/>
                      <a:pt x="71694" y="60389"/>
                      <a:pt x="71625" y="58814"/>
                    </a:cubicBezTo>
                    <a:lnTo>
                      <a:pt x="71625" y="58814"/>
                    </a:lnTo>
                    <a:cubicBezTo>
                      <a:pt x="71648" y="59124"/>
                      <a:pt x="71677" y="59434"/>
                      <a:pt x="71718" y="59743"/>
                    </a:cubicBezTo>
                    <a:cubicBezTo>
                      <a:pt x="71838" y="61184"/>
                      <a:pt x="73064" y="62141"/>
                      <a:pt x="74364" y="62141"/>
                    </a:cubicBezTo>
                    <a:cubicBezTo>
                      <a:pt x="74870" y="62141"/>
                      <a:pt x="75387" y="61996"/>
                      <a:pt x="75854" y="61678"/>
                    </a:cubicBezTo>
                    <a:cubicBezTo>
                      <a:pt x="79557" y="59143"/>
                      <a:pt x="84560" y="57175"/>
                      <a:pt x="89964" y="56007"/>
                    </a:cubicBezTo>
                    <a:cubicBezTo>
                      <a:pt x="89764" y="55974"/>
                      <a:pt x="89531" y="55874"/>
                      <a:pt x="89331" y="55774"/>
                    </a:cubicBezTo>
                    <a:cubicBezTo>
                      <a:pt x="84466" y="53426"/>
                      <a:pt x="76762" y="52041"/>
                      <a:pt x="70001" y="52041"/>
                    </a:cubicBezTo>
                    <a:cubicBezTo>
                      <a:pt x="67350" y="52041"/>
                      <a:pt x="64844" y="52254"/>
                      <a:pt x="62712" y="52705"/>
                    </a:cubicBezTo>
                    <a:cubicBezTo>
                      <a:pt x="62205" y="52816"/>
                      <a:pt x="61561" y="52870"/>
                      <a:pt x="60853" y="52870"/>
                    </a:cubicBezTo>
                    <a:cubicBezTo>
                      <a:pt x="58578" y="52870"/>
                      <a:pt x="55657" y="52306"/>
                      <a:pt x="54639" y="51237"/>
                    </a:cubicBezTo>
                    <a:cubicBezTo>
                      <a:pt x="50369" y="46601"/>
                      <a:pt x="41830" y="43498"/>
                      <a:pt x="35025" y="43465"/>
                    </a:cubicBezTo>
                    <a:cubicBezTo>
                      <a:pt x="32657" y="43465"/>
                      <a:pt x="27620" y="40863"/>
                      <a:pt x="27353" y="38628"/>
                    </a:cubicBezTo>
                    <a:cubicBezTo>
                      <a:pt x="26853" y="34225"/>
                      <a:pt x="25051" y="30522"/>
                      <a:pt x="22550" y="28054"/>
                    </a:cubicBezTo>
                    <a:cubicBezTo>
                      <a:pt x="21449" y="26987"/>
                      <a:pt x="21582" y="25152"/>
                      <a:pt x="22783" y="24185"/>
                    </a:cubicBezTo>
                    <a:cubicBezTo>
                      <a:pt x="33624" y="15278"/>
                      <a:pt x="54406" y="5805"/>
                      <a:pt x="71017"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
              <p:cNvSpPr/>
              <p:nvPr/>
            </p:nvSpPr>
            <p:spPr>
              <a:xfrm>
                <a:off x="-2392900" y="3456250"/>
                <a:ext cx="184325" cy="255200"/>
              </a:xfrm>
              <a:custGeom>
                <a:avLst/>
                <a:gdLst/>
                <a:ahLst/>
                <a:cxnLst/>
                <a:rect l="l" t="t" r="r" b="b"/>
                <a:pathLst>
                  <a:path w="7373" h="10208" extrusionOk="0">
                    <a:moveTo>
                      <a:pt x="3670" y="0"/>
                    </a:moveTo>
                    <a:cubicBezTo>
                      <a:pt x="1835" y="0"/>
                      <a:pt x="1" y="10208"/>
                      <a:pt x="1" y="10208"/>
                    </a:cubicBezTo>
                    <a:lnTo>
                      <a:pt x="7372" y="10208"/>
                    </a:lnTo>
                    <a:cubicBezTo>
                      <a:pt x="7372" y="10208"/>
                      <a:pt x="5538"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
              <p:cNvSpPr/>
              <p:nvPr/>
            </p:nvSpPr>
            <p:spPr>
              <a:xfrm>
                <a:off x="-2447950" y="3655550"/>
                <a:ext cx="293575" cy="111775"/>
              </a:xfrm>
              <a:custGeom>
                <a:avLst/>
                <a:gdLst/>
                <a:ahLst/>
                <a:cxnLst/>
                <a:rect l="l" t="t" r="r" b="b"/>
                <a:pathLst>
                  <a:path w="11743" h="4471" extrusionOk="0">
                    <a:moveTo>
                      <a:pt x="2002" y="1"/>
                    </a:moveTo>
                    <a:cubicBezTo>
                      <a:pt x="902" y="1"/>
                      <a:pt x="1" y="902"/>
                      <a:pt x="1" y="2002"/>
                    </a:cubicBezTo>
                    <a:lnTo>
                      <a:pt x="1" y="2469"/>
                    </a:lnTo>
                    <a:cubicBezTo>
                      <a:pt x="1" y="3570"/>
                      <a:pt x="902" y="4471"/>
                      <a:pt x="2002" y="4471"/>
                    </a:cubicBezTo>
                    <a:lnTo>
                      <a:pt x="9741" y="4471"/>
                    </a:lnTo>
                    <a:cubicBezTo>
                      <a:pt x="10875" y="4471"/>
                      <a:pt x="11743" y="3570"/>
                      <a:pt x="11743" y="2469"/>
                    </a:cubicBezTo>
                    <a:lnTo>
                      <a:pt x="11743" y="2002"/>
                    </a:lnTo>
                    <a:cubicBezTo>
                      <a:pt x="11743" y="902"/>
                      <a:pt x="10875" y="1"/>
                      <a:pt x="9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2" name="Google Shape;802;p4"/>
          <p:cNvGrpSpPr/>
          <p:nvPr/>
        </p:nvGrpSpPr>
        <p:grpSpPr>
          <a:xfrm>
            <a:off x="451898" y="4758781"/>
            <a:ext cx="3369488" cy="1707138"/>
            <a:chOff x="-939100" y="529913"/>
            <a:chExt cx="3624275" cy="1836225"/>
          </a:xfrm>
        </p:grpSpPr>
        <p:sp>
          <p:nvSpPr>
            <p:cNvPr id="803" name="Google Shape;803;p4"/>
            <p:cNvSpPr/>
            <p:nvPr/>
          </p:nvSpPr>
          <p:spPr>
            <a:xfrm>
              <a:off x="-939100" y="812613"/>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
            <p:cNvSpPr/>
            <p:nvPr/>
          </p:nvSpPr>
          <p:spPr>
            <a:xfrm>
              <a:off x="-690600" y="826788"/>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
            <p:cNvSpPr/>
            <p:nvPr/>
          </p:nvSpPr>
          <p:spPr>
            <a:xfrm>
              <a:off x="-3925" y="832638"/>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
            <p:cNvSpPr/>
            <p:nvPr/>
          </p:nvSpPr>
          <p:spPr>
            <a:xfrm>
              <a:off x="852175" y="811788"/>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
            <p:cNvSpPr/>
            <p:nvPr/>
          </p:nvSpPr>
          <p:spPr>
            <a:xfrm>
              <a:off x="848000" y="818463"/>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
            <p:cNvSpPr/>
            <p:nvPr/>
          </p:nvSpPr>
          <p:spPr>
            <a:xfrm>
              <a:off x="807125" y="820113"/>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9" name="Google Shape;809;p4"/>
            <p:cNvGrpSpPr/>
            <p:nvPr/>
          </p:nvGrpSpPr>
          <p:grpSpPr>
            <a:xfrm>
              <a:off x="-939100" y="529913"/>
              <a:ext cx="3624275" cy="1836225"/>
              <a:chOff x="112275" y="2665738"/>
              <a:chExt cx="3624275" cy="1836225"/>
            </a:xfrm>
          </p:grpSpPr>
          <p:sp>
            <p:nvSpPr>
              <p:cNvPr id="810" name="Google Shape;810;p4"/>
              <p:cNvSpPr/>
              <p:nvPr/>
            </p:nvSpPr>
            <p:spPr>
              <a:xfrm>
                <a:off x="112275" y="2948438"/>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
              <p:cNvSpPr/>
              <p:nvPr/>
            </p:nvSpPr>
            <p:spPr>
              <a:xfrm>
                <a:off x="360775" y="2962613"/>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
              <p:cNvSpPr/>
              <p:nvPr/>
            </p:nvSpPr>
            <p:spPr>
              <a:xfrm>
                <a:off x="1047450" y="2968463"/>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rgbClr val="191919">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
              <p:cNvSpPr/>
              <p:nvPr/>
            </p:nvSpPr>
            <p:spPr>
              <a:xfrm>
                <a:off x="1903550" y="2947613"/>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rgbClr val="191919">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
              <p:cNvSpPr/>
              <p:nvPr/>
            </p:nvSpPr>
            <p:spPr>
              <a:xfrm>
                <a:off x="1899375" y="2954288"/>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
              <p:cNvSpPr/>
              <p:nvPr/>
            </p:nvSpPr>
            <p:spPr>
              <a:xfrm>
                <a:off x="1858500" y="2955938"/>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
              <p:cNvSpPr/>
              <p:nvPr/>
            </p:nvSpPr>
            <p:spPr>
              <a:xfrm>
                <a:off x="112275" y="2948438"/>
                <a:ext cx="2249125" cy="1553525"/>
              </a:xfrm>
              <a:custGeom>
                <a:avLst/>
                <a:gdLst/>
                <a:ahLst/>
                <a:cxnLst/>
                <a:rect l="l" t="t" r="r" b="b"/>
                <a:pathLst>
                  <a:path w="89965" h="62141" extrusionOk="0">
                    <a:moveTo>
                      <a:pt x="71585" y="58242"/>
                    </a:moveTo>
                    <a:lnTo>
                      <a:pt x="71585" y="58242"/>
                    </a:lnTo>
                    <a:cubicBezTo>
                      <a:pt x="71590" y="58323"/>
                      <a:pt x="71595" y="58404"/>
                      <a:pt x="71601" y="58485"/>
                    </a:cubicBezTo>
                    <a:lnTo>
                      <a:pt x="71601" y="58485"/>
                    </a:lnTo>
                    <a:cubicBezTo>
                      <a:pt x="71593" y="58407"/>
                      <a:pt x="71585" y="58324"/>
                      <a:pt x="71585" y="58242"/>
                    </a:cubicBezTo>
                    <a:close/>
                    <a:moveTo>
                      <a:pt x="71017" y="1"/>
                    </a:moveTo>
                    <a:lnTo>
                      <a:pt x="71017" y="1"/>
                    </a:lnTo>
                    <a:cubicBezTo>
                      <a:pt x="59142" y="634"/>
                      <a:pt x="18180" y="15879"/>
                      <a:pt x="1301" y="29722"/>
                    </a:cubicBezTo>
                    <a:cubicBezTo>
                      <a:pt x="100" y="30723"/>
                      <a:pt x="0" y="32524"/>
                      <a:pt x="1101" y="33625"/>
                    </a:cubicBezTo>
                    <a:cubicBezTo>
                      <a:pt x="3569" y="36060"/>
                      <a:pt x="5371" y="39762"/>
                      <a:pt x="5871" y="44166"/>
                    </a:cubicBezTo>
                    <a:cubicBezTo>
                      <a:pt x="6046" y="45630"/>
                      <a:pt x="7281" y="46551"/>
                      <a:pt x="8544" y="46551"/>
                    </a:cubicBezTo>
                    <a:cubicBezTo>
                      <a:pt x="9208" y="46551"/>
                      <a:pt x="9879" y="46296"/>
                      <a:pt x="10408" y="45733"/>
                    </a:cubicBezTo>
                    <a:cubicBezTo>
                      <a:pt x="10808" y="45333"/>
                      <a:pt x="11208" y="44933"/>
                      <a:pt x="11608" y="44532"/>
                    </a:cubicBezTo>
                    <a:lnTo>
                      <a:pt x="11608" y="44532"/>
                    </a:lnTo>
                    <a:cubicBezTo>
                      <a:pt x="9974" y="46200"/>
                      <a:pt x="11175" y="49002"/>
                      <a:pt x="13543" y="49002"/>
                    </a:cubicBezTo>
                    <a:cubicBezTo>
                      <a:pt x="20381" y="49036"/>
                      <a:pt x="28887" y="52171"/>
                      <a:pt x="33190" y="56775"/>
                    </a:cubicBezTo>
                    <a:cubicBezTo>
                      <a:pt x="33734" y="57373"/>
                      <a:pt x="34457" y="57658"/>
                      <a:pt x="35171" y="57658"/>
                    </a:cubicBezTo>
                    <a:cubicBezTo>
                      <a:pt x="36168" y="57658"/>
                      <a:pt x="37147" y="57104"/>
                      <a:pt x="37594" y="56074"/>
                    </a:cubicBezTo>
                    <a:cubicBezTo>
                      <a:pt x="37794" y="55574"/>
                      <a:pt x="37994" y="55107"/>
                      <a:pt x="38227" y="54606"/>
                    </a:cubicBezTo>
                    <a:lnTo>
                      <a:pt x="38227" y="54606"/>
                    </a:lnTo>
                    <a:cubicBezTo>
                      <a:pt x="37408" y="56428"/>
                      <a:pt x="38799" y="58333"/>
                      <a:pt x="40666" y="58333"/>
                    </a:cubicBezTo>
                    <a:cubicBezTo>
                      <a:pt x="40849" y="58333"/>
                      <a:pt x="41038" y="58315"/>
                      <a:pt x="41230" y="58276"/>
                    </a:cubicBezTo>
                    <a:cubicBezTo>
                      <a:pt x="43367" y="57814"/>
                      <a:pt x="45880" y="57597"/>
                      <a:pt x="48538" y="57597"/>
                    </a:cubicBezTo>
                    <a:cubicBezTo>
                      <a:pt x="55294" y="57597"/>
                      <a:pt x="62989" y="58998"/>
                      <a:pt x="67849" y="61344"/>
                    </a:cubicBezTo>
                    <a:cubicBezTo>
                      <a:pt x="68217" y="61519"/>
                      <a:pt x="68597" y="61599"/>
                      <a:pt x="68967" y="61599"/>
                    </a:cubicBezTo>
                    <a:cubicBezTo>
                      <a:pt x="70405" y="61599"/>
                      <a:pt x="71694" y="60389"/>
                      <a:pt x="71625" y="58814"/>
                    </a:cubicBezTo>
                    <a:lnTo>
                      <a:pt x="71625" y="58814"/>
                    </a:lnTo>
                    <a:cubicBezTo>
                      <a:pt x="71648" y="59124"/>
                      <a:pt x="71677" y="59434"/>
                      <a:pt x="71718" y="59743"/>
                    </a:cubicBezTo>
                    <a:cubicBezTo>
                      <a:pt x="71838" y="61184"/>
                      <a:pt x="73064" y="62141"/>
                      <a:pt x="74364" y="62141"/>
                    </a:cubicBezTo>
                    <a:cubicBezTo>
                      <a:pt x="74870" y="62141"/>
                      <a:pt x="75387" y="61996"/>
                      <a:pt x="75854" y="61678"/>
                    </a:cubicBezTo>
                    <a:cubicBezTo>
                      <a:pt x="79557" y="59143"/>
                      <a:pt x="84560" y="57175"/>
                      <a:pt x="89964" y="56007"/>
                    </a:cubicBezTo>
                    <a:cubicBezTo>
                      <a:pt x="89764" y="55974"/>
                      <a:pt x="89531" y="55874"/>
                      <a:pt x="89331" y="55774"/>
                    </a:cubicBezTo>
                    <a:cubicBezTo>
                      <a:pt x="84466" y="53426"/>
                      <a:pt x="76762" y="52041"/>
                      <a:pt x="70001" y="52041"/>
                    </a:cubicBezTo>
                    <a:cubicBezTo>
                      <a:pt x="67350" y="52041"/>
                      <a:pt x="64844" y="52254"/>
                      <a:pt x="62712" y="52705"/>
                    </a:cubicBezTo>
                    <a:cubicBezTo>
                      <a:pt x="62205" y="52816"/>
                      <a:pt x="61561" y="52870"/>
                      <a:pt x="60853" y="52870"/>
                    </a:cubicBezTo>
                    <a:cubicBezTo>
                      <a:pt x="58578" y="52870"/>
                      <a:pt x="55657" y="52306"/>
                      <a:pt x="54639" y="51237"/>
                    </a:cubicBezTo>
                    <a:cubicBezTo>
                      <a:pt x="50369" y="46601"/>
                      <a:pt x="41830" y="43498"/>
                      <a:pt x="35025" y="43465"/>
                    </a:cubicBezTo>
                    <a:cubicBezTo>
                      <a:pt x="32657" y="43465"/>
                      <a:pt x="27620" y="40863"/>
                      <a:pt x="27353" y="38628"/>
                    </a:cubicBezTo>
                    <a:cubicBezTo>
                      <a:pt x="26853" y="34225"/>
                      <a:pt x="25051" y="30522"/>
                      <a:pt x="22550" y="28054"/>
                    </a:cubicBezTo>
                    <a:cubicBezTo>
                      <a:pt x="21449" y="26987"/>
                      <a:pt x="21582" y="25152"/>
                      <a:pt x="22783" y="24185"/>
                    </a:cubicBezTo>
                    <a:cubicBezTo>
                      <a:pt x="33624" y="15278"/>
                      <a:pt x="54406" y="5805"/>
                      <a:pt x="71017"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
              <p:cNvSpPr/>
              <p:nvPr/>
            </p:nvSpPr>
            <p:spPr>
              <a:xfrm>
                <a:off x="1820150" y="2665738"/>
                <a:ext cx="184325" cy="255200"/>
              </a:xfrm>
              <a:custGeom>
                <a:avLst/>
                <a:gdLst/>
                <a:ahLst/>
                <a:cxnLst/>
                <a:rect l="l" t="t" r="r" b="b"/>
                <a:pathLst>
                  <a:path w="7373" h="10208" extrusionOk="0">
                    <a:moveTo>
                      <a:pt x="3670" y="0"/>
                    </a:moveTo>
                    <a:cubicBezTo>
                      <a:pt x="1835" y="0"/>
                      <a:pt x="1" y="10208"/>
                      <a:pt x="1" y="10208"/>
                    </a:cubicBezTo>
                    <a:lnTo>
                      <a:pt x="7372" y="10208"/>
                    </a:lnTo>
                    <a:cubicBezTo>
                      <a:pt x="7372" y="10208"/>
                      <a:pt x="5538"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
              <p:cNvSpPr/>
              <p:nvPr/>
            </p:nvSpPr>
            <p:spPr>
              <a:xfrm>
                <a:off x="1765100" y="2865038"/>
                <a:ext cx="293575" cy="111775"/>
              </a:xfrm>
              <a:custGeom>
                <a:avLst/>
                <a:gdLst/>
                <a:ahLst/>
                <a:cxnLst/>
                <a:rect l="l" t="t" r="r" b="b"/>
                <a:pathLst>
                  <a:path w="11743" h="4471" extrusionOk="0">
                    <a:moveTo>
                      <a:pt x="2002" y="1"/>
                    </a:moveTo>
                    <a:cubicBezTo>
                      <a:pt x="902" y="1"/>
                      <a:pt x="1" y="902"/>
                      <a:pt x="1" y="2002"/>
                    </a:cubicBezTo>
                    <a:lnTo>
                      <a:pt x="1" y="2469"/>
                    </a:lnTo>
                    <a:cubicBezTo>
                      <a:pt x="1" y="3570"/>
                      <a:pt x="902" y="4471"/>
                      <a:pt x="2002" y="4471"/>
                    </a:cubicBezTo>
                    <a:lnTo>
                      <a:pt x="9741" y="4471"/>
                    </a:lnTo>
                    <a:cubicBezTo>
                      <a:pt x="10875" y="4471"/>
                      <a:pt x="11743" y="3570"/>
                      <a:pt x="11743" y="2469"/>
                    </a:cubicBezTo>
                    <a:lnTo>
                      <a:pt x="11743" y="2002"/>
                    </a:lnTo>
                    <a:cubicBezTo>
                      <a:pt x="11743" y="902"/>
                      <a:pt x="10875" y="1"/>
                      <a:pt x="9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82"/>
        <p:cNvGrpSpPr/>
        <p:nvPr/>
      </p:nvGrpSpPr>
      <p:grpSpPr>
        <a:xfrm>
          <a:off x="0" y="0"/>
          <a:ext cx="0" cy="0"/>
          <a:chOff x="0" y="0"/>
          <a:chExt cx="0" cy="0"/>
        </a:xfrm>
      </p:grpSpPr>
      <p:grpSp>
        <p:nvGrpSpPr>
          <p:cNvPr id="1283" name="Google Shape;1283;p7"/>
          <p:cNvGrpSpPr/>
          <p:nvPr/>
        </p:nvGrpSpPr>
        <p:grpSpPr>
          <a:xfrm>
            <a:off x="50125" y="0"/>
            <a:ext cx="8858300" cy="5317875"/>
            <a:chOff x="50125" y="0"/>
            <a:chExt cx="8858300" cy="5317875"/>
          </a:xfrm>
        </p:grpSpPr>
        <p:sp>
          <p:nvSpPr>
            <p:cNvPr id="1284" name="Google Shape;1284;p7"/>
            <p:cNvSpPr/>
            <p:nvPr/>
          </p:nvSpPr>
          <p:spPr>
            <a:xfrm>
              <a:off x="1626250" y="155125"/>
              <a:ext cx="128450" cy="162650"/>
            </a:xfrm>
            <a:custGeom>
              <a:avLst/>
              <a:gdLst/>
              <a:ahLst/>
              <a:cxnLst/>
              <a:rect l="l" t="t" r="r" b="b"/>
              <a:pathLst>
                <a:path w="5138" h="6506" extrusionOk="0">
                  <a:moveTo>
                    <a:pt x="2569" y="0"/>
                  </a:moveTo>
                  <a:cubicBezTo>
                    <a:pt x="2001" y="1702"/>
                    <a:pt x="0" y="6505"/>
                    <a:pt x="2569" y="6505"/>
                  </a:cubicBezTo>
                  <a:cubicBezTo>
                    <a:pt x="5137" y="6505"/>
                    <a:pt x="3236"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7"/>
            <p:cNvSpPr/>
            <p:nvPr/>
          </p:nvSpPr>
          <p:spPr>
            <a:xfrm>
              <a:off x="3958725" y="519550"/>
              <a:ext cx="128450" cy="162650"/>
            </a:xfrm>
            <a:custGeom>
              <a:avLst/>
              <a:gdLst/>
              <a:ahLst/>
              <a:cxnLst/>
              <a:rect l="l" t="t" r="r" b="b"/>
              <a:pathLst>
                <a:path w="5138" h="6506" extrusionOk="0">
                  <a:moveTo>
                    <a:pt x="2569" y="0"/>
                  </a:moveTo>
                  <a:cubicBezTo>
                    <a:pt x="1969" y="1668"/>
                    <a:pt x="1" y="6505"/>
                    <a:pt x="2569" y="6505"/>
                  </a:cubicBezTo>
                  <a:cubicBezTo>
                    <a:pt x="5138" y="6505"/>
                    <a:pt x="3237"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7"/>
            <p:cNvSpPr/>
            <p:nvPr/>
          </p:nvSpPr>
          <p:spPr>
            <a:xfrm>
              <a:off x="1291000" y="171040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7"/>
            <p:cNvSpPr/>
            <p:nvPr/>
          </p:nvSpPr>
          <p:spPr>
            <a:xfrm>
              <a:off x="447900" y="0"/>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7"/>
            <p:cNvSpPr/>
            <p:nvPr/>
          </p:nvSpPr>
          <p:spPr>
            <a:xfrm>
              <a:off x="50125" y="1522775"/>
              <a:ext cx="128450" cy="162625"/>
            </a:xfrm>
            <a:custGeom>
              <a:avLst/>
              <a:gdLst/>
              <a:ahLst/>
              <a:cxnLst/>
              <a:rect l="l" t="t" r="r" b="b"/>
              <a:pathLst>
                <a:path w="5138" h="6505" extrusionOk="0">
                  <a:moveTo>
                    <a:pt x="2569" y="0"/>
                  </a:moveTo>
                  <a:cubicBezTo>
                    <a:pt x="2001" y="1701"/>
                    <a:pt x="0" y="6505"/>
                    <a:pt x="2569" y="6505"/>
                  </a:cubicBezTo>
                  <a:cubicBezTo>
                    <a:pt x="5137" y="6505"/>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7"/>
            <p:cNvSpPr/>
            <p:nvPr/>
          </p:nvSpPr>
          <p:spPr>
            <a:xfrm>
              <a:off x="2361775" y="311075"/>
              <a:ext cx="128450" cy="162625"/>
            </a:xfrm>
            <a:custGeom>
              <a:avLst/>
              <a:gdLst/>
              <a:ahLst/>
              <a:cxnLst/>
              <a:rect l="l" t="t" r="r" b="b"/>
              <a:pathLst>
                <a:path w="5138" h="6505" extrusionOk="0">
                  <a:moveTo>
                    <a:pt x="2569" y="0"/>
                  </a:moveTo>
                  <a:cubicBezTo>
                    <a:pt x="1968" y="1668"/>
                    <a:pt x="0" y="6505"/>
                    <a:pt x="2569" y="6505"/>
                  </a:cubicBezTo>
                  <a:cubicBezTo>
                    <a:pt x="5137" y="6505"/>
                    <a:pt x="3236"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7"/>
            <p:cNvSpPr/>
            <p:nvPr/>
          </p:nvSpPr>
          <p:spPr>
            <a:xfrm>
              <a:off x="1150075" y="229350"/>
              <a:ext cx="128450" cy="163475"/>
            </a:xfrm>
            <a:custGeom>
              <a:avLst/>
              <a:gdLst/>
              <a:ahLst/>
              <a:cxnLst/>
              <a:rect l="l" t="t" r="r" b="b"/>
              <a:pathLst>
                <a:path w="5138" h="6539" extrusionOk="0">
                  <a:moveTo>
                    <a:pt x="2569" y="0"/>
                  </a:moveTo>
                  <a:cubicBezTo>
                    <a:pt x="2002" y="1701"/>
                    <a:pt x="0" y="6538"/>
                    <a:pt x="2569" y="6538"/>
                  </a:cubicBezTo>
                  <a:cubicBezTo>
                    <a:pt x="5137" y="6538"/>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7"/>
            <p:cNvSpPr/>
            <p:nvPr/>
          </p:nvSpPr>
          <p:spPr>
            <a:xfrm>
              <a:off x="3177350" y="203500"/>
              <a:ext cx="131775" cy="167625"/>
            </a:xfrm>
            <a:custGeom>
              <a:avLst/>
              <a:gdLst/>
              <a:ahLst/>
              <a:cxnLst/>
              <a:rect l="l" t="t" r="r" b="b"/>
              <a:pathLst>
                <a:path w="5271" h="6705" extrusionOk="0">
                  <a:moveTo>
                    <a:pt x="2636" y="0"/>
                  </a:moveTo>
                  <a:cubicBezTo>
                    <a:pt x="2035" y="1735"/>
                    <a:pt x="0" y="6705"/>
                    <a:pt x="2636" y="6705"/>
                  </a:cubicBezTo>
                  <a:cubicBezTo>
                    <a:pt x="5271" y="6705"/>
                    <a:pt x="3336"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7"/>
            <p:cNvSpPr/>
            <p:nvPr/>
          </p:nvSpPr>
          <p:spPr>
            <a:xfrm>
              <a:off x="4516625" y="287725"/>
              <a:ext cx="132625" cy="167625"/>
            </a:xfrm>
            <a:custGeom>
              <a:avLst/>
              <a:gdLst/>
              <a:ahLst/>
              <a:cxnLst/>
              <a:rect l="l" t="t" r="r" b="b"/>
              <a:pathLst>
                <a:path w="5305" h="6705" extrusionOk="0">
                  <a:moveTo>
                    <a:pt x="2670" y="0"/>
                  </a:moveTo>
                  <a:cubicBezTo>
                    <a:pt x="2069" y="1735"/>
                    <a:pt x="1" y="6705"/>
                    <a:pt x="2670" y="6705"/>
                  </a:cubicBezTo>
                  <a:cubicBezTo>
                    <a:pt x="5305" y="6705"/>
                    <a:pt x="3370" y="1835"/>
                    <a:pt x="2670"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7"/>
            <p:cNvSpPr/>
            <p:nvPr/>
          </p:nvSpPr>
          <p:spPr>
            <a:xfrm>
              <a:off x="2141600" y="974875"/>
              <a:ext cx="128450" cy="162650"/>
            </a:xfrm>
            <a:custGeom>
              <a:avLst/>
              <a:gdLst/>
              <a:ahLst/>
              <a:cxnLst/>
              <a:rect l="l" t="t" r="r" b="b"/>
              <a:pathLst>
                <a:path w="5138" h="6506" extrusionOk="0">
                  <a:moveTo>
                    <a:pt x="2569" y="1"/>
                  </a:moveTo>
                  <a:cubicBezTo>
                    <a:pt x="2002" y="1702"/>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7"/>
            <p:cNvSpPr/>
            <p:nvPr/>
          </p:nvSpPr>
          <p:spPr>
            <a:xfrm>
              <a:off x="1764675" y="1737100"/>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7"/>
            <p:cNvSpPr/>
            <p:nvPr/>
          </p:nvSpPr>
          <p:spPr>
            <a:xfrm>
              <a:off x="3074775" y="1119975"/>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7"/>
            <p:cNvSpPr/>
            <p:nvPr/>
          </p:nvSpPr>
          <p:spPr>
            <a:xfrm>
              <a:off x="415375" y="1241725"/>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7"/>
            <p:cNvSpPr/>
            <p:nvPr/>
          </p:nvSpPr>
          <p:spPr>
            <a:xfrm>
              <a:off x="380350" y="2140700"/>
              <a:ext cx="132625" cy="167650"/>
            </a:xfrm>
            <a:custGeom>
              <a:avLst/>
              <a:gdLst/>
              <a:ahLst/>
              <a:cxnLst/>
              <a:rect l="l" t="t" r="r" b="b"/>
              <a:pathLst>
                <a:path w="5305" h="6706" extrusionOk="0">
                  <a:moveTo>
                    <a:pt x="2636" y="1"/>
                  </a:moveTo>
                  <a:cubicBezTo>
                    <a:pt x="2069" y="1735"/>
                    <a:pt x="0" y="6706"/>
                    <a:pt x="2636" y="6706"/>
                  </a:cubicBezTo>
                  <a:cubicBezTo>
                    <a:pt x="5304" y="6706"/>
                    <a:pt x="3370" y="1836"/>
                    <a:pt x="2636"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7"/>
            <p:cNvSpPr/>
            <p:nvPr/>
          </p:nvSpPr>
          <p:spPr>
            <a:xfrm>
              <a:off x="3653525" y="2276650"/>
              <a:ext cx="132625" cy="167625"/>
            </a:xfrm>
            <a:custGeom>
              <a:avLst/>
              <a:gdLst/>
              <a:ahLst/>
              <a:cxnLst/>
              <a:rect l="l" t="t" r="r" b="b"/>
              <a:pathLst>
                <a:path w="5305" h="6705" extrusionOk="0">
                  <a:moveTo>
                    <a:pt x="2669" y="0"/>
                  </a:moveTo>
                  <a:cubicBezTo>
                    <a:pt x="2068" y="1735"/>
                    <a:pt x="0" y="6705"/>
                    <a:pt x="2669" y="6705"/>
                  </a:cubicBezTo>
                  <a:cubicBezTo>
                    <a:pt x="5304" y="6705"/>
                    <a:pt x="3369" y="1868"/>
                    <a:pt x="26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7"/>
            <p:cNvSpPr/>
            <p:nvPr/>
          </p:nvSpPr>
          <p:spPr>
            <a:xfrm>
              <a:off x="2307550" y="1558625"/>
              <a:ext cx="128450" cy="162650"/>
            </a:xfrm>
            <a:custGeom>
              <a:avLst/>
              <a:gdLst/>
              <a:ahLst/>
              <a:cxnLst/>
              <a:rect l="l" t="t" r="r" b="b"/>
              <a:pathLst>
                <a:path w="5138" h="6506" extrusionOk="0">
                  <a:moveTo>
                    <a:pt x="2569" y="1"/>
                  </a:moveTo>
                  <a:cubicBezTo>
                    <a:pt x="2002" y="1668"/>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7"/>
            <p:cNvSpPr/>
            <p:nvPr/>
          </p:nvSpPr>
          <p:spPr>
            <a:xfrm>
              <a:off x="3263250" y="1710400"/>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7"/>
            <p:cNvSpPr/>
            <p:nvPr/>
          </p:nvSpPr>
          <p:spPr>
            <a:xfrm>
              <a:off x="82625" y="50370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7"/>
            <p:cNvSpPr/>
            <p:nvPr/>
          </p:nvSpPr>
          <p:spPr>
            <a:xfrm>
              <a:off x="3912025" y="1474400"/>
              <a:ext cx="131800" cy="167650"/>
            </a:xfrm>
            <a:custGeom>
              <a:avLst/>
              <a:gdLst/>
              <a:ahLst/>
              <a:cxnLst/>
              <a:rect l="l" t="t" r="r" b="b"/>
              <a:pathLst>
                <a:path w="5272" h="6706" extrusionOk="0">
                  <a:moveTo>
                    <a:pt x="2636" y="0"/>
                  </a:moveTo>
                  <a:cubicBezTo>
                    <a:pt x="2036" y="1735"/>
                    <a:pt x="1" y="6705"/>
                    <a:pt x="2636" y="6705"/>
                  </a:cubicBezTo>
                  <a:cubicBezTo>
                    <a:pt x="5271" y="6705"/>
                    <a:pt x="3337"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7"/>
            <p:cNvSpPr/>
            <p:nvPr/>
          </p:nvSpPr>
          <p:spPr>
            <a:xfrm>
              <a:off x="4092800" y="1049300"/>
              <a:ext cx="132600" cy="167650"/>
            </a:xfrm>
            <a:custGeom>
              <a:avLst/>
              <a:gdLst/>
              <a:ahLst/>
              <a:cxnLst/>
              <a:rect l="l" t="t" r="r" b="b"/>
              <a:pathLst>
                <a:path w="5304" h="6706" extrusionOk="0">
                  <a:moveTo>
                    <a:pt x="2669" y="1"/>
                  </a:moveTo>
                  <a:cubicBezTo>
                    <a:pt x="2068" y="1735"/>
                    <a:pt x="0" y="6705"/>
                    <a:pt x="2669" y="6705"/>
                  </a:cubicBezTo>
                  <a:cubicBezTo>
                    <a:pt x="5304" y="6705"/>
                    <a:pt x="3369" y="1835"/>
                    <a:pt x="26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7"/>
            <p:cNvSpPr/>
            <p:nvPr/>
          </p:nvSpPr>
          <p:spPr>
            <a:xfrm>
              <a:off x="2616950" y="1740425"/>
              <a:ext cx="128450" cy="162650"/>
            </a:xfrm>
            <a:custGeom>
              <a:avLst/>
              <a:gdLst/>
              <a:ahLst/>
              <a:cxnLst/>
              <a:rect l="l" t="t" r="r" b="b"/>
              <a:pathLst>
                <a:path w="5138" h="6506" extrusionOk="0">
                  <a:moveTo>
                    <a:pt x="2569" y="0"/>
                  </a:moveTo>
                  <a:cubicBezTo>
                    <a:pt x="2002" y="1702"/>
                    <a:pt x="0" y="6505"/>
                    <a:pt x="2569" y="6505"/>
                  </a:cubicBezTo>
                  <a:cubicBezTo>
                    <a:pt x="5137" y="6505"/>
                    <a:pt x="3269" y="1802"/>
                    <a:pt x="2569" y="0"/>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7"/>
            <p:cNvSpPr/>
            <p:nvPr/>
          </p:nvSpPr>
          <p:spPr>
            <a:xfrm>
              <a:off x="3572625" y="1893025"/>
              <a:ext cx="128450" cy="162650"/>
            </a:xfrm>
            <a:custGeom>
              <a:avLst/>
              <a:gdLst/>
              <a:ahLst/>
              <a:cxnLst/>
              <a:rect l="l" t="t" r="r" b="b"/>
              <a:pathLst>
                <a:path w="5138" h="6506" extrusionOk="0">
                  <a:moveTo>
                    <a:pt x="2569" y="1"/>
                  </a:moveTo>
                  <a:cubicBezTo>
                    <a:pt x="2002" y="1669"/>
                    <a:pt x="1" y="6505"/>
                    <a:pt x="2569" y="6505"/>
                  </a:cubicBezTo>
                  <a:cubicBezTo>
                    <a:pt x="5138" y="6505"/>
                    <a:pt x="3270" y="1802"/>
                    <a:pt x="2569"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7"/>
            <p:cNvSpPr/>
            <p:nvPr/>
          </p:nvSpPr>
          <p:spPr>
            <a:xfrm>
              <a:off x="392025" y="686325"/>
              <a:ext cx="128450" cy="162650"/>
            </a:xfrm>
            <a:custGeom>
              <a:avLst/>
              <a:gdLst/>
              <a:ahLst/>
              <a:cxnLst/>
              <a:rect l="l" t="t" r="r" b="b"/>
              <a:pathLst>
                <a:path w="5138" h="6506" extrusionOk="0">
                  <a:moveTo>
                    <a:pt x="2569" y="1"/>
                  </a:moveTo>
                  <a:cubicBezTo>
                    <a:pt x="2002" y="1669"/>
                    <a:pt x="0" y="6506"/>
                    <a:pt x="2569" y="6506"/>
                  </a:cubicBezTo>
                  <a:cubicBezTo>
                    <a:pt x="5137" y="6506"/>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7"/>
            <p:cNvSpPr/>
            <p:nvPr/>
          </p:nvSpPr>
          <p:spPr>
            <a:xfrm>
              <a:off x="6047850" y="155125"/>
              <a:ext cx="128450" cy="162650"/>
            </a:xfrm>
            <a:custGeom>
              <a:avLst/>
              <a:gdLst/>
              <a:ahLst/>
              <a:cxnLst/>
              <a:rect l="l" t="t" r="r" b="b"/>
              <a:pathLst>
                <a:path w="5138" h="6506" extrusionOk="0">
                  <a:moveTo>
                    <a:pt x="2569" y="0"/>
                  </a:moveTo>
                  <a:cubicBezTo>
                    <a:pt x="2001" y="1702"/>
                    <a:pt x="0" y="6505"/>
                    <a:pt x="2569" y="6505"/>
                  </a:cubicBezTo>
                  <a:cubicBezTo>
                    <a:pt x="5137" y="6505"/>
                    <a:pt x="3236"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7"/>
            <p:cNvSpPr/>
            <p:nvPr/>
          </p:nvSpPr>
          <p:spPr>
            <a:xfrm>
              <a:off x="8380325" y="519550"/>
              <a:ext cx="128450" cy="162650"/>
            </a:xfrm>
            <a:custGeom>
              <a:avLst/>
              <a:gdLst/>
              <a:ahLst/>
              <a:cxnLst/>
              <a:rect l="l" t="t" r="r" b="b"/>
              <a:pathLst>
                <a:path w="5138" h="6506" extrusionOk="0">
                  <a:moveTo>
                    <a:pt x="2569" y="0"/>
                  </a:moveTo>
                  <a:cubicBezTo>
                    <a:pt x="1969" y="1668"/>
                    <a:pt x="1" y="6505"/>
                    <a:pt x="2569" y="6505"/>
                  </a:cubicBezTo>
                  <a:cubicBezTo>
                    <a:pt x="5138" y="6505"/>
                    <a:pt x="3237"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7"/>
            <p:cNvSpPr/>
            <p:nvPr/>
          </p:nvSpPr>
          <p:spPr>
            <a:xfrm>
              <a:off x="5712600" y="171040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7"/>
            <p:cNvSpPr/>
            <p:nvPr/>
          </p:nvSpPr>
          <p:spPr>
            <a:xfrm>
              <a:off x="4869500" y="0"/>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7"/>
            <p:cNvSpPr/>
            <p:nvPr/>
          </p:nvSpPr>
          <p:spPr>
            <a:xfrm>
              <a:off x="4471725" y="1522775"/>
              <a:ext cx="128450" cy="162625"/>
            </a:xfrm>
            <a:custGeom>
              <a:avLst/>
              <a:gdLst/>
              <a:ahLst/>
              <a:cxnLst/>
              <a:rect l="l" t="t" r="r" b="b"/>
              <a:pathLst>
                <a:path w="5138" h="6505" extrusionOk="0">
                  <a:moveTo>
                    <a:pt x="2569" y="0"/>
                  </a:moveTo>
                  <a:cubicBezTo>
                    <a:pt x="2001" y="1701"/>
                    <a:pt x="0" y="6505"/>
                    <a:pt x="2569" y="6505"/>
                  </a:cubicBezTo>
                  <a:cubicBezTo>
                    <a:pt x="5137" y="6505"/>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7"/>
            <p:cNvSpPr/>
            <p:nvPr/>
          </p:nvSpPr>
          <p:spPr>
            <a:xfrm>
              <a:off x="6783375" y="311075"/>
              <a:ext cx="128450" cy="162625"/>
            </a:xfrm>
            <a:custGeom>
              <a:avLst/>
              <a:gdLst/>
              <a:ahLst/>
              <a:cxnLst/>
              <a:rect l="l" t="t" r="r" b="b"/>
              <a:pathLst>
                <a:path w="5138" h="6505" extrusionOk="0">
                  <a:moveTo>
                    <a:pt x="2569" y="0"/>
                  </a:moveTo>
                  <a:cubicBezTo>
                    <a:pt x="1968" y="1668"/>
                    <a:pt x="0" y="6505"/>
                    <a:pt x="2569" y="6505"/>
                  </a:cubicBezTo>
                  <a:cubicBezTo>
                    <a:pt x="5137" y="6505"/>
                    <a:pt x="3236"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7"/>
            <p:cNvSpPr/>
            <p:nvPr/>
          </p:nvSpPr>
          <p:spPr>
            <a:xfrm>
              <a:off x="5571675" y="229350"/>
              <a:ext cx="128450" cy="163475"/>
            </a:xfrm>
            <a:custGeom>
              <a:avLst/>
              <a:gdLst/>
              <a:ahLst/>
              <a:cxnLst/>
              <a:rect l="l" t="t" r="r" b="b"/>
              <a:pathLst>
                <a:path w="5138" h="6539" extrusionOk="0">
                  <a:moveTo>
                    <a:pt x="2569" y="0"/>
                  </a:moveTo>
                  <a:cubicBezTo>
                    <a:pt x="2002" y="1701"/>
                    <a:pt x="0" y="6538"/>
                    <a:pt x="2569" y="6538"/>
                  </a:cubicBezTo>
                  <a:cubicBezTo>
                    <a:pt x="5137" y="6538"/>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7"/>
            <p:cNvSpPr/>
            <p:nvPr/>
          </p:nvSpPr>
          <p:spPr>
            <a:xfrm>
              <a:off x="7598950" y="203500"/>
              <a:ext cx="131775" cy="167625"/>
            </a:xfrm>
            <a:custGeom>
              <a:avLst/>
              <a:gdLst/>
              <a:ahLst/>
              <a:cxnLst/>
              <a:rect l="l" t="t" r="r" b="b"/>
              <a:pathLst>
                <a:path w="5271" h="6705" extrusionOk="0">
                  <a:moveTo>
                    <a:pt x="2636" y="0"/>
                  </a:moveTo>
                  <a:cubicBezTo>
                    <a:pt x="2035" y="1735"/>
                    <a:pt x="0" y="6705"/>
                    <a:pt x="2636" y="6705"/>
                  </a:cubicBezTo>
                  <a:cubicBezTo>
                    <a:pt x="5271" y="6705"/>
                    <a:pt x="3336"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7"/>
            <p:cNvSpPr/>
            <p:nvPr/>
          </p:nvSpPr>
          <p:spPr>
            <a:xfrm>
              <a:off x="6563200" y="974875"/>
              <a:ext cx="128450" cy="162650"/>
            </a:xfrm>
            <a:custGeom>
              <a:avLst/>
              <a:gdLst/>
              <a:ahLst/>
              <a:cxnLst/>
              <a:rect l="l" t="t" r="r" b="b"/>
              <a:pathLst>
                <a:path w="5138" h="6506" extrusionOk="0">
                  <a:moveTo>
                    <a:pt x="2569" y="1"/>
                  </a:moveTo>
                  <a:cubicBezTo>
                    <a:pt x="2002" y="1702"/>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7"/>
            <p:cNvSpPr/>
            <p:nvPr/>
          </p:nvSpPr>
          <p:spPr>
            <a:xfrm>
              <a:off x="6186275" y="1737100"/>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7"/>
            <p:cNvSpPr/>
            <p:nvPr/>
          </p:nvSpPr>
          <p:spPr>
            <a:xfrm>
              <a:off x="7496375" y="1119975"/>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7"/>
            <p:cNvSpPr/>
            <p:nvPr/>
          </p:nvSpPr>
          <p:spPr>
            <a:xfrm>
              <a:off x="4760775" y="1089325"/>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7"/>
            <p:cNvSpPr/>
            <p:nvPr/>
          </p:nvSpPr>
          <p:spPr>
            <a:xfrm>
              <a:off x="4801950" y="2140700"/>
              <a:ext cx="132625" cy="167650"/>
            </a:xfrm>
            <a:custGeom>
              <a:avLst/>
              <a:gdLst/>
              <a:ahLst/>
              <a:cxnLst/>
              <a:rect l="l" t="t" r="r" b="b"/>
              <a:pathLst>
                <a:path w="5305" h="6706" extrusionOk="0">
                  <a:moveTo>
                    <a:pt x="2636" y="1"/>
                  </a:moveTo>
                  <a:cubicBezTo>
                    <a:pt x="2069" y="1735"/>
                    <a:pt x="0" y="6706"/>
                    <a:pt x="2636" y="6706"/>
                  </a:cubicBezTo>
                  <a:cubicBezTo>
                    <a:pt x="5304" y="6706"/>
                    <a:pt x="3370" y="1836"/>
                    <a:pt x="2636"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7"/>
            <p:cNvSpPr/>
            <p:nvPr/>
          </p:nvSpPr>
          <p:spPr>
            <a:xfrm>
              <a:off x="8075125" y="2276650"/>
              <a:ext cx="132625" cy="167625"/>
            </a:xfrm>
            <a:custGeom>
              <a:avLst/>
              <a:gdLst/>
              <a:ahLst/>
              <a:cxnLst/>
              <a:rect l="l" t="t" r="r" b="b"/>
              <a:pathLst>
                <a:path w="5305" h="6705" extrusionOk="0">
                  <a:moveTo>
                    <a:pt x="2669" y="0"/>
                  </a:moveTo>
                  <a:cubicBezTo>
                    <a:pt x="2068" y="1735"/>
                    <a:pt x="0" y="6705"/>
                    <a:pt x="2669" y="6705"/>
                  </a:cubicBezTo>
                  <a:cubicBezTo>
                    <a:pt x="5304" y="6705"/>
                    <a:pt x="3369" y="1868"/>
                    <a:pt x="26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7"/>
            <p:cNvSpPr/>
            <p:nvPr/>
          </p:nvSpPr>
          <p:spPr>
            <a:xfrm>
              <a:off x="6729150" y="1558625"/>
              <a:ext cx="128450" cy="162650"/>
            </a:xfrm>
            <a:custGeom>
              <a:avLst/>
              <a:gdLst/>
              <a:ahLst/>
              <a:cxnLst/>
              <a:rect l="l" t="t" r="r" b="b"/>
              <a:pathLst>
                <a:path w="5138" h="6506" extrusionOk="0">
                  <a:moveTo>
                    <a:pt x="2569" y="1"/>
                  </a:moveTo>
                  <a:cubicBezTo>
                    <a:pt x="2002" y="1668"/>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7"/>
            <p:cNvSpPr/>
            <p:nvPr/>
          </p:nvSpPr>
          <p:spPr>
            <a:xfrm>
              <a:off x="7684850" y="1710400"/>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7"/>
            <p:cNvSpPr/>
            <p:nvPr/>
          </p:nvSpPr>
          <p:spPr>
            <a:xfrm>
              <a:off x="4504225" y="50370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7"/>
            <p:cNvSpPr/>
            <p:nvPr/>
          </p:nvSpPr>
          <p:spPr>
            <a:xfrm>
              <a:off x="8333625" y="1474400"/>
              <a:ext cx="131800" cy="167650"/>
            </a:xfrm>
            <a:custGeom>
              <a:avLst/>
              <a:gdLst/>
              <a:ahLst/>
              <a:cxnLst/>
              <a:rect l="l" t="t" r="r" b="b"/>
              <a:pathLst>
                <a:path w="5272" h="6706" extrusionOk="0">
                  <a:moveTo>
                    <a:pt x="2636" y="0"/>
                  </a:moveTo>
                  <a:cubicBezTo>
                    <a:pt x="2036" y="1735"/>
                    <a:pt x="1" y="6705"/>
                    <a:pt x="2636" y="6705"/>
                  </a:cubicBezTo>
                  <a:cubicBezTo>
                    <a:pt x="5271" y="6705"/>
                    <a:pt x="3337"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7"/>
            <p:cNvSpPr/>
            <p:nvPr/>
          </p:nvSpPr>
          <p:spPr>
            <a:xfrm>
              <a:off x="4813625" y="686325"/>
              <a:ext cx="128450" cy="162650"/>
            </a:xfrm>
            <a:custGeom>
              <a:avLst/>
              <a:gdLst/>
              <a:ahLst/>
              <a:cxnLst/>
              <a:rect l="l" t="t" r="r" b="b"/>
              <a:pathLst>
                <a:path w="5138" h="6506" extrusionOk="0">
                  <a:moveTo>
                    <a:pt x="2569" y="1"/>
                  </a:moveTo>
                  <a:cubicBezTo>
                    <a:pt x="2002" y="1669"/>
                    <a:pt x="0" y="6506"/>
                    <a:pt x="2569" y="6506"/>
                  </a:cubicBezTo>
                  <a:cubicBezTo>
                    <a:pt x="5137" y="6506"/>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7"/>
            <p:cNvSpPr/>
            <p:nvPr/>
          </p:nvSpPr>
          <p:spPr>
            <a:xfrm>
              <a:off x="6169800" y="117700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7"/>
            <p:cNvSpPr/>
            <p:nvPr/>
          </p:nvSpPr>
          <p:spPr>
            <a:xfrm flipH="1">
              <a:off x="1517850" y="765563"/>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7"/>
            <p:cNvSpPr/>
            <p:nvPr/>
          </p:nvSpPr>
          <p:spPr>
            <a:xfrm flipH="1">
              <a:off x="1329375" y="1355988"/>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7"/>
            <p:cNvSpPr/>
            <p:nvPr/>
          </p:nvSpPr>
          <p:spPr>
            <a:xfrm>
              <a:off x="7751450" y="75555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7"/>
            <p:cNvSpPr/>
            <p:nvPr/>
          </p:nvSpPr>
          <p:spPr>
            <a:xfrm>
              <a:off x="8225125" y="782250"/>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7"/>
            <p:cNvSpPr/>
            <p:nvPr/>
          </p:nvSpPr>
          <p:spPr>
            <a:xfrm>
              <a:off x="3335788" y="71217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7"/>
            <p:cNvSpPr/>
            <p:nvPr/>
          </p:nvSpPr>
          <p:spPr>
            <a:xfrm>
              <a:off x="3809463" y="738875"/>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7"/>
            <p:cNvSpPr/>
            <p:nvPr/>
          </p:nvSpPr>
          <p:spPr>
            <a:xfrm>
              <a:off x="1716500" y="2260650"/>
              <a:ext cx="128450" cy="162650"/>
            </a:xfrm>
            <a:custGeom>
              <a:avLst/>
              <a:gdLst/>
              <a:ahLst/>
              <a:cxnLst/>
              <a:rect l="l" t="t" r="r" b="b"/>
              <a:pathLst>
                <a:path w="5138" h="6506" extrusionOk="0">
                  <a:moveTo>
                    <a:pt x="2569" y="0"/>
                  </a:moveTo>
                  <a:cubicBezTo>
                    <a:pt x="2001" y="1702"/>
                    <a:pt x="0" y="6505"/>
                    <a:pt x="2569" y="6505"/>
                  </a:cubicBezTo>
                  <a:cubicBezTo>
                    <a:pt x="5137" y="6505"/>
                    <a:pt x="3236"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7"/>
            <p:cNvSpPr/>
            <p:nvPr/>
          </p:nvSpPr>
          <p:spPr>
            <a:xfrm>
              <a:off x="4048975" y="2625075"/>
              <a:ext cx="128450" cy="162650"/>
            </a:xfrm>
            <a:custGeom>
              <a:avLst/>
              <a:gdLst/>
              <a:ahLst/>
              <a:cxnLst/>
              <a:rect l="l" t="t" r="r" b="b"/>
              <a:pathLst>
                <a:path w="5138" h="6506" extrusionOk="0">
                  <a:moveTo>
                    <a:pt x="2569" y="0"/>
                  </a:moveTo>
                  <a:cubicBezTo>
                    <a:pt x="1969" y="1668"/>
                    <a:pt x="1" y="6505"/>
                    <a:pt x="2569" y="6505"/>
                  </a:cubicBezTo>
                  <a:cubicBezTo>
                    <a:pt x="5138" y="6505"/>
                    <a:pt x="3237"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7"/>
            <p:cNvSpPr/>
            <p:nvPr/>
          </p:nvSpPr>
          <p:spPr>
            <a:xfrm>
              <a:off x="1381250" y="381592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7"/>
            <p:cNvSpPr/>
            <p:nvPr/>
          </p:nvSpPr>
          <p:spPr>
            <a:xfrm>
              <a:off x="538150" y="2105525"/>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7"/>
            <p:cNvSpPr/>
            <p:nvPr/>
          </p:nvSpPr>
          <p:spPr>
            <a:xfrm>
              <a:off x="140375" y="3628300"/>
              <a:ext cx="128450" cy="162625"/>
            </a:xfrm>
            <a:custGeom>
              <a:avLst/>
              <a:gdLst/>
              <a:ahLst/>
              <a:cxnLst/>
              <a:rect l="l" t="t" r="r" b="b"/>
              <a:pathLst>
                <a:path w="5138" h="6505" extrusionOk="0">
                  <a:moveTo>
                    <a:pt x="2569" y="0"/>
                  </a:moveTo>
                  <a:cubicBezTo>
                    <a:pt x="2001" y="1701"/>
                    <a:pt x="0" y="6505"/>
                    <a:pt x="2569" y="6505"/>
                  </a:cubicBezTo>
                  <a:cubicBezTo>
                    <a:pt x="5137" y="6505"/>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7"/>
            <p:cNvSpPr/>
            <p:nvPr/>
          </p:nvSpPr>
          <p:spPr>
            <a:xfrm>
              <a:off x="2452025" y="2416600"/>
              <a:ext cx="128450" cy="162625"/>
            </a:xfrm>
            <a:custGeom>
              <a:avLst/>
              <a:gdLst/>
              <a:ahLst/>
              <a:cxnLst/>
              <a:rect l="l" t="t" r="r" b="b"/>
              <a:pathLst>
                <a:path w="5138" h="6505" extrusionOk="0">
                  <a:moveTo>
                    <a:pt x="2569" y="0"/>
                  </a:moveTo>
                  <a:cubicBezTo>
                    <a:pt x="1968" y="1668"/>
                    <a:pt x="0" y="6505"/>
                    <a:pt x="2569" y="6505"/>
                  </a:cubicBezTo>
                  <a:cubicBezTo>
                    <a:pt x="5137" y="6505"/>
                    <a:pt x="3236"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7"/>
            <p:cNvSpPr/>
            <p:nvPr/>
          </p:nvSpPr>
          <p:spPr>
            <a:xfrm>
              <a:off x="1240325" y="2334875"/>
              <a:ext cx="128450" cy="163475"/>
            </a:xfrm>
            <a:custGeom>
              <a:avLst/>
              <a:gdLst/>
              <a:ahLst/>
              <a:cxnLst/>
              <a:rect l="l" t="t" r="r" b="b"/>
              <a:pathLst>
                <a:path w="5138" h="6539" extrusionOk="0">
                  <a:moveTo>
                    <a:pt x="2569" y="0"/>
                  </a:moveTo>
                  <a:cubicBezTo>
                    <a:pt x="2002" y="1701"/>
                    <a:pt x="0" y="6538"/>
                    <a:pt x="2569" y="6538"/>
                  </a:cubicBezTo>
                  <a:cubicBezTo>
                    <a:pt x="5137" y="6538"/>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7"/>
            <p:cNvSpPr/>
            <p:nvPr/>
          </p:nvSpPr>
          <p:spPr>
            <a:xfrm>
              <a:off x="3267600" y="2309025"/>
              <a:ext cx="131775" cy="167625"/>
            </a:xfrm>
            <a:custGeom>
              <a:avLst/>
              <a:gdLst/>
              <a:ahLst/>
              <a:cxnLst/>
              <a:rect l="l" t="t" r="r" b="b"/>
              <a:pathLst>
                <a:path w="5271" h="6705" extrusionOk="0">
                  <a:moveTo>
                    <a:pt x="2636" y="0"/>
                  </a:moveTo>
                  <a:cubicBezTo>
                    <a:pt x="2035" y="1735"/>
                    <a:pt x="0" y="6705"/>
                    <a:pt x="2636" y="6705"/>
                  </a:cubicBezTo>
                  <a:cubicBezTo>
                    <a:pt x="5271" y="6705"/>
                    <a:pt x="3336"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7"/>
            <p:cNvSpPr/>
            <p:nvPr/>
          </p:nvSpPr>
          <p:spPr>
            <a:xfrm>
              <a:off x="4606875" y="2393250"/>
              <a:ext cx="132625" cy="167625"/>
            </a:xfrm>
            <a:custGeom>
              <a:avLst/>
              <a:gdLst/>
              <a:ahLst/>
              <a:cxnLst/>
              <a:rect l="l" t="t" r="r" b="b"/>
              <a:pathLst>
                <a:path w="5305" h="6705" extrusionOk="0">
                  <a:moveTo>
                    <a:pt x="2670" y="0"/>
                  </a:moveTo>
                  <a:cubicBezTo>
                    <a:pt x="2069" y="1735"/>
                    <a:pt x="1" y="6705"/>
                    <a:pt x="2670" y="6705"/>
                  </a:cubicBezTo>
                  <a:cubicBezTo>
                    <a:pt x="5305" y="6705"/>
                    <a:pt x="3370" y="1835"/>
                    <a:pt x="2670"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7"/>
            <p:cNvSpPr/>
            <p:nvPr/>
          </p:nvSpPr>
          <p:spPr>
            <a:xfrm>
              <a:off x="2231850" y="3080400"/>
              <a:ext cx="128450" cy="162650"/>
            </a:xfrm>
            <a:custGeom>
              <a:avLst/>
              <a:gdLst/>
              <a:ahLst/>
              <a:cxnLst/>
              <a:rect l="l" t="t" r="r" b="b"/>
              <a:pathLst>
                <a:path w="5138" h="6506" extrusionOk="0">
                  <a:moveTo>
                    <a:pt x="2569" y="1"/>
                  </a:moveTo>
                  <a:cubicBezTo>
                    <a:pt x="2002" y="1702"/>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7"/>
            <p:cNvSpPr/>
            <p:nvPr/>
          </p:nvSpPr>
          <p:spPr>
            <a:xfrm>
              <a:off x="1854925" y="3842625"/>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7"/>
            <p:cNvSpPr/>
            <p:nvPr/>
          </p:nvSpPr>
          <p:spPr>
            <a:xfrm>
              <a:off x="3165025" y="3225500"/>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7"/>
            <p:cNvSpPr/>
            <p:nvPr/>
          </p:nvSpPr>
          <p:spPr>
            <a:xfrm>
              <a:off x="505625" y="3347250"/>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7"/>
            <p:cNvSpPr/>
            <p:nvPr/>
          </p:nvSpPr>
          <p:spPr>
            <a:xfrm>
              <a:off x="470600" y="4246225"/>
              <a:ext cx="132625" cy="167650"/>
            </a:xfrm>
            <a:custGeom>
              <a:avLst/>
              <a:gdLst/>
              <a:ahLst/>
              <a:cxnLst/>
              <a:rect l="l" t="t" r="r" b="b"/>
              <a:pathLst>
                <a:path w="5305" h="6706" extrusionOk="0">
                  <a:moveTo>
                    <a:pt x="2636" y="1"/>
                  </a:moveTo>
                  <a:cubicBezTo>
                    <a:pt x="2069" y="1735"/>
                    <a:pt x="0" y="6706"/>
                    <a:pt x="2636" y="6706"/>
                  </a:cubicBezTo>
                  <a:cubicBezTo>
                    <a:pt x="5304" y="6706"/>
                    <a:pt x="3370" y="1836"/>
                    <a:pt x="2636"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7"/>
            <p:cNvSpPr/>
            <p:nvPr/>
          </p:nvSpPr>
          <p:spPr>
            <a:xfrm>
              <a:off x="3743775" y="4382175"/>
              <a:ext cx="132625" cy="167625"/>
            </a:xfrm>
            <a:custGeom>
              <a:avLst/>
              <a:gdLst/>
              <a:ahLst/>
              <a:cxnLst/>
              <a:rect l="l" t="t" r="r" b="b"/>
              <a:pathLst>
                <a:path w="5305" h="6705" extrusionOk="0">
                  <a:moveTo>
                    <a:pt x="2669" y="0"/>
                  </a:moveTo>
                  <a:cubicBezTo>
                    <a:pt x="2068" y="1735"/>
                    <a:pt x="0" y="6705"/>
                    <a:pt x="2669" y="6705"/>
                  </a:cubicBezTo>
                  <a:cubicBezTo>
                    <a:pt x="5304" y="6705"/>
                    <a:pt x="3369" y="1868"/>
                    <a:pt x="26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7"/>
            <p:cNvSpPr/>
            <p:nvPr/>
          </p:nvSpPr>
          <p:spPr>
            <a:xfrm>
              <a:off x="2397800" y="3664150"/>
              <a:ext cx="128450" cy="162650"/>
            </a:xfrm>
            <a:custGeom>
              <a:avLst/>
              <a:gdLst/>
              <a:ahLst/>
              <a:cxnLst/>
              <a:rect l="l" t="t" r="r" b="b"/>
              <a:pathLst>
                <a:path w="5138" h="6506" extrusionOk="0">
                  <a:moveTo>
                    <a:pt x="2569" y="1"/>
                  </a:moveTo>
                  <a:cubicBezTo>
                    <a:pt x="2002" y="1668"/>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7"/>
            <p:cNvSpPr/>
            <p:nvPr/>
          </p:nvSpPr>
          <p:spPr>
            <a:xfrm>
              <a:off x="3353500" y="3815925"/>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7"/>
            <p:cNvSpPr/>
            <p:nvPr/>
          </p:nvSpPr>
          <p:spPr>
            <a:xfrm>
              <a:off x="172875" y="26092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7"/>
            <p:cNvSpPr/>
            <p:nvPr/>
          </p:nvSpPr>
          <p:spPr>
            <a:xfrm>
              <a:off x="4002275" y="3579925"/>
              <a:ext cx="131800" cy="167650"/>
            </a:xfrm>
            <a:custGeom>
              <a:avLst/>
              <a:gdLst/>
              <a:ahLst/>
              <a:cxnLst/>
              <a:rect l="l" t="t" r="r" b="b"/>
              <a:pathLst>
                <a:path w="5272" h="6706" extrusionOk="0">
                  <a:moveTo>
                    <a:pt x="2636" y="0"/>
                  </a:moveTo>
                  <a:cubicBezTo>
                    <a:pt x="2036" y="1735"/>
                    <a:pt x="1" y="6705"/>
                    <a:pt x="2636" y="6705"/>
                  </a:cubicBezTo>
                  <a:cubicBezTo>
                    <a:pt x="5271" y="6705"/>
                    <a:pt x="3337"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7"/>
            <p:cNvSpPr/>
            <p:nvPr/>
          </p:nvSpPr>
          <p:spPr>
            <a:xfrm>
              <a:off x="4183050" y="3154825"/>
              <a:ext cx="132600" cy="167650"/>
            </a:xfrm>
            <a:custGeom>
              <a:avLst/>
              <a:gdLst/>
              <a:ahLst/>
              <a:cxnLst/>
              <a:rect l="l" t="t" r="r" b="b"/>
              <a:pathLst>
                <a:path w="5304" h="6706" extrusionOk="0">
                  <a:moveTo>
                    <a:pt x="2669" y="1"/>
                  </a:moveTo>
                  <a:cubicBezTo>
                    <a:pt x="2068" y="1735"/>
                    <a:pt x="0" y="6705"/>
                    <a:pt x="2669" y="6705"/>
                  </a:cubicBezTo>
                  <a:cubicBezTo>
                    <a:pt x="5304" y="6705"/>
                    <a:pt x="3369" y="1835"/>
                    <a:pt x="26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7"/>
            <p:cNvSpPr/>
            <p:nvPr/>
          </p:nvSpPr>
          <p:spPr>
            <a:xfrm>
              <a:off x="2025875" y="2443275"/>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7"/>
            <p:cNvSpPr/>
            <p:nvPr/>
          </p:nvSpPr>
          <p:spPr>
            <a:xfrm>
              <a:off x="3576975" y="2491650"/>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7"/>
            <p:cNvSpPr/>
            <p:nvPr/>
          </p:nvSpPr>
          <p:spPr>
            <a:xfrm>
              <a:off x="2707200" y="3845950"/>
              <a:ext cx="128450" cy="162650"/>
            </a:xfrm>
            <a:custGeom>
              <a:avLst/>
              <a:gdLst/>
              <a:ahLst/>
              <a:cxnLst/>
              <a:rect l="l" t="t" r="r" b="b"/>
              <a:pathLst>
                <a:path w="5138" h="6506" extrusionOk="0">
                  <a:moveTo>
                    <a:pt x="2569" y="0"/>
                  </a:moveTo>
                  <a:cubicBezTo>
                    <a:pt x="2002" y="1702"/>
                    <a:pt x="0" y="6505"/>
                    <a:pt x="2569" y="6505"/>
                  </a:cubicBezTo>
                  <a:cubicBezTo>
                    <a:pt x="5137" y="6505"/>
                    <a:pt x="3269" y="1802"/>
                    <a:pt x="2569" y="0"/>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7"/>
            <p:cNvSpPr/>
            <p:nvPr/>
          </p:nvSpPr>
          <p:spPr>
            <a:xfrm>
              <a:off x="482275" y="2791850"/>
              <a:ext cx="128450" cy="162650"/>
            </a:xfrm>
            <a:custGeom>
              <a:avLst/>
              <a:gdLst/>
              <a:ahLst/>
              <a:cxnLst/>
              <a:rect l="l" t="t" r="r" b="b"/>
              <a:pathLst>
                <a:path w="5138" h="6506" extrusionOk="0">
                  <a:moveTo>
                    <a:pt x="2569" y="1"/>
                  </a:moveTo>
                  <a:cubicBezTo>
                    <a:pt x="2002" y="1669"/>
                    <a:pt x="0" y="6506"/>
                    <a:pt x="2569" y="6506"/>
                  </a:cubicBezTo>
                  <a:cubicBezTo>
                    <a:pt x="5137" y="6506"/>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7"/>
            <p:cNvSpPr/>
            <p:nvPr/>
          </p:nvSpPr>
          <p:spPr>
            <a:xfrm>
              <a:off x="6138100" y="2260650"/>
              <a:ext cx="128450" cy="162650"/>
            </a:xfrm>
            <a:custGeom>
              <a:avLst/>
              <a:gdLst/>
              <a:ahLst/>
              <a:cxnLst/>
              <a:rect l="l" t="t" r="r" b="b"/>
              <a:pathLst>
                <a:path w="5138" h="6506" extrusionOk="0">
                  <a:moveTo>
                    <a:pt x="2569" y="0"/>
                  </a:moveTo>
                  <a:cubicBezTo>
                    <a:pt x="2001" y="1702"/>
                    <a:pt x="0" y="6505"/>
                    <a:pt x="2569" y="6505"/>
                  </a:cubicBezTo>
                  <a:cubicBezTo>
                    <a:pt x="5137" y="6505"/>
                    <a:pt x="3236"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7"/>
            <p:cNvSpPr/>
            <p:nvPr/>
          </p:nvSpPr>
          <p:spPr>
            <a:xfrm>
              <a:off x="8470575" y="2625075"/>
              <a:ext cx="128450" cy="162650"/>
            </a:xfrm>
            <a:custGeom>
              <a:avLst/>
              <a:gdLst/>
              <a:ahLst/>
              <a:cxnLst/>
              <a:rect l="l" t="t" r="r" b="b"/>
              <a:pathLst>
                <a:path w="5138" h="6506" extrusionOk="0">
                  <a:moveTo>
                    <a:pt x="2569" y="0"/>
                  </a:moveTo>
                  <a:cubicBezTo>
                    <a:pt x="1969" y="1668"/>
                    <a:pt x="1" y="6505"/>
                    <a:pt x="2569" y="6505"/>
                  </a:cubicBezTo>
                  <a:cubicBezTo>
                    <a:pt x="5138" y="6505"/>
                    <a:pt x="3237"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7"/>
            <p:cNvSpPr/>
            <p:nvPr/>
          </p:nvSpPr>
          <p:spPr>
            <a:xfrm>
              <a:off x="5802850" y="381592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7"/>
            <p:cNvSpPr/>
            <p:nvPr/>
          </p:nvSpPr>
          <p:spPr>
            <a:xfrm>
              <a:off x="4959750" y="2105525"/>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7"/>
            <p:cNvSpPr/>
            <p:nvPr/>
          </p:nvSpPr>
          <p:spPr>
            <a:xfrm>
              <a:off x="4561975" y="3628300"/>
              <a:ext cx="128450" cy="162625"/>
            </a:xfrm>
            <a:custGeom>
              <a:avLst/>
              <a:gdLst/>
              <a:ahLst/>
              <a:cxnLst/>
              <a:rect l="l" t="t" r="r" b="b"/>
              <a:pathLst>
                <a:path w="5138" h="6505" extrusionOk="0">
                  <a:moveTo>
                    <a:pt x="2569" y="0"/>
                  </a:moveTo>
                  <a:cubicBezTo>
                    <a:pt x="2001" y="1701"/>
                    <a:pt x="0" y="6505"/>
                    <a:pt x="2569" y="6505"/>
                  </a:cubicBezTo>
                  <a:cubicBezTo>
                    <a:pt x="5137" y="6505"/>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7"/>
            <p:cNvSpPr/>
            <p:nvPr/>
          </p:nvSpPr>
          <p:spPr>
            <a:xfrm>
              <a:off x="6873625" y="2416600"/>
              <a:ext cx="128450" cy="162625"/>
            </a:xfrm>
            <a:custGeom>
              <a:avLst/>
              <a:gdLst/>
              <a:ahLst/>
              <a:cxnLst/>
              <a:rect l="l" t="t" r="r" b="b"/>
              <a:pathLst>
                <a:path w="5138" h="6505" extrusionOk="0">
                  <a:moveTo>
                    <a:pt x="2569" y="0"/>
                  </a:moveTo>
                  <a:cubicBezTo>
                    <a:pt x="1968" y="1668"/>
                    <a:pt x="0" y="6505"/>
                    <a:pt x="2569" y="6505"/>
                  </a:cubicBezTo>
                  <a:cubicBezTo>
                    <a:pt x="5137" y="6505"/>
                    <a:pt x="3236"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7"/>
            <p:cNvSpPr/>
            <p:nvPr/>
          </p:nvSpPr>
          <p:spPr>
            <a:xfrm>
              <a:off x="5661925" y="2334875"/>
              <a:ext cx="128450" cy="163475"/>
            </a:xfrm>
            <a:custGeom>
              <a:avLst/>
              <a:gdLst/>
              <a:ahLst/>
              <a:cxnLst/>
              <a:rect l="l" t="t" r="r" b="b"/>
              <a:pathLst>
                <a:path w="5138" h="6539" extrusionOk="0">
                  <a:moveTo>
                    <a:pt x="2569" y="0"/>
                  </a:moveTo>
                  <a:cubicBezTo>
                    <a:pt x="2002" y="1701"/>
                    <a:pt x="0" y="6538"/>
                    <a:pt x="2569" y="6538"/>
                  </a:cubicBezTo>
                  <a:cubicBezTo>
                    <a:pt x="5137" y="6538"/>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7"/>
            <p:cNvSpPr/>
            <p:nvPr/>
          </p:nvSpPr>
          <p:spPr>
            <a:xfrm>
              <a:off x="7689200" y="2309025"/>
              <a:ext cx="131775" cy="167625"/>
            </a:xfrm>
            <a:custGeom>
              <a:avLst/>
              <a:gdLst/>
              <a:ahLst/>
              <a:cxnLst/>
              <a:rect l="l" t="t" r="r" b="b"/>
              <a:pathLst>
                <a:path w="5271" h="6705" extrusionOk="0">
                  <a:moveTo>
                    <a:pt x="2636" y="0"/>
                  </a:moveTo>
                  <a:cubicBezTo>
                    <a:pt x="2035" y="1735"/>
                    <a:pt x="0" y="6705"/>
                    <a:pt x="2636" y="6705"/>
                  </a:cubicBezTo>
                  <a:cubicBezTo>
                    <a:pt x="5271" y="6705"/>
                    <a:pt x="3336"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7"/>
            <p:cNvSpPr/>
            <p:nvPr/>
          </p:nvSpPr>
          <p:spPr>
            <a:xfrm>
              <a:off x="6653450" y="3080400"/>
              <a:ext cx="128450" cy="162650"/>
            </a:xfrm>
            <a:custGeom>
              <a:avLst/>
              <a:gdLst/>
              <a:ahLst/>
              <a:cxnLst/>
              <a:rect l="l" t="t" r="r" b="b"/>
              <a:pathLst>
                <a:path w="5138" h="6506" extrusionOk="0">
                  <a:moveTo>
                    <a:pt x="2569" y="1"/>
                  </a:moveTo>
                  <a:cubicBezTo>
                    <a:pt x="2002" y="1702"/>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7"/>
            <p:cNvSpPr/>
            <p:nvPr/>
          </p:nvSpPr>
          <p:spPr>
            <a:xfrm>
              <a:off x="6276525" y="3842625"/>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7"/>
            <p:cNvSpPr/>
            <p:nvPr/>
          </p:nvSpPr>
          <p:spPr>
            <a:xfrm>
              <a:off x="7586625" y="3225500"/>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7"/>
            <p:cNvSpPr/>
            <p:nvPr/>
          </p:nvSpPr>
          <p:spPr>
            <a:xfrm>
              <a:off x="4851025" y="3194850"/>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7"/>
            <p:cNvSpPr/>
            <p:nvPr/>
          </p:nvSpPr>
          <p:spPr>
            <a:xfrm>
              <a:off x="4892200" y="4246225"/>
              <a:ext cx="132625" cy="167650"/>
            </a:xfrm>
            <a:custGeom>
              <a:avLst/>
              <a:gdLst/>
              <a:ahLst/>
              <a:cxnLst/>
              <a:rect l="l" t="t" r="r" b="b"/>
              <a:pathLst>
                <a:path w="5305" h="6706" extrusionOk="0">
                  <a:moveTo>
                    <a:pt x="2636" y="1"/>
                  </a:moveTo>
                  <a:cubicBezTo>
                    <a:pt x="2069" y="1735"/>
                    <a:pt x="0" y="6706"/>
                    <a:pt x="2636" y="6706"/>
                  </a:cubicBezTo>
                  <a:cubicBezTo>
                    <a:pt x="5304" y="6706"/>
                    <a:pt x="3370" y="1836"/>
                    <a:pt x="2636"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7"/>
            <p:cNvSpPr/>
            <p:nvPr/>
          </p:nvSpPr>
          <p:spPr>
            <a:xfrm>
              <a:off x="8165375" y="4382175"/>
              <a:ext cx="132625" cy="167625"/>
            </a:xfrm>
            <a:custGeom>
              <a:avLst/>
              <a:gdLst/>
              <a:ahLst/>
              <a:cxnLst/>
              <a:rect l="l" t="t" r="r" b="b"/>
              <a:pathLst>
                <a:path w="5305" h="6705" extrusionOk="0">
                  <a:moveTo>
                    <a:pt x="2669" y="0"/>
                  </a:moveTo>
                  <a:cubicBezTo>
                    <a:pt x="2068" y="1735"/>
                    <a:pt x="0" y="6705"/>
                    <a:pt x="2669" y="6705"/>
                  </a:cubicBezTo>
                  <a:cubicBezTo>
                    <a:pt x="5304" y="6705"/>
                    <a:pt x="3369" y="1868"/>
                    <a:pt x="26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7"/>
            <p:cNvSpPr/>
            <p:nvPr/>
          </p:nvSpPr>
          <p:spPr>
            <a:xfrm>
              <a:off x="6819400" y="3664150"/>
              <a:ext cx="128450" cy="162650"/>
            </a:xfrm>
            <a:custGeom>
              <a:avLst/>
              <a:gdLst/>
              <a:ahLst/>
              <a:cxnLst/>
              <a:rect l="l" t="t" r="r" b="b"/>
              <a:pathLst>
                <a:path w="5138" h="6506" extrusionOk="0">
                  <a:moveTo>
                    <a:pt x="2569" y="1"/>
                  </a:moveTo>
                  <a:cubicBezTo>
                    <a:pt x="2002" y="1668"/>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7"/>
            <p:cNvSpPr/>
            <p:nvPr/>
          </p:nvSpPr>
          <p:spPr>
            <a:xfrm>
              <a:off x="7775100" y="3815925"/>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7"/>
            <p:cNvSpPr/>
            <p:nvPr/>
          </p:nvSpPr>
          <p:spPr>
            <a:xfrm>
              <a:off x="4594475" y="26092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7"/>
            <p:cNvSpPr/>
            <p:nvPr/>
          </p:nvSpPr>
          <p:spPr>
            <a:xfrm>
              <a:off x="8423875" y="3579925"/>
              <a:ext cx="131800" cy="167650"/>
            </a:xfrm>
            <a:custGeom>
              <a:avLst/>
              <a:gdLst/>
              <a:ahLst/>
              <a:cxnLst/>
              <a:rect l="l" t="t" r="r" b="b"/>
              <a:pathLst>
                <a:path w="5272" h="6706" extrusionOk="0">
                  <a:moveTo>
                    <a:pt x="2636" y="0"/>
                  </a:moveTo>
                  <a:cubicBezTo>
                    <a:pt x="2036" y="1735"/>
                    <a:pt x="1" y="6705"/>
                    <a:pt x="2636" y="6705"/>
                  </a:cubicBezTo>
                  <a:cubicBezTo>
                    <a:pt x="5271" y="6705"/>
                    <a:pt x="3337"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7"/>
            <p:cNvSpPr/>
            <p:nvPr/>
          </p:nvSpPr>
          <p:spPr>
            <a:xfrm>
              <a:off x="4903875" y="2791850"/>
              <a:ext cx="128450" cy="162650"/>
            </a:xfrm>
            <a:custGeom>
              <a:avLst/>
              <a:gdLst/>
              <a:ahLst/>
              <a:cxnLst/>
              <a:rect l="l" t="t" r="r" b="b"/>
              <a:pathLst>
                <a:path w="5138" h="6506" extrusionOk="0">
                  <a:moveTo>
                    <a:pt x="2569" y="1"/>
                  </a:moveTo>
                  <a:cubicBezTo>
                    <a:pt x="2002" y="1669"/>
                    <a:pt x="0" y="6506"/>
                    <a:pt x="2569" y="6506"/>
                  </a:cubicBezTo>
                  <a:cubicBezTo>
                    <a:pt x="5137" y="6506"/>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7"/>
            <p:cNvSpPr/>
            <p:nvPr/>
          </p:nvSpPr>
          <p:spPr>
            <a:xfrm>
              <a:off x="6260050" y="328252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7"/>
            <p:cNvSpPr/>
            <p:nvPr/>
          </p:nvSpPr>
          <p:spPr>
            <a:xfrm flipH="1">
              <a:off x="1608100" y="2871088"/>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7"/>
            <p:cNvSpPr/>
            <p:nvPr/>
          </p:nvSpPr>
          <p:spPr>
            <a:xfrm flipH="1">
              <a:off x="1419625" y="3461513"/>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7"/>
            <p:cNvSpPr/>
            <p:nvPr/>
          </p:nvSpPr>
          <p:spPr>
            <a:xfrm>
              <a:off x="7841700" y="286107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7"/>
            <p:cNvSpPr/>
            <p:nvPr/>
          </p:nvSpPr>
          <p:spPr>
            <a:xfrm>
              <a:off x="8315375" y="2887775"/>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7"/>
            <p:cNvSpPr/>
            <p:nvPr/>
          </p:nvSpPr>
          <p:spPr>
            <a:xfrm>
              <a:off x="3426038" y="281770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7"/>
            <p:cNvSpPr/>
            <p:nvPr/>
          </p:nvSpPr>
          <p:spPr>
            <a:xfrm>
              <a:off x="3899713" y="2844400"/>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7"/>
            <p:cNvGrpSpPr/>
            <p:nvPr/>
          </p:nvGrpSpPr>
          <p:grpSpPr>
            <a:xfrm>
              <a:off x="359500" y="182650"/>
              <a:ext cx="8548925" cy="3978550"/>
              <a:chOff x="359500" y="182650"/>
              <a:chExt cx="8548925" cy="3978550"/>
            </a:xfrm>
          </p:grpSpPr>
          <p:sp>
            <p:nvSpPr>
              <p:cNvPr id="1384" name="Google Shape;1384;p7"/>
              <p:cNvSpPr/>
              <p:nvPr/>
            </p:nvSpPr>
            <p:spPr>
              <a:xfrm>
                <a:off x="1935625" y="337750"/>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7"/>
              <p:cNvSpPr/>
              <p:nvPr/>
            </p:nvSpPr>
            <p:spPr>
              <a:xfrm>
                <a:off x="4268125" y="701350"/>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7"/>
              <p:cNvSpPr/>
              <p:nvPr/>
            </p:nvSpPr>
            <p:spPr>
              <a:xfrm>
                <a:off x="1600375" y="189302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7"/>
              <p:cNvSpPr/>
              <p:nvPr/>
            </p:nvSpPr>
            <p:spPr>
              <a:xfrm>
                <a:off x="757275" y="182650"/>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7"/>
              <p:cNvSpPr/>
              <p:nvPr/>
            </p:nvSpPr>
            <p:spPr>
              <a:xfrm>
                <a:off x="359500" y="1704575"/>
                <a:ext cx="128450" cy="163475"/>
              </a:xfrm>
              <a:custGeom>
                <a:avLst/>
                <a:gdLst/>
                <a:ahLst/>
                <a:cxnLst/>
                <a:rect l="l" t="t" r="r" b="b"/>
                <a:pathLst>
                  <a:path w="5138" h="6539" extrusionOk="0">
                    <a:moveTo>
                      <a:pt x="2569" y="0"/>
                    </a:moveTo>
                    <a:cubicBezTo>
                      <a:pt x="2002" y="1701"/>
                      <a:pt x="1" y="6538"/>
                      <a:pt x="2569" y="6538"/>
                    </a:cubicBezTo>
                    <a:cubicBezTo>
                      <a:pt x="5138" y="6538"/>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7"/>
              <p:cNvSpPr/>
              <p:nvPr/>
            </p:nvSpPr>
            <p:spPr>
              <a:xfrm>
                <a:off x="2670325" y="492875"/>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7"/>
              <p:cNvSpPr/>
              <p:nvPr/>
            </p:nvSpPr>
            <p:spPr>
              <a:xfrm>
                <a:off x="1459450" y="411975"/>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7"/>
              <p:cNvSpPr/>
              <p:nvPr/>
            </p:nvSpPr>
            <p:spPr>
              <a:xfrm>
                <a:off x="3486725" y="386125"/>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7"/>
              <p:cNvSpPr/>
              <p:nvPr/>
            </p:nvSpPr>
            <p:spPr>
              <a:xfrm>
                <a:off x="4826025" y="469525"/>
                <a:ext cx="132625" cy="167625"/>
              </a:xfrm>
              <a:custGeom>
                <a:avLst/>
                <a:gdLst/>
                <a:ahLst/>
                <a:cxnLst/>
                <a:rect l="l" t="t" r="r" b="b"/>
                <a:pathLst>
                  <a:path w="5305" h="6705" extrusionOk="0">
                    <a:moveTo>
                      <a:pt x="2669" y="0"/>
                    </a:moveTo>
                    <a:cubicBezTo>
                      <a:pt x="2069" y="1735"/>
                      <a:pt x="0" y="6705"/>
                      <a:pt x="2669" y="6705"/>
                    </a:cubicBezTo>
                    <a:cubicBezTo>
                      <a:pt x="5304" y="6705"/>
                      <a:pt x="3370" y="1868"/>
                      <a:pt x="26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7"/>
              <p:cNvSpPr/>
              <p:nvPr/>
            </p:nvSpPr>
            <p:spPr>
              <a:xfrm>
                <a:off x="2451000" y="1156675"/>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7"/>
              <p:cNvSpPr/>
              <p:nvPr/>
            </p:nvSpPr>
            <p:spPr>
              <a:xfrm>
                <a:off x="3384150" y="1302600"/>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7"/>
              <p:cNvSpPr/>
              <p:nvPr/>
            </p:nvSpPr>
            <p:spPr>
              <a:xfrm>
                <a:off x="724750" y="14235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7"/>
              <p:cNvSpPr/>
              <p:nvPr/>
            </p:nvSpPr>
            <p:spPr>
              <a:xfrm>
                <a:off x="4220600" y="1657025"/>
                <a:ext cx="132600" cy="167650"/>
              </a:xfrm>
              <a:custGeom>
                <a:avLst/>
                <a:gdLst/>
                <a:ahLst/>
                <a:cxnLst/>
                <a:rect l="l" t="t" r="r" b="b"/>
                <a:pathLst>
                  <a:path w="5304" h="6706" extrusionOk="0">
                    <a:moveTo>
                      <a:pt x="2669" y="1"/>
                    </a:moveTo>
                    <a:cubicBezTo>
                      <a:pt x="2068" y="1735"/>
                      <a:pt x="0" y="6706"/>
                      <a:pt x="2669" y="6706"/>
                    </a:cubicBezTo>
                    <a:cubicBezTo>
                      <a:pt x="5304" y="6706"/>
                      <a:pt x="3369" y="1835"/>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7"/>
              <p:cNvSpPr/>
              <p:nvPr/>
            </p:nvSpPr>
            <p:spPr>
              <a:xfrm>
                <a:off x="4859375" y="1383500"/>
                <a:ext cx="132625" cy="167650"/>
              </a:xfrm>
              <a:custGeom>
                <a:avLst/>
                <a:gdLst/>
                <a:ahLst/>
                <a:cxnLst/>
                <a:rect l="l" t="t" r="r" b="b"/>
                <a:pathLst>
                  <a:path w="5305" h="6706" extrusionOk="0">
                    <a:moveTo>
                      <a:pt x="2669" y="1"/>
                    </a:moveTo>
                    <a:cubicBezTo>
                      <a:pt x="2069" y="1735"/>
                      <a:pt x="1" y="6705"/>
                      <a:pt x="2669" y="6705"/>
                    </a:cubicBezTo>
                    <a:cubicBezTo>
                      <a:pt x="5305" y="6705"/>
                      <a:pt x="3370" y="1869"/>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7"/>
              <p:cNvSpPr/>
              <p:nvPr/>
            </p:nvSpPr>
            <p:spPr>
              <a:xfrm>
                <a:off x="6357225" y="337750"/>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7"/>
              <p:cNvSpPr/>
              <p:nvPr/>
            </p:nvSpPr>
            <p:spPr>
              <a:xfrm>
                <a:off x="8689725" y="701350"/>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7"/>
              <p:cNvSpPr/>
              <p:nvPr/>
            </p:nvSpPr>
            <p:spPr>
              <a:xfrm>
                <a:off x="6021975" y="189302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7"/>
              <p:cNvSpPr/>
              <p:nvPr/>
            </p:nvSpPr>
            <p:spPr>
              <a:xfrm>
                <a:off x="5178875" y="182650"/>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7"/>
              <p:cNvSpPr/>
              <p:nvPr/>
            </p:nvSpPr>
            <p:spPr>
              <a:xfrm>
                <a:off x="4781100" y="1704575"/>
                <a:ext cx="128450" cy="163475"/>
              </a:xfrm>
              <a:custGeom>
                <a:avLst/>
                <a:gdLst/>
                <a:ahLst/>
                <a:cxnLst/>
                <a:rect l="l" t="t" r="r" b="b"/>
                <a:pathLst>
                  <a:path w="5138" h="6539" extrusionOk="0">
                    <a:moveTo>
                      <a:pt x="2569" y="0"/>
                    </a:moveTo>
                    <a:cubicBezTo>
                      <a:pt x="2002" y="1701"/>
                      <a:pt x="1" y="6538"/>
                      <a:pt x="2569" y="6538"/>
                    </a:cubicBezTo>
                    <a:cubicBezTo>
                      <a:pt x="5138" y="6538"/>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7"/>
              <p:cNvSpPr/>
              <p:nvPr/>
            </p:nvSpPr>
            <p:spPr>
              <a:xfrm>
                <a:off x="7091925" y="492875"/>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7"/>
              <p:cNvSpPr/>
              <p:nvPr/>
            </p:nvSpPr>
            <p:spPr>
              <a:xfrm>
                <a:off x="5881050" y="411975"/>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7"/>
              <p:cNvSpPr/>
              <p:nvPr/>
            </p:nvSpPr>
            <p:spPr>
              <a:xfrm>
                <a:off x="7908325" y="386125"/>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7"/>
              <p:cNvSpPr/>
              <p:nvPr/>
            </p:nvSpPr>
            <p:spPr>
              <a:xfrm>
                <a:off x="6872600" y="1156675"/>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7"/>
              <p:cNvSpPr/>
              <p:nvPr/>
            </p:nvSpPr>
            <p:spPr>
              <a:xfrm>
                <a:off x="7805750" y="1302600"/>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7"/>
              <p:cNvSpPr/>
              <p:nvPr/>
            </p:nvSpPr>
            <p:spPr>
              <a:xfrm>
                <a:off x="5146350" y="14235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7"/>
              <p:cNvSpPr/>
              <p:nvPr/>
            </p:nvSpPr>
            <p:spPr>
              <a:xfrm>
                <a:off x="7038550" y="1740425"/>
                <a:ext cx="128450" cy="162650"/>
              </a:xfrm>
              <a:custGeom>
                <a:avLst/>
                <a:gdLst/>
                <a:ahLst/>
                <a:cxnLst/>
                <a:rect l="l" t="t" r="r" b="b"/>
                <a:pathLst>
                  <a:path w="5138" h="6506" extrusionOk="0">
                    <a:moveTo>
                      <a:pt x="2569" y="0"/>
                    </a:moveTo>
                    <a:cubicBezTo>
                      <a:pt x="2002" y="1702"/>
                      <a:pt x="0" y="6505"/>
                      <a:pt x="2569" y="6505"/>
                    </a:cubicBezTo>
                    <a:cubicBezTo>
                      <a:pt x="5137" y="6505"/>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7"/>
              <p:cNvSpPr/>
              <p:nvPr/>
            </p:nvSpPr>
            <p:spPr>
              <a:xfrm>
                <a:off x="7994225" y="1893025"/>
                <a:ext cx="128450" cy="162650"/>
              </a:xfrm>
              <a:custGeom>
                <a:avLst/>
                <a:gdLst/>
                <a:ahLst/>
                <a:cxnLst/>
                <a:rect l="l" t="t" r="r" b="b"/>
                <a:pathLst>
                  <a:path w="5138" h="6506" extrusionOk="0">
                    <a:moveTo>
                      <a:pt x="2569" y="1"/>
                    </a:moveTo>
                    <a:cubicBezTo>
                      <a:pt x="2002" y="1669"/>
                      <a:pt x="1" y="6505"/>
                      <a:pt x="2569" y="6505"/>
                    </a:cubicBezTo>
                    <a:cubicBezTo>
                      <a:pt x="5138" y="6505"/>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7"/>
              <p:cNvSpPr/>
              <p:nvPr/>
            </p:nvSpPr>
            <p:spPr>
              <a:xfrm>
                <a:off x="8642200" y="1657025"/>
                <a:ext cx="132600" cy="167650"/>
              </a:xfrm>
              <a:custGeom>
                <a:avLst/>
                <a:gdLst/>
                <a:ahLst/>
                <a:cxnLst/>
                <a:rect l="l" t="t" r="r" b="b"/>
                <a:pathLst>
                  <a:path w="5304" h="6706" extrusionOk="0">
                    <a:moveTo>
                      <a:pt x="2669" y="1"/>
                    </a:moveTo>
                    <a:cubicBezTo>
                      <a:pt x="2068" y="1735"/>
                      <a:pt x="0" y="6706"/>
                      <a:pt x="2669" y="6706"/>
                    </a:cubicBezTo>
                    <a:cubicBezTo>
                      <a:pt x="5304" y="6706"/>
                      <a:pt x="3369" y="1835"/>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7"/>
              <p:cNvSpPr/>
              <p:nvPr/>
            </p:nvSpPr>
            <p:spPr>
              <a:xfrm>
                <a:off x="5374950" y="9663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7"/>
              <p:cNvSpPr/>
              <p:nvPr/>
            </p:nvSpPr>
            <p:spPr>
              <a:xfrm>
                <a:off x="5679750" y="12711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7"/>
              <p:cNvSpPr/>
              <p:nvPr/>
            </p:nvSpPr>
            <p:spPr>
              <a:xfrm flipH="1">
                <a:off x="1208475" y="948188"/>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7"/>
              <p:cNvSpPr/>
              <p:nvPr/>
            </p:nvSpPr>
            <p:spPr>
              <a:xfrm>
                <a:off x="8060825" y="93817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7"/>
              <p:cNvSpPr/>
              <p:nvPr/>
            </p:nvSpPr>
            <p:spPr>
              <a:xfrm>
                <a:off x="3645163" y="89480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7"/>
              <p:cNvSpPr/>
              <p:nvPr/>
            </p:nvSpPr>
            <p:spPr>
              <a:xfrm>
                <a:off x="4358375" y="2806875"/>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7"/>
              <p:cNvSpPr/>
              <p:nvPr/>
            </p:nvSpPr>
            <p:spPr>
              <a:xfrm>
                <a:off x="1690625" y="399855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7"/>
              <p:cNvSpPr/>
              <p:nvPr/>
            </p:nvSpPr>
            <p:spPr>
              <a:xfrm>
                <a:off x="847525" y="2288175"/>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7"/>
              <p:cNvSpPr/>
              <p:nvPr/>
            </p:nvSpPr>
            <p:spPr>
              <a:xfrm>
                <a:off x="449750" y="3810100"/>
                <a:ext cx="128450" cy="163475"/>
              </a:xfrm>
              <a:custGeom>
                <a:avLst/>
                <a:gdLst/>
                <a:ahLst/>
                <a:cxnLst/>
                <a:rect l="l" t="t" r="r" b="b"/>
                <a:pathLst>
                  <a:path w="5138" h="6539" extrusionOk="0">
                    <a:moveTo>
                      <a:pt x="2569" y="0"/>
                    </a:moveTo>
                    <a:cubicBezTo>
                      <a:pt x="2002" y="1701"/>
                      <a:pt x="1" y="6538"/>
                      <a:pt x="2569" y="6538"/>
                    </a:cubicBezTo>
                    <a:cubicBezTo>
                      <a:pt x="5138" y="6538"/>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7"/>
              <p:cNvSpPr/>
              <p:nvPr/>
            </p:nvSpPr>
            <p:spPr>
              <a:xfrm>
                <a:off x="2760575" y="2598400"/>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7"/>
              <p:cNvSpPr/>
              <p:nvPr/>
            </p:nvSpPr>
            <p:spPr>
              <a:xfrm>
                <a:off x="1549700" y="2517500"/>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7"/>
              <p:cNvSpPr/>
              <p:nvPr/>
            </p:nvSpPr>
            <p:spPr>
              <a:xfrm>
                <a:off x="4916275" y="2575050"/>
                <a:ext cx="132625" cy="167625"/>
              </a:xfrm>
              <a:custGeom>
                <a:avLst/>
                <a:gdLst/>
                <a:ahLst/>
                <a:cxnLst/>
                <a:rect l="l" t="t" r="r" b="b"/>
                <a:pathLst>
                  <a:path w="5305" h="6705" extrusionOk="0">
                    <a:moveTo>
                      <a:pt x="2669" y="0"/>
                    </a:moveTo>
                    <a:cubicBezTo>
                      <a:pt x="2069" y="1735"/>
                      <a:pt x="0" y="6705"/>
                      <a:pt x="2669" y="6705"/>
                    </a:cubicBezTo>
                    <a:cubicBezTo>
                      <a:pt x="5304" y="6705"/>
                      <a:pt x="3370" y="1868"/>
                      <a:pt x="26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7"/>
              <p:cNvSpPr/>
              <p:nvPr/>
            </p:nvSpPr>
            <p:spPr>
              <a:xfrm>
                <a:off x="2541250" y="3262200"/>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7"/>
              <p:cNvSpPr/>
              <p:nvPr/>
            </p:nvSpPr>
            <p:spPr>
              <a:xfrm>
                <a:off x="3474400" y="3408125"/>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7"/>
              <p:cNvSpPr/>
              <p:nvPr/>
            </p:nvSpPr>
            <p:spPr>
              <a:xfrm>
                <a:off x="815000" y="35290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7"/>
              <p:cNvSpPr/>
              <p:nvPr/>
            </p:nvSpPr>
            <p:spPr>
              <a:xfrm>
                <a:off x="3662875" y="3998550"/>
                <a:ext cx="128450" cy="162650"/>
              </a:xfrm>
              <a:custGeom>
                <a:avLst/>
                <a:gdLst/>
                <a:ahLst/>
                <a:cxnLst/>
                <a:rect l="l" t="t" r="r" b="b"/>
                <a:pathLst>
                  <a:path w="5138" h="6506" extrusionOk="0">
                    <a:moveTo>
                      <a:pt x="2569" y="1"/>
                    </a:moveTo>
                    <a:cubicBezTo>
                      <a:pt x="2002" y="1669"/>
                      <a:pt x="1" y="6505"/>
                      <a:pt x="2569" y="6505"/>
                    </a:cubicBezTo>
                    <a:cubicBezTo>
                      <a:pt x="5138" y="6505"/>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7"/>
              <p:cNvSpPr/>
              <p:nvPr/>
            </p:nvSpPr>
            <p:spPr>
              <a:xfrm>
                <a:off x="4310850" y="3762550"/>
                <a:ext cx="132600" cy="167650"/>
              </a:xfrm>
              <a:custGeom>
                <a:avLst/>
                <a:gdLst/>
                <a:ahLst/>
                <a:cxnLst/>
                <a:rect l="l" t="t" r="r" b="b"/>
                <a:pathLst>
                  <a:path w="5304" h="6706" extrusionOk="0">
                    <a:moveTo>
                      <a:pt x="2669" y="1"/>
                    </a:moveTo>
                    <a:cubicBezTo>
                      <a:pt x="2068" y="1735"/>
                      <a:pt x="0" y="6706"/>
                      <a:pt x="2669" y="6706"/>
                    </a:cubicBezTo>
                    <a:cubicBezTo>
                      <a:pt x="5304" y="6706"/>
                      <a:pt x="3369" y="1835"/>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7"/>
              <p:cNvSpPr/>
              <p:nvPr/>
            </p:nvSpPr>
            <p:spPr>
              <a:xfrm>
                <a:off x="4949625" y="3489025"/>
                <a:ext cx="132625" cy="167650"/>
              </a:xfrm>
              <a:custGeom>
                <a:avLst/>
                <a:gdLst/>
                <a:ahLst/>
                <a:cxnLst/>
                <a:rect l="l" t="t" r="r" b="b"/>
                <a:pathLst>
                  <a:path w="5305" h="6706" extrusionOk="0">
                    <a:moveTo>
                      <a:pt x="2669" y="1"/>
                    </a:moveTo>
                    <a:cubicBezTo>
                      <a:pt x="2069" y="1735"/>
                      <a:pt x="1" y="6705"/>
                      <a:pt x="2669" y="6705"/>
                    </a:cubicBezTo>
                    <a:cubicBezTo>
                      <a:pt x="5305" y="6705"/>
                      <a:pt x="3370" y="1869"/>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7"/>
              <p:cNvSpPr/>
              <p:nvPr/>
            </p:nvSpPr>
            <p:spPr>
              <a:xfrm>
                <a:off x="6447475" y="2443275"/>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7"/>
              <p:cNvSpPr/>
              <p:nvPr/>
            </p:nvSpPr>
            <p:spPr>
              <a:xfrm>
                <a:off x="8779975" y="2806875"/>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7"/>
              <p:cNvSpPr/>
              <p:nvPr/>
            </p:nvSpPr>
            <p:spPr>
              <a:xfrm>
                <a:off x="6112225" y="399855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7"/>
              <p:cNvSpPr/>
              <p:nvPr/>
            </p:nvSpPr>
            <p:spPr>
              <a:xfrm>
                <a:off x="5269125" y="2288175"/>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7"/>
              <p:cNvSpPr/>
              <p:nvPr/>
            </p:nvSpPr>
            <p:spPr>
              <a:xfrm>
                <a:off x="4871350" y="3810100"/>
                <a:ext cx="128450" cy="163475"/>
              </a:xfrm>
              <a:custGeom>
                <a:avLst/>
                <a:gdLst/>
                <a:ahLst/>
                <a:cxnLst/>
                <a:rect l="l" t="t" r="r" b="b"/>
                <a:pathLst>
                  <a:path w="5138" h="6539" extrusionOk="0">
                    <a:moveTo>
                      <a:pt x="2569" y="0"/>
                    </a:moveTo>
                    <a:cubicBezTo>
                      <a:pt x="2002" y="1701"/>
                      <a:pt x="1" y="6538"/>
                      <a:pt x="2569" y="6538"/>
                    </a:cubicBezTo>
                    <a:cubicBezTo>
                      <a:pt x="5138" y="6538"/>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7"/>
              <p:cNvSpPr/>
              <p:nvPr/>
            </p:nvSpPr>
            <p:spPr>
              <a:xfrm>
                <a:off x="7182175" y="2598400"/>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7"/>
              <p:cNvSpPr/>
              <p:nvPr/>
            </p:nvSpPr>
            <p:spPr>
              <a:xfrm>
                <a:off x="5971300" y="2517500"/>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7"/>
              <p:cNvSpPr/>
              <p:nvPr/>
            </p:nvSpPr>
            <p:spPr>
              <a:xfrm>
                <a:off x="7998575" y="2491650"/>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7"/>
              <p:cNvSpPr/>
              <p:nvPr/>
            </p:nvSpPr>
            <p:spPr>
              <a:xfrm>
                <a:off x="6962850" y="3262200"/>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7"/>
              <p:cNvSpPr/>
              <p:nvPr/>
            </p:nvSpPr>
            <p:spPr>
              <a:xfrm>
                <a:off x="7896000" y="3408125"/>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7"/>
              <p:cNvSpPr/>
              <p:nvPr/>
            </p:nvSpPr>
            <p:spPr>
              <a:xfrm>
                <a:off x="5236600" y="35290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7"/>
              <p:cNvSpPr/>
              <p:nvPr/>
            </p:nvSpPr>
            <p:spPr>
              <a:xfrm>
                <a:off x="7128800" y="3845950"/>
                <a:ext cx="128450" cy="162650"/>
              </a:xfrm>
              <a:custGeom>
                <a:avLst/>
                <a:gdLst/>
                <a:ahLst/>
                <a:cxnLst/>
                <a:rect l="l" t="t" r="r" b="b"/>
                <a:pathLst>
                  <a:path w="5138" h="6506" extrusionOk="0">
                    <a:moveTo>
                      <a:pt x="2569" y="0"/>
                    </a:moveTo>
                    <a:cubicBezTo>
                      <a:pt x="2002" y="1702"/>
                      <a:pt x="0" y="6505"/>
                      <a:pt x="2569" y="6505"/>
                    </a:cubicBezTo>
                    <a:cubicBezTo>
                      <a:pt x="5137" y="6505"/>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7"/>
              <p:cNvSpPr/>
              <p:nvPr/>
            </p:nvSpPr>
            <p:spPr>
              <a:xfrm>
                <a:off x="8084475" y="3998550"/>
                <a:ext cx="128450" cy="162650"/>
              </a:xfrm>
              <a:custGeom>
                <a:avLst/>
                <a:gdLst/>
                <a:ahLst/>
                <a:cxnLst/>
                <a:rect l="l" t="t" r="r" b="b"/>
                <a:pathLst>
                  <a:path w="5138" h="6506" extrusionOk="0">
                    <a:moveTo>
                      <a:pt x="2569" y="1"/>
                    </a:moveTo>
                    <a:cubicBezTo>
                      <a:pt x="2002" y="1669"/>
                      <a:pt x="1" y="6505"/>
                      <a:pt x="2569" y="6505"/>
                    </a:cubicBezTo>
                    <a:cubicBezTo>
                      <a:pt x="5138" y="6505"/>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7"/>
              <p:cNvSpPr/>
              <p:nvPr/>
            </p:nvSpPr>
            <p:spPr>
              <a:xfrm>
                <a:off x="8732450" y="3762550"/>
                <a:ext cx="132600" cy="167650"/>
              </a:xfrm>
              <a:custGeom>
                <a:avLst/>
                <a:gdLst/>
                <a:ahLst/>
                <a:cxnLst/>
                <a:rect l="l" t="t" r="r" b="b"/>
                <a:pathLst>
                  <a:path w="5304" h="6706" extrusionOk="0">
                    <a:moveTo>
                      <a:pt x="2669" y="1"/>
                    </a:moveTo>
                    <a:cubicBezTo>
                      <a:pt x="2068" y="1735"/>
                      <a:pt x="0" y="6706"/>
                      <a:pt x="2669" y="6706"/>
                    </a:cubicBezTo>
                    <a:cubicBezTo>
                      <a:pt x="5304" y="6706"/>
                      <a:pt x="3369" y="1835"/>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7"/>
              <p:cNvSpPr/>
              <p:nvPr/>
            </p:nvSpPr>
            <p:spPr>
              <a:xfrm>
                <a:off x="5465200" y="30718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7"/>
              <p:cNvSpPr/>
              <p:nvPr/>
            </p:nvSpPr>
            <p:spPr>
              <a:xfrm>
                <a:off x="5770000" y="33766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7"/>
              <p:cNvSpPr/>
              <p:nvPr/>
            </p:nvSpPr>
            <p:spPr>
              <a:xfrm flipH="1">
                <a:off x="1298725" y="3053713"/>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7"/>
              <p:cNvSpPr/>
              <p:nvPr/>
            </p:nvSpPr>
            <p:spPr>
              <a:xfrm>
                <a:off x="8151075" y="304370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7"/>
              <p:cNvSpPr/>
              <p:nvPr/>
            </p:nvSpPr>
            <p:spPr>
              <a:xfrm>
                <a:off x="3735413" y="300032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9" name="Google Shape;1449;p7"/>
            <p:cNvSpPr/>
            <p:nvPr/>
          </p:nvSpPr>
          <p:spPr>
            <a:xfrm>
              <a:off x="2011825" y="4335475"/>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7"/>
            <p:cNvSpPr/>
            <p:nvPr/>
          </p:nvSpPr>
          <p:spPr>
            <a:xfrm>
              <a:off x="4344325" y="4699075"/>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7"/>
            <p:cNvSpPr/>
            <p:nvPr/>
          </p:nvSpPr>
          <p:spPr>
            <a:xfrm>
              <a:off x="833475" y="4180375"/>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7"/>
            <p:cNvSpPr/>
            <p:nvPr/>
          </p:nvSpPr>
          <p:spPr>
            <a:xfrm>
              <a:off x="2746525" y="4490600"/>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7"/>
            <p:cNvSpPr/>
            <p:nvPr/>
          </p:nvSpPr>
          <p:spPr>
            <a:xfrm>
              <a:off x="1535650" y="4409700"/>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7"/>
            <p:cNvSpPr/>
            <p:nvPr/>
          </p:nvSpPr>
          <p:spPr>
            <a:xfrm>
              <a:off x="3562925" y="4383850"/>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7"/>
            <p:cNvSpPr/>
            <p:nvPr/>
          </p:nvSpPr>
          <p:spPr>
            <a:xfrm>
              <a:off x="4902225" y="4467250"/>
              <a:ext cx="132625" cy="167625"/>
            </a:xfrm>
            <a:custGeom>
              <a:avLst/>
              <a:gdLst/>
              <a:ahLst/>
              <a:cxnLst/>
              <a:rect l="l" t="t" r="r" b="b"/>
              <a:pathLst>
                <a:path w="5305" h="6705" extrusionOk="0">
                  <a:moveTo>
                    <a:pt x="2669" y="0"/>
                  </a:moveTo>
                  <a:cubicBezTo>
                    <a:pt x="2069" y="1735"/>
                    <a:pt x="0" y="6705"/>
                    <a:pt x="2669" y="6705"/>
                  </a:cubicBezTo>
                  <a:cubicBezTo>
                    <a:pt x="5304" y="6705"/>
                    <a:pt x="3370" y="1868"/>
                    <a:pt x="26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7"/>
            <p:cNvSpPr/>
            <p:nvPr/>
          </p:nvSpPr>
          <p:spPr>
            <a:xfrm>
              <a:off x="2527200" y="5154400"/>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7"/>
            <p:cNvSpPr/>
            <p:nvPr/>
          </p:nvSpPr>
          <p:spPr>
            <a:xfrm>
              <a:off x="6433425" y="4335475"/>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7"/>
            <p:cNvSpPr/>
            <p:nvPr/>
          </p:nvSpPr>
          <p:spPr>
            <a:xfrm>
              <a:off x="8765925" y="4699075"/>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7"/>
            <p:cNvSpPr/>
            <p:nvPr/>
          </p:nvSpPr>
          <p:spPr>
            <a:xfrm>
              <a:off x="5255075" y="4180375"/>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7"/>
            <p:cNvSpPr/>
            <p:nvPr/>
          </p:nvSpPr>
          <p:spPr>
            <a:xfrm>
              <a:off x="7168125" y="4490600"/>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7"/>
            <p:cNvSpPr/>
            <p:nvPr/>
          </p:nvSpPr>
          <p:spPr>
            <a:xfrm>
              <a:off x="5957250" y="4409700"/>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7"/>
            <p:cNvSpPr/>
            <p:nvPr/>
          </p:nvSpPr>
          <p:spPr>
            <a:xfrm>
              <a:off x="7984525" y="4383850"/>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7"/>
            <p:cNvSpPr/>
            <p:nvPr/>
          </p:nvSpPr>
          <p:spPr>
            <a:xfrm>
              <a:off x="6948800" y="5154400"/>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
            <p:cNvSpPr/>
            <p:nvPr/>
          </p:nvSpPr>
          <p:spPr>
            <a:xfrm>
              <a:off x="5451150" y="49640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
            <p:cNvSpPr/>
            <p:nvPr/>
          </p:nvSpPr>
          <p:spPr>
            <a:xfrm flipH="1">
              <a:off x="1284675" y="4945913"/>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
            <p:cNvSpPr/>
            <p:nvPr/>
          </p:nvSpPr>
          <p:spPr>
            <a:xfrm>
              <a:off x="8137025" y="493590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7"/>
            <p:cNvSpPr/>
            <p:nvPr/>
          </p:nvSpPr>
          <p:spPr>
            <a:xfrm>
              <a:off x="3721363" y="489252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7"/>
          <p:cNvGrpSpPr/>
          <p:nvPr/>
        </p:nvGrpSpPr>
        <p:grpSpPr>
          <a:xfrm>
            <a:off x="5064546" y="4152368"/>
            <a:ext cx="3369488" cy="1707138"/>
            <a:chOff x="4915213" y="3574313"/>
            <a:chExt cx="3624275" cy="1836225"/>
          </a:xfrm>
        </p:grpSpPr>
        <p:grpSp>
          <p:nvGrpSpPr>
            <p:cNvPr id="1469" name="Google Shape;1469;p7"/>
            <p:cNvGrpSpPr/>
            <p:nvPr/>
          </p:nvGrpSpPr>
          <p:grpSpPr>
            <a:xfrm>
              <a:off x="4915213" y="3574313"/>
              <a:ext cx="3624275" cy="1836225"/>
              <a:chOff x="6533200" y="2928913"/>
              <a:chExt cx="3624275" cy="1836225"/>
            </a:xfrm>
          </p:grpSpPr>
          <p:sp>
            <p:nvSpPr>
              <p:cNvPr id="1470" name="Google Shape;1470;p7"/>
              <p:cNvSpPr/>
              <p:nvPr/>
            </p:nvSpPr>
            <p:spPr>
              <a:xfrm>
                <a:off x="6533200" y="3211613"/>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7"/>
              <p:cNvSpPr/>
              <p:nvPr/>
            </p:nvSpPr>
            <p:spPr>
              <a:xfrm>
                <a:off x="6781700" y="3225788"/>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7"/>
              <p:cNvSpPr/>
              <p:nvPr/>
            </p:nvSpPr>
            <p:spPr>
              <a:xfrm>
                <a:off x="7468375" y="3231638"/>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7"/>
              <p:cNvSpPr/>
              <p:nvPr/>
            </p:nvSpPr>
            <p:spPr>
              <a:xfrm>
                <a:off x="8324475" y="3210788"/>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
              <p:cNvSpPr/>
              <p:nvPr/>
            </p:nvSpPr>
            <p:spPr>
              <a:xfrm>
                <a:off x="8320300" y="3217463"/>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
              <p:cNvSpPr/>
              <p:nvPr/>
            </p:nvSpPr>
            <p:spPr>
              <a:xfrm>
                <a:off x="8279425" y="3219113"/>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6" name="Google Shape;1476;p7"/>
              <p:cNvGrpSpPr/>
              <p:nvPr/>
            </p:nvGrpSpPr>
            <p:grpSpPr>
              <a:xfrm>
                <a:off x="6533200" y="2928913"/>
                <a:ext cx="3624275" cy="1836225"/>
                <a:chOff x="112275" y="2665738"/>
                <a:chExt cx="3624275" cy="1836225"/>
              </a:xfrm>
            </p:grpSpPr>
            <p:sp>
              <p:nvSpPr>
                <p:cNvPr id="1477" name="Google Shape;1477;p7"/>
                <p:cNvSpPr/>
                <p:nvPr/>
              </p:nvSpPr>
              <p:spPr>
                <a:xfrm>
                  <a:off x="112275" y="2948438"/>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7"/>
                <p:cNvSpPr/>
                <p:nvPr/>
              </p:nvSpPr>
              <p:spPr>
                <a:xfrm>
                  <a:off x="360775" y="2962613"/>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7"/>
                <p:cNvSpPr/>
                <p:nvPr/>
              </p:nvSpPr>
              <p:spPr>
                <a:xfrm>
                  <a:off x="1047450" y="2968463"/>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rgbClr val="191919">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7"/>
                <p:cNvSpPr/>
                <p:nvPr/>
              </p:nvSpPr>
              <p:spPr>
                <a:xfrm>
                  <a:off x="1903550" y="2947613"/>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rgbClr val="191919">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7"/>
                <p:cNvSpPr/>
                <p:nvPr/>
              </p:nvSpPr>
              <p:spPr>
                <a:xfrm>
                  <a:off x="1899375" y="2954288"/>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7"/>
                <p:cNvSpPr/>
                <p:nvPr/>
              </p:nvSpPr>
              <p:spPr>
                <a:xfrm>
                  <a:off x="1858500" y="2955938"/>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7"/>
                <p:cNvSpPr/>
                <p:nvPr/>
              </p:nvSpPr>
              <p:spPr>
                <a:xfrm>
                  <a:off x="112275" y="2948438"/>
                  <a:ext cx="2249125" cy="1553525"/>
                </a:xfrm>
                <a:custGeom>
                  <a:avLst/>
                  <a:gdLst/>
                  <a:ahLst/>
                  <a:cxnLst/>
                  <a:rect l="l" t="t" r="r" b="b"/>
                  <a:pathLst>
                    <a:path w="89965" h="62141" extrusionOk="0">
                      <a:moveTo>
                        <a:pt x="71585" y="58242"/>
                      </a:moveTo>
                      <a:lnTo>
                        <a:pt x="71585" y="58242"/>
                      </a:lnTo>
                      <a:cubicBezTo>
                        <a:pt x="71590" y="58323"/>
                        <a:pt x="71595" y="58404"/>
                        <a:pt x="71601" y="58485"/>
                      </a:cubicBezTo>
                      <a:lnTo>
                        <a:pt x="71601" y="58485"/>
                      </a:lnTo>
                      <a:cubicBezTo>
                        <a:pt x="71593" y="58407"/>
                        <a:pt x="71585" y="58324"/>
                        <a:pt x="71585" y="58242"/>
                      </a:cubicBezTo>
                      <a:close/>
                      <a:moveTo>
                        <a:pt x="71017" y="1"/>
                      </a:moveTo>
                      <a:lnTo>
                        <a:pt x="71017" y="1"/>
                      </a:lnTo>
                      <a:cubicBezTo>
                        <a:pt x="59142" y="634"/>
                        <a:pt x="18180" y="15879"/>
                        <a:pt x="1301" y="29722"/>
                      </a:cubicBezTo>
                      <a:cubicBezTo>
                        <a:pt x="100" y="30723"/>
                        <a:pt x="0" y="32524"/>
                        <a:pt x="1101" y="33625"/>
                      </a:cubicBezTo>
                      <a:cubicBezTo>
                        <a:pt x="3569" y="36060"/>
                        <a:pt x="5371" y="39762"/>
                        <a:pt x="5871" y="44166"/>
                      </a:cubicBezTo>
                      <a:cubicBezTo>
                        <a:pt x="6046" y="45630"/>
                        <a:pt x="7281" y="46551"/>
                        <a:pt x="8544" y="46551"/>
                      </a:cubicBezTo>
                      <a:cubicBezTo>
                        <a:pt x="9208" y="46551"/>
                        <a:pt x="9879" y="46296"/>
                        <a:pt x="10408" y="45733"/>
                      </a:cubicBezTo>
                      <a:cubicBezTo>
                        <a:pt x="10808" y="45333"/>
                        <a:pt x="11208" y="44933"/>
                        <a:pt x="11608" y="44532"/>
                      </a:cubicBezTo>
                      <a:lnTo>
                        <a:pt x="11608" y="44532"/>
                      </a:lnTo>
                      <a:cubicBezTo>
                        <a:pt x="9974" y="46200"/>
                        <a:pt x="11175" y="49002"/>
                        <a:pt x="13543" y="49002"/>
                      </a:cubicBezTo>
                      <a:cubicBezTo>
                        <a:pt x="20381" y="49036"/>
                        <a:pt x="28887" y="52171"/>
                        <a:pt x="33190" y="56775"/>
                      </a:cubicBezTo>
                      <a:cubicBezTo>
                        <a:pt x="33734" y="57373"/>
                        <a:pt x="34457" y="57658"/>
                        <a:pt x="35171" y="57658"/>
                      </a:cubicBezTo>
                      <a:cubicBezTo>
                        <a:pt x="36168" y="57658"/>
                        <a:pt x="37147" y="57104"/>
                        <a:pt x="37594" y="56074"/>
                      </a:cubicBezTo>
                      <a:cubicBezTo>
                        <a:pt x="37794" y="55574"/>
                        <a:pt x="37994" y="55107"/>
                        <a:pt x="38227" y="54606"/>
                      </a:cubicBezTo>
                      <a:lnTo>
                        <a:pt x="38227" y="54606"/>
                      </a:lnTo>
                      <a:cubicBezTo>
                        <a:pt x="37408" y="56428"/>
                        <a:pt x="38799" y="58333"/>
                        <a:pt x="40666" y="58333"/>
                      </a:cubicBezTo>
                      <a:cubicBezTo>
                        <a:pt x="40849" y="58333"/>
                        <a:pt x="41038" y="58315"/>
                        <a:pt x="41230" y="58276"/>
                      </a:cubicBezTo>
                      <a:cubicBezTo>
                        <a:pt x="43367" y="57814"/>
                        <a:pt x="45880" y="57597"/>
                        <a:pt x="48538" y="57597"/>
                      </a:cubicBezTo>
                      <a:cubicBezTo>
                        <a:pt x="55294" y="57597"/>
                        <a:pt x="62989" y="58998"/>
                        <a:pt x="67849" y="61344"/>
                      </a:cubicBezTo>
                      <a:cubicBezTo>
                        <a:pt x="68217" y="61519"/>
                        <a:pt x="68597" y="61599"/>
                        <a:pt x="68967" y="61599"/>
                      </a:cubicBezTo>
                      <a:cubicBezTo>
                        <a:pt x="70405" y="61599"/>
                        <a:pt x="71694" y="60389"/>
                        <a:pt x="71625" y="58814"/>
                      </a:cubicBezTo>
                      <a:lnTo>
                        <a:pt x="71625" y="58814"/>
                      </a:lnTo>
                      <a:cubicBezTo>
                        <a:pt x="71648" y="59124"/>
                        <a:pt x="71677" y="59434"/>
                        <a:pt x="71718" y="59743"/>
                      </a:cubicBezTo>
                      <a:cubicBezTo>
                        <a:pt x="71838" y="61184"/>
                        <a:pt x="73064" y="62141"/>
                        <a:pt x="74364" y="62141"/>
                      </a:cubicBezTo>
                      <a:cubicBezTo>
                        <a:pt x="74870" y="62141"/>
                        <a:pt x="75387" y="61996"/>
                        <a:pt x="75854" y="61678"/>
                      </a:cubicBezTo>
                      <a:cubicBezTo>
                        <a:pt x="79557" y="59143"/>
                        <a:pt x="84560" y="57175"/>
                        <a:pt x="89964" y="56007"/>
                      </a:cubicBezTo>
                      <a:cubicBezTo>
                        <a:pt x="89764" y="55974"/>
                        <a:pt x="89531" y="55874"/>
                        <a:pt x="89331" y="55774"/>
                      </a:cubicBezTo>
                      <a:cubicBezTo>
                        <a:pt x="84466" y="53426"/>
                        <a:pt x="76762" y="52041"/>
                        <a:pt x="70001" y="52041"/>
                      </a:cubicBezTo>
                      <a:cubicBezTo>
                        <a:pt x="67350" y="52041"/>
                        <a:pt x="64844" y="52254"/>
                        <a:pt x="62712" y="52705"/>
                      </a:cubicBezTo>
                      <a:cubicBezTo>
                        <a:pt x="62205" y="52816"/>
                        <a:pt x="61561" y="52870"/>
                        <a:pt x="60853" y="52870"/>
                      </a:cubicBezTo>
                      <a:cubicBezTo>
                        <a:pt x="58578" y="52870"/>
                        <a:pt x="55657" y="52306"/>
                        <a:pt x="54639" y="51237"/>
                      </a:cubicBezTo>
                      <a:cubicBezTo>
                        <a:pt x="50369" y="46601"/>
                        <a:pt x="41830" y="43498"/>
                        <a:pt x="35025" y="43465"/>
                      </a:cubicBezTo>
                      <a:cubicBezTo>
                        <a:pt x="32657" y="43465"/>
                        <a:pt x="27620" y="40863"/>
                        <a:pt x="27353" y="38628"/>
                      </a:cubicBezTo>
                      <a:cubicBezTo>
                        <a:pt x="26853" y="34225"/>
                        <a:pt x="25051" y="30522"/>
                        <a:pt x="22550" y="28054"/>
                      </a:cubicBezTo>
                      <a:cubicBezTo>
                        <a:pt x="21449" y="26987"/>
                        <a:pt x="21582" y="25152"/>
                        <a:pt x="22783" y="24185"/>
                      </a:cubicBezTo>
                      <a:cubicBezTo>
                        <a:pt x="33624" y="15278"/>
                        <a:pt x="54406" y="5805"/>
                        <a:pt x="71017"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7"/>
                <p:cNvSpPr/>
                <p:nvPr/>
              </p:nvSpPr>
              <p:spPr>
                <a:xfrm>
                  <a:off x="1820150" y="2665738"/>
                  <a:ext cx="184325" cy="255200"/>
                </a:xfrm>
                <a:custGeom>
                  <a:avLst/>
                  <a:gdLst/>
                  <a:ahLst/>
                  <a:cxnLst/>
                  <a:rect l="l" t="t" r="r" b="b"/>
                  <a:pathLst>
                    <a:path w="7373" h="10208" extrusionOk="0">
                      <a:moveTo>
                        <a:pt x="3670" y="0"/>
                      </a:moveTo>
                      <a:cubicBezTo>
                        <a:pt x="1835" y="0"/>
                        <a:pt x="1" y="10208"/>
                        <a:pt x="1" y="10208"/>
                      </a:cubicBezTo>
                      <a:lnTo>
                        <a:pt x="7372" y="10208"/>
                      </a:lnTo>
                      <a:cubicBezTo>
                        <a:pt x="7372" y="10208"/>
                        <a:pt x="5538"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7"/>
            <p:cNvSpPr/>
            <p:nvPr/>
          </p:nvSpPr>
          <p:spPr>
            <a:xfrm>
              <a:off x="6580563" y="3762025"/>
              <a:ext cx="293575" cy="111775"/>
            </a:xfrm>
            <a:custGeom>
              <a:avLst/>
              <a:gdLst/>
              <a:ahLst/>
              <a:cxnLst/>
              <a:rect l="l" t="t" r="r" b="b"/>
              <a:pathLst>
                <a:path w="11743" h="4471" extrusionOk="0">
                  <a:moveTo>
                    <a:pt x="2002" y="1"/>
                  </a:moveTo>
                  <a:cubicBezTo>
                    <a:pt x="902" y="1"/>
                    <a:pt x="1" y="902"/>
                    <a:pt x="1" y="2002"/>
                  </a:cubicBezTo>
                  <a:lnTo>
                    <a:pt x="1" y="2469"/>
                  </a:lnTo>
                  <a:cubicBezTo>
                    <a:pt x="1" y="3570"/>
                    <a:pt x="902" y="4471"/>
                    <a:pt x="2002" y="4471"/>
                  </a:cubicBezTo>
                  <a:lnTo>
                    <a:pt x="9741" y="4471"/>
                  </a:lnTo>
                  <a:cubicBezTo>
                    <a:pt x="10875" y="4471"/>
                    <a:pt x="11743" y="3570"/>
                    <a:pt x="11743" y="2469"/>
                  </a:cubicBezTo>
                  <a:lnTo>
                    <a:pt x="11743" y="2002"/>
                  </a:lnTo>
                  <a:cubicBezTo>
                    <a:pt x="11743" y="902"/>
                    <a:pt x="10875" y="1"/>
                    <a:pt x="9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6" name="Google Shape;1486;p7"/>
          <p:cNvGrpSpPr/>
          <p:nvPr/>
        </p:nvGrpSpPr>
        <p:grpSpPr>
          <a:xfrm>
            <a:off x="-779296" y="4550554"/>
            <a:ext cx="3369488" cy="1707138"/>
            <a:chOff x="-2125575" y="3574325"/>
            <a:chExt cx="3624275" cy="1836225"/>
          </a:xfrm>
        </p:grpSpPr>
        <p:sp>
          <p:nvSpPr>
            <p:cNvPr id="1487" name="Google Shape;1487;p7"/>
            <p:cNvSpPr/>
            <p:nvPr/>
          </p:nvSpPr>
          <p:spPr>
            <a:xfrm>
              <a:off x="-2125575" y="3857025"/>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7"/>
            <p:cNvSpPr/>
            <p:nvPr/>
          </p:nvSpPr>
          <p:spPr>
            <a:xfrm>
              <a:off x="-1877075" y="3871200"/>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7"/>
            <p:cNvSpPr/>
            <p:nvPr/>
          </p:nvSpPr>
          <p:spPr>
            <a:xfrm>
              <a:off x="-1190400" y="3877050"/>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7"/>
            <p:cNvSpPr/>
            <p:nvPr/>
          </p:nvSpPr>
          <p:spPr>
            <a:xfrm>
              <a:off x="-334300" y="3856200"/>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7"/>
            <p:cNvSpPr/>
            <p:nvPr/>
          </p:nvSpPr>
          <p:spPr>
            <a:xfrm>
              <a:off x="-338475" y="3862875"/>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7"/>
            <p:cNvSpPr/>
            <p:nvPr/>
          </p:nvSpPr>
          <p:spPr>
            <a:xfrm>
              <a:off x="-379350" y="3864525"/>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3" name="Google Shape;1493;p7"/>
            <p:cNvGrpSpPr/>
            <p:nvPr/>
          </p:nvGrpSpPr>
          <p:grpSpPr>
            <a:xfrm>
              <a:off x="-2125575" y="3574325"/>
              <a:ext cx="3624275" cy="1836225"/>
              <a:chOff x="-4100775" y="3456250"/>
              <a:chExt cx="3624275" cy="1836225"/>
            </a:xfrm>
          </p:grpSpPr>
          <p:sp>
            <p:nvSpPr>
              <p:cNvPr id="1494" name="Google Shape;1494;p7"/>
              <p:cNvSpPr/>
              <p:nvPr/>
            </p:nvSpPr>
            <p:spPr>
              <a:xfrm>
                <a:off x="-4100775" y="3738950"/>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7"/>
              <p:cNvSpPr/>
              <p:nvPr/>
            </p:nvSpPr>
            <p:spPr>
              <a:xfrm>
                <a:off x="-3852275" y="3753125"/>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7"/>
              <p:cNvSpPr/>
              <p:nvPr/>
            </p:nvSpPr>
            <p:spPr>
              <a:xfrm>
                <a:off x="-3165600" y="3758975"/>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rgbClr val="191919">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7"/>
              <p:cNvSpPr/>
              <p:nvPr/>
            </p:nvSpPr>
            <p:spPr>
              <a:xfrm>
                <a:off x="-2309500" y="3738125"/>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rgbClr val="191919">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7"/>
              <p:cNvSpPr/>
              <p:nvPr/>
            </p:nvSpPr>
            <p:spPr>
              <a:xfrm>
                <a:off x="-2313675" y="3744800"/>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7"/>
              <p:cNvSpPr/>
              <p:nvPr/>
            </p:nvSpPr>
            <p:spPr>
              <a:xfrm>
                <a:off x="-2354550" y="3746450"/>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7"/>
              <p:cNvSpPr/>
              <p:nvPr/>
            </p:nvSpPr>
            <p:spPr>
              <a:xfrm>
                <a:off x="-4100775" y="3738950"/>
                <a:ext cx="2249125" cy="1553525"/>
              </a:xfrm>
              <a:custGeom>
                <a:avLst/>
                <a:gdLst/>
                <a:ahLst/>
                <a:cxnLst/>
                <a:rect l="l" t="t" r="r" b="b"/>
                <a:pathLst>
                  <a:path w="89965" h="62141" extrusionOk="0">
                    <a:moveTo>
                      <a:pt x="71585" y="58242"/>
                    </a:moveTo>
                    <a:lnTo>
                      <a:pt x="71585" y="58242"/>
                    </a:lnTo>
                    <a:cubicBezTo>
                      <a:pt x="71590" y="58323"/>
                      <a:pt x="71595" y="58404"/>
                      <a:pt x="71601" y="58485"/>
                    </a:cubicBezTo>
                    <a:lnTo>
                      <a:pt x="71601" y="58485"/>
                    </a:lnTo>
                    <a:cubicBezTo>
                      <a:pt x="71593" y="58407"/>
                      <a:pt x="71585" y="58324"/>
                      <a:pt x="71585" y="58242"/>
                    </a:cubicBezTo>
                    <a:close/>
                    <a:moveTo>
                      <a:pt x="71017" y="1"/>
                    </a:moveTo>
                    <a:lnTo>
                      <a:pt x="71017" y="1"/>
                    </a:lnTo>
                    <a:cubicBezTo>
                      <a:pt x="59142" y="634"/>
                      <a:pt x="18180" y="15879"/>
                      <a:pt x="1301" y="29722"/>
                    </a:cubicBezTo>
                    <a:cubicBezTo>
                      <a:pt x="100" y="30723"/>
                      <a:pt x="0" y="32524"/>
                      <a:pt x="1101" y="33625"/>
                    </a:cubicBezTo>
                    <a:cubicBezTo>
                      <a:pt x="3569" y="36060"/>
                      <a:pt x="5371" y="39762"/>
                      <a:pt x="5871" y="44166"/>
                    </a:cubicBezTo>
                    <a:cubicBezTo>
                      <a:pt x="6046" y="45630"/>
                      <a:pt x="7281" y="46551"/>
                      <a:pt x="8544" y="46551"/>
                    </a:cubicBezTo>
                    <a:cubicBezTo>
                      <a:pt x="9208" y="46551"/>
                      <a:pt x="9879" y="46296"/>
                      <a:pt x="10408" y="45733"/>
                    </a:cubicBezTo>
                    <a:cubicBezTo>
                      <a:pt x="10808" y="45333"/>
                      <a:pt x="11208" y="44933"/>
                      <a:pt x="11608" y="44532"/>
                    </a:cubicBezTo>
                    <a:lnTo>
                      <a:pt x="11608" y="44532"/>
                    </a:lnTo>
                    <a:cubicBezTo>
                      <a:pt x="9974" y="46200"/>
                      <a:pt x="11175" y="49002"/>
                      <a:pt x="13543" y="49002"/>
                    </a:cubicBezTo>
                    <a:cubicBezTo>
                      <a:pt x="20381" y="49036"/>
                      <a:pt x="28887" y="52171"/>
                      <a:pt x="33190" y="56775"/>
                    </a:cubicBezTo>
                    <a:cubicBezTo>
                      <a:pt x="33734" y="57373"/>
                      <a:pt x="34457" y="57658"/>
                      <a:pt x="35171" y="57658"/>
                    </a:cubicBezTo>
                    <a:cubicBezTo>
                      <a:pt x="36168" y="57658"/>
                      <a:pt x="37147" y="57104"/>
                      <a:pt x="37594" y="56074"/>
                    </a:cubicBezTo>
                    <a:cubicBezTo>
                      <a:pt x="37794" y="55574"/>
                      <a:pt x="37994" y="55107"/>
                      <a:pt x="38227" y="54606"/>
                    </a:cubicBezTo>
                    <a:lnTo>
                      <a:pt x="38227" y="54606"/>
                    </a:lnTo>
                    <a:cubicBezTo>
                      <a:pt x="37408" y="56428"/>
                      <a:pt x="38799" y="58333"/>
                      <a:pt x="40666" y="58333"/>
                    </a:cubicBezTo>
                    <a:cubicBezTo>
                      <a:pt x="40849" y="58333"/>
                      <a:pt x="41038" y="58315"/>
                      <a:pt x="41230" y="58276"/>
                    </a:cubicBezTo>
                    <a:cubicBezTo>
                      <a:pt x="43367" y="57814"/>
                      <a:pt x="45880" y="57597"/>
                      <a:pt x="48538" y="57597"/>
                    </a:cubicBezTo>
                    <a:cubicBezTo>
                      <a:pt x="55294" y="57597"/>
                      <a:pt x="62989" y="58998"/>
                      <a:pt x="67849" y="61344"/>
                    </a:cubicBezTo>
                    <a:cubicBezTo>
                      <a:pt x="68217" y="61519"/>
                      <a:pt x="68597" y="61599"/>
                      <a:pt x="68967" y="61599"/>
                    </a:cubicBezTo>
                    <a:cubicBezTo>
                      <a:pt x="70405" y="61599"/>
                      <a:pt x="71694" y="60389"/>
                      <a:pt x="71625" y="58814"/>
                    </a:cubicBezTo>
                    <a:lnTo>
                      <a:pt x="71625" y="58814"/>
                    </a:lnTo>
                    <a:cubicBezTo>
                      <a:pt x="71648" y="59124"/>
                      <a:pt x="71677" y="59434"/>
                      <a:pt x="71718" y="59743"/>
                    </a:cubicBezTo>
                    <a:cubicBezTo>
                      <a:pt x="71838" y="61184"/>
                      <a:pt x="73064" y="62141"/>
                      <a:pt x="74364" y="62141"/>
                    </a:cubicBezTo>
                    <a:cubicBezTo>
                      <a:pt x="74870" y="62141"/>
                      <a:pt x="75387" y="61996"/>
                      <a:pt x="75854" y="61678"/>
                    </a:cubicBezTo>
                    <a:cubicBezTo>
                      <a:pt x="79557" y="59143"/>
                      <a:pt x="84560" y="57175"/>
                      <a:pt x="89964" y="56007"/>
                    </a:cubicBezTo>
                    <a:cubicBezTo>
                      <a:pt x="89764" y="55974"/>
                      <a:pt x="89531" y="55874"/>
                      <a:pt x="89331" y="55774"/>
                    </a:cubicBezTo>
                    <a:cubicBezTo>
                      <a:pt x="84466" y="53426"/>
                      <a:pt x="76762" y="52041"/>
                      <a:pt x="70001" y="52041"/>
                    </a:cubicBezTo>
                    <a:cubicBezTo>
                      <a:pt x="67350" y="52041"/>
                      <a:pt x="64844" y="52254"/>
                      <a:pt x="62712" y="52705"/>
                    </a:cubicBezTo>
                    <a:cubicBezTo>
                      <a:pt x="62205" y="52816"/>
                      <a:pt x="61561" y="52870"/>
                      <a:pt x="60853" y="52870"/>
                    </a:cubicBezTo>
                    <a:cubicBezTo>
                      <a:pt x="58578" y="52870"/>
                      <a:pt x="55657" y="52306"/>
                      <a:pt x="54639" y="51237"/>
                    </a:cubicBezTo>
                    <a:cubicBezTo>
                      <a:pt x="50369" y="46601"/>
                      <a:pt x="41830" y="43498"/>
                      <a:pt x="35025" y="43465"/>
                    </a:cubicBezTo>
                    <a:cubicBezTo>
                      <a:pt x="32657" y="43465"/>
                      <a:pt x="27620" y="40863"/>
                      <a:pt x="27353" y="38628"/>
                    </a:cubicBezTo>
                    <a:cubicBezTo>
                      <a:pt x="26853" y="34225"/>
                      <a:pt x="25051" y="30522"/>
                      <a:pt x="22550" y="28054"/>
                    </a:cubicBezTo>
                    <a:cubicBezTo>
                      <a:pt x="21449" y="26987"/>
                      <a:pt x="21582" y="25152"/>
                      <a:pt x="22783" y="24185"/>
                    </a:cubicBezTo>
                    <a:cubicBezTo>
                      <a:pt x="33624" y="15278"/>
                      <a:pt x="54406" y="5805"/>
                      <a:pt x="71017"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7"/>
              <p:cNvSpPr/>
              <p:nvPr/>
            </p:nvSpPr>
            <p:spPr>
              <a:xfrm>
                <a:off x="-2392900" y="3456250"/>
                <a:ext cx="184325" cy="255200"/>
              </a:xfrm>
              <a:custGeom>
                <a:avLst/>
                <a:gdLst/>
                <a:ahLst/>
                <a:cxnLst/>
                <a:rect l="l" t="t" r="r" b="b"/>
                <a:pathLst>
                  <a:path w="7373" h="10208" extrusionOk="0">
                    <a:moveTo>
                      <a:pt x="3670" y="0"/>
                    </a:moveTo>
                    <a:cubicBezTo>
                      <a:pt x="1835" y="0"/>
                      <a:pt x="1" y="10208"/>
                      <a:pt x="1" y="10208"/>
                    </a:cubicBezTo>
                    <a:lnTo>
                      <a:pt x="7372" y="10208"/>
                    </a:lnTo>
                    <a:cubicBezTo>
                      <a:pt x="7372" y="10208"/>
                      <a:pt x="5538"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7"/>
              <p:cNvSpPr/>
              <p:nvPr/>
            </p:nvSpPr>
            <p:spPr>
              <a:xfrm>
                <a:off x="-2447950" y="3655550"/>
                <a:ext cx="293575" cy="111775"/>
              </a:xfrm>
              <a:custGeom>
                <a:avLst/>
                <a:gdLst/>
                <a:ahLst/>
                <a:cxnLst/>
                <a:rect l="l" t="t" r="r" b="b"/>
                <a:pathLst>
                  <a:path w="11743" h="4471" extrusionOk="0">
                    <a:moveTo>
                      <a:pt x="2002" y="1"/>
                    </a:moveTo>
                    <a:cubicBezTo>
                      <a:pt x="902" y="1"/>
                      <a:pt x="1" y="902"/>
                      <a:pt x="1" y="2002"/>
                    </a:cubicBezTo>
                    <a:lnTo>
                      <a:pt x="1" y="2469"/>
                    </a:lnTo>
                    <a:cubicBezTo>
                      <a:pt x="1" y="3570"/>
                      <a:pt x="902" y="4471"/>
                      <a:pt x="2002" y="4471"/>
                    </a:cubicBezTo>
                    <a:lnTo>
                      <a:pt x="9741" y="4471"/>
                    </a:lnTo>
                    <a:cubicBezTo>
                      <a:pt x="10875" y="4471"/>
                      <a:pt x="11743" y="3570"/>
                      <a:pt x="11743" y="2469"/>
                    </a:cubicBezTo>
                    <a:lnTo>
                      <a:pt x="11743" y="2002"/>
                    </a:lnTo>
                    <a:cubicBezTo>
                      <a:pt x="11743" y="902"/>
                      <a:pt x="10875" y="1"/>
                      <a:pt x="9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03" name="Google Shape;1503;p7"/>
          <p:cNvGrpSpPr/>
          <p:nvPr/>
        </p:nvGrpSpPr>
        <p:grpSpPr>
          <a:xfrm>
            <a:off x="6832683" y="4409614"/>
            <a:ext cx="3369488" cy="1707138"/>
            <a:chOff x="2087475" y="2783813"/>
            <a:chExt cx="3624275" cy="1836225"/>
          </a:xfrm>
        </p:grpSpPr>
        <p:sp>
          <p:nvSpPr>
            <p:cNvPr id="1504" name="Google Shape;1504;p7"/>
            <p:cNvSpPr/>
            <p:nvPr/>
          </p:nvSpPr>
          <p:spPr>
            <a:xfrm>
              <a:off x="2087475" y="3066513"/>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7"/>
            <p:cNvSpPr/>
            <p:nvPr/>
          </p:nvSpPr>
          <p:spPr>
            <a:xfrm>
              <a:off x="2335975" y="3080688"/>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7"/>
            <p:cNvSpPr/>
            <p:nvPr/>
          </p:nvSpPr>
          <p:spPr>
            <a:xfrm>
              <a:off x="3022650" y="3086538"/>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7"/>
            <p:cNvSpPr/>
            <p:nvPr/>
          </p:nvSpPr>
          <p:spPr>
            <a:xfrm>
              <a:off x="3878750" y="3065688"/>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7"/>
            <p:cNvSpPr/>
            <p:nvPr/>
          </p:nvSpPr>
          <p:spPr>
            <a:xfrm>
              <a:off x="3874575" y="3072363"/>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7"/>
            <p:cNvSpPr/>
            <p:nvPr/>
          </p:nvSpPr>
          <p:spPr>
            <a:xfrm>
              <a:off x="3833700" y="3074013"/>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0" name="Google Shape;1510;p7"/>
            <p:cNvGrpSpPr/>
            <p:nvPr/>
          </p:nvGrpSpPr>
          <p:grpSpPr>
            <a:xfrm>
              <a:off x="2087475" y="2783813"/>
              <a:ext cx="3624275" cy="1836225"/>
              <a:chOff x="112275" y="2665738"/>
              <a:chExt cx="3624275" cy="1836225"/>
            </a:xfrm>
          </p:grpSpPr>
          <p:sp>
            <p:nvSpPr>
              <p:cNvPr id="1511" name="Google Shape;1511;p7"/>
              <p:cNvSpPr/>
              <p:nvPr/>
            </p:nvSpPr>
            <p:spPr>
              <a:xfrm>
                <a:off x="112275" y="2948438"/>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7"/>
              <p:cNvSpPr/>
              <p:nvPr/>
            </p:nvSpPr>
            <p:spPr>
              <a:xfrm>
                <a:off x="360775" y="2962613"/>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7"/>
              <p:cNvSpPr/>
              <p:nvPr/>
            </p:nvSpPr>
            <p:spPr>
              <a:xfrm>
                <a:off x="1047450" y="2968463"/>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rgbClr val="191919">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7"/>
              <p:cNvSpPr/>
              <p:nvPr/>
            </p:nvSpPr>
            <p:spPr>
              <a:xfrm>
                <a:off x="1903550" y="2947613"/>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rgbClr val="191919">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7"/>
              <p:cNvSpPr/>
              <p:nvPr/>
            </p:nvSpPr>
            <p:spPr>
              <a:xfrm>
                <a:off x="1899375" y="2954288"/>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7"/>
              <p:cNvSpPr/>
              <p:nvPr/>
            </p:nvSpPr>
            <p:spPr>
              <a:xfrm>
                <a:off x="1858500" y="2955938"/>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7"/>
              <p:cNvSpPr/>
              <p:nvPr/>
            </p:nvSpPr>
            <p:spPr>
              <a:xfrm>
                <a:off x="112275" y="2948438"/>
                <a:ext cx="2249125" cy="1553525"/>
              </a:xfrm>
              <a:custGeom>
                <a:avLst/>
                <a:gdLst/>
                <a:ahLst/>
                <a:cxnLst/>
                <a:rect l="l" t="t" r="r" b="b"/>
                <a:pathLst>
                  <a:path w="89965" h="62141" extrusionOk="0">
                    <a:moveTo>
                      <a:pt x="71585" y="58242"/>
                    </a:moveTo>
                    <a:lnTo>
                      <a:pt x="71585" y="58242"/>
                    </a:lnTo>
                    <a:cubicBezTo>
                      <a:pt x="71590" y="58323"/>
                      <a:pt x="71595" y="58404"/>
                      <a:pt x="71601" y="58485"/>
                    </a:cubicBezTo>
                    <a:lnTo>
                      <a:pt x="71601" y="58485"/>
                    </a:lnTo>
                    <a:cubicBezTo>
                      <a:pt x="71593" y="58407"/>
                      <a:pt x="71585" y="58324"/>
                      <a:pt x="71585" y="58242"/>
                    </a:cubicBezTo>
                    <a:close/>
                    <a:moveTo>
                      <a:pt x="71017" y="1"/>
                    </a:moveTo>
                    <a:lnTo>
                      <a:pt x="71017" y="1"/>
                    </a:lnTo>
                    <a:cubicBezTo>
                      <a:pt x="59142" y="634"/>
                      <a:pt x="18180" y="15879"/>
                      <a:pt x="1301" y="29722"/>
                    </a:cubicBezTo>
                    <a:cubicBezTo>
                      <a:pt x="100" y="30723"/>
                      <a:pt x="0" y="32524"/>
                      <a:pt x="1101" y="33625"/>
                    </a:cubicBezTo>
                    <a:cubicBezTo>
                      <a:pt x="3569" y="36060"/>
                      <a:pt x="5371" y="39762"/>
                      <a:pt x="5871" y="44166"/>
                    </a:cubicBezTo>
                    <a:cubicBezTo>
                      <a:pt x="6046" y="45630"/>
                      <a:pt x="7281" y="46551"/>
                      <a:pt x="8544" y="46551"/>
                    </a:cubicBezTo>
                    <a:cubicBezTo>
                      <a:pt x="9208" y="46551"/>
                      <a:pt x="9879" y="46296"/>
                      <a:pt x="10408" y="45733"/>
                    </a:cubicBezTo>
                    <a:cubicBezTo>
                      <a:pt x="10808" y="45333"/>
                      <a:pt x="11208" y="44933"/>
                      <a:pt x="11608" y="44532"/>
                    </a:cubicBezTo>
                    <a:lnTo>
                      <a:pt x="11608" y="44532"/>
                    </a:lnTo>
                    <a:cubicBezTo>
                      <a:pt x="9974" y="46200"/>
                      <a:pt x="11175" y="49002"/>
                      <a:pt x="13543" y="49002"/>
                    </a:cubicBezTo>
                    <a:cubicBezTo>
                      <a:pt x="20381" y="49036"/>
                      <a:pt x="28887" y="52171"/>
                      <a:pt x="33190" y="56775"/>
                    </a:cubicBezTo>
                    <a:cubicBezTo>
                      <a:pt x="33734" y="57373"/>
                      <a:pt x="34457" y="57658"/>
                      <a:pt x="35171" y="57658"/>
                    </a:cubicBezTo>
                    <a:cubicBezTo>
                      <a:pt x="36168" y="57658"/>
                      <a:pt x="37147" y="57104"/>
                      <a:pt x="37594" y="56074"/>
                    </a:cubicBezTo>
                    <a:cubicBezTo>
                      <a:pt x="37794" y="55574"/>
                      <a:pt x="37994" y="55107"/>
                      <a:pt x="38227" y="54606"/>
                    </a:cubicBezTo>
                    <a:lnTo>
                      <a:pt x="38227" y="54606"/>
                    </a:lnTo>
                    <a:cubicBezTo>
                      <a:pt x="37408" y="56428"/>
                      <a:pt x="38799" y="58333"/>
                      <a:pt x="40666" y="58333"/>
                    </a:cubicBezTo>
                    <a:cubicBezTo>
                      <a:pt x="40849" y="58333"/>
                      <a:pt x="41038" y="58315"/>
                      <a:pt x="41230" y="58276"/>
                    </a:cubicBezTo>
                    <a:cubicBezTo>
                      <a:pt x="43367" y="57814"/>
                      <a:pt x="45880" y="57597"/>
                      <a:pt x="48538" y="57597"/>
                    </a:cubicBezTo>
                    <a:cubicBezTo>
                      <a:pt x="55294" y="57597"/>
                      <a:pt x="62989" y="58998"/>
                      <a:pt x="67849" y="61344"/>
                    </a:cubicBezTo>
                    <a:cubicBezTo>
                      <a:pt x="68217" y="61519"/>
                      <a:pt x="68597" y="61599"/>
                      <a:pt x="68967" y="61599"/>
                    </a:cubicBezTo>
                    <a:cubicBezTo>
                      <a:pt x="70405" y="61599"/>
                      <a:pt x="71694" y="60389"/>
                      <a:pt x="71625" y="58814"/>
                    </a:cubicBezTo>
                    <a:lnTo>
                      <a:pt x="71625" y="58814"/>
                    </a:lnTo>
                    <a:cubicBezTo>
                      <a:pt x="71648" y="59124"/>
                      <a:pt x="71677" y="59434"/>
                      <a:pt x="71718" y="59743"/>
                    </a:cubicBezTo>
                    <a:cubicBezTo>
                      <a:pt x="71838" y="61184"/>
                      <a:pt x="73064" y="62141"/>
                      <a:pt x="74364" y="62141"/>
                    </a:cubicBezTo>
                    <a:cubicBezTo>
                      <a:pt x="74870" y="62141"/>
                      <a:pt x="75387" y="61996"/>
                      <a:pt x="75854" y="61678"/>
                    </a:cubicBezTo>
                    <a:cubicBezTo>
                      <a:pt x="79557" y="59143"/>
                      <a:pt x="84560" y="57175"/>
                      <a:pt x="89964" y="56007"/>
                    </a:cubicBezTo>
                    <a:cubicBezTo>
                      <a:pt x="89764" y="55974"/>
                      <a:pt x="89531" y="55874"/>
                      <a:pt x="89331" y="55774"/>
                    </a:cubicBezTo>
                    <a:cubicBezTo>
                      <a:pt x="84466" y="53426"/>
                      <a:pt x="76762" y="52041"/>
                      <a:pt x="70001" y="52041"/>
                    </a:cubicBezTo>
                    <a:cubicBezTo>
                      <a:pt x="67350" y="52041"/>
                      <a:pt x="64844" y="52254"/>
                      <a:pt x="62712" y="52705"/>
                    </a:cubicBezTo>
                    <a:cubicBezTo>
                      <a:pt x="62205" y="52816"/>
                      <a:pt x="61561" y="52870"/>
                      <a:pt x="60853" y="52870"/>
                    </a:cubicBezTo>
                    <a:cubicBezTo>
                      <a:pt x="58578" y="52870"/>
                      <a:pt x="55657" y="52306"/>
                      <a:pt x="54639" y="51237"/>
                    </a:cubicBezTo>
                    <a:cubicBezTo>
                      <a:pt x="50369" y="46601"/>
                      <a:pt x="41830" y="43498"/>
                      <a:pt x="35025" y="43465"/>
                    </a:cubicBezTo>
                    <a:cubicBezTo>
                      <a:pt x="32657" y="43465"/>
                      <a:pt x="27620" y="40863"/>
                      <a:pt x="27353" y="38628"/>
                    </a:cubicBezTo>
                    <a:cubicBezTo>
                      <a:pt x="26853" y="34225"/>
                      <a:pt x="25051" y="30522"/>
                      <a:pt x="22550" y="28054"/>
                    </a:cubicBezTo>
                    <a:cubicBezTo>
                      <a:pt x="21449" y="26987"/>
                      <a:pt x="21582" y="25152"/>
                      <a:pt x="22783" y="24185"/>
                    </a:cubicBezTo>
                    <a:cubicBezTo>
                      <a:pt x="33624" y="15278"/>
                      <a:pt x="54406" y="5805"/>
                      <a:pt x="71017"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7"/>
              <p:cNvSpPr/>
              <p:nvPr/>
            </p:nvSpPr>
            <p:spPr>
              <a:xfrm>
                <a:off x="1820150" y="2665738"/>
                <a:ext cx="184325" cy="255200"/>
              </a:xfrm>
              <a:custGeom>
                <a:avLst/>
                <a:gdLst/>
                <a:ahLst/>
                <a:cxnLst/>
                <a:rect l="l" t="t" r="r" b="b"/>
                <a:pathLst>
                  <a:path w="7373" h="10208" extrusionOk="0">
                    <a:moveTo>
                      <a:pt x="3670" y="0"/>
                    </a:moveTo>
                    <a:cubicBezTo>
                      <a:pt x="1835" y="0"/>
                      <a:pt x="1" y="10208"/>
                      <a:pt x="1" y="10208"/>
                    </a:cubicBezTo>
                    <a:lnTo>
                      <a:pt x="7372" y="10208"/>
                    </a:lnTo>
                    <a:cubicBezTo>
                      <a:pt x="7372" y="10208"/>
                      <a:pt x="5538"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7"/>
              <p:cNvSpPr/>
              <p:nvPr/>
            </p:nvSpPr>
            <p:spPr>
              <a:xfrm>
                <a:off x="1765100" y="2865038"/>
                <a:ext cx="293575" cy="111775"/>
              </a:xfrm>
              <a:custGeom>
                <a:avLst/>
                <a:gdLst/>
                <a:ahLst/>
                <a:cxnLst/>
                <a:rect l="l" t="t" r="r" b="b"/>
                <a:pathLst>
                  <a:path w="11743" h="4471" extrusionOk="0">
                    <a:moveTo>
                      <a:pt x="2002" y="1"/>
                    </a:moveTo>
                    <a:cubicBezTo>
                      <a:pt x="902" y="1"/>
                      <a:pt x="1" y="902"/>
                      <a:pt x="1" y="2002"/>
                    </a:cubicBezTo>
                    <a:lnTo>
                      <a:pt x="1" y="2469"/>
                    </a:lnTo>
                    <a:cubicBezTo>
                      <a:pt x="1" y="3570"/>
                      <a:pt x="902" y="4471"/>
                      <a:pt x="2002" y="4471"/>
                    </a:cubicBezTo>
                    <a:lnTo>
                      <a:pt x="9741" y="4471"/>
                    </a:lnTo>
                    <a:cubicBezTo>
                      <a:pt x="10875" y="4471"/>
                      <a:pt x="11743" y="3570"/>
                      <a:pt x="11743" y="2469"/>
                    </a:cubicBezTo>
                    <a:lnTo>
                      <a:pt x="11743" y="2002"/>
                    </a:lnTo>
                    <a:cubicBezTo>
                      <a:pt x="11743" y="902"/>
                      <a:pt x="10875" y="1"/>
                      <a:pt x="9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0" name="Google Shape;1520;p7"/>
          <p:cNvSpPr txBox="1">
            <a:spLocks noGrp="1"/>
          </p:cNvSpPr>
          <p:nvPr>
            <p:ph type="subTitle" idx="1"/>
          </p:nvPr>
        </p:nvSpPr>
        <p:spPr>
          <a:xfrm>
            <a:off x="720000" y="1719750"/>
            <a:ext cx="6606000" cy="2298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Char char="●"/>
              <a:defRPr sz="16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1600"/>
              </a:spcBef>
              <a:spcAft>
                <a:spcPts val="0"/>
              </a:spcAft>
              <a:buClr>
                <a:srgbClr val="999999"/>
              </a:buClr>
              <a:buSzPts val="800"/>
              <a:buFont typeface="Open Sans"/>
              <a:buChar char="■"/>
              <a:defRPr/>
            </a:lvl3pPr>
            <a:lvl4pPr lvl="3" algn="ctr" rtl="0">
              <a:lnSpc>
                <a:spcPct val="100000"/>
              </a:lnSpc>
              <a:spcBef>
                <a:spcPts val="1600"/>
              </a:spcBef>
              <a:spcAft>
                <a:spcPts val="0"/>
              </a:spcAft>
              <a:buClr>
                <a:srgbClr val="999999"/>
              </a:buClr>
              <a:buSzPts val="800"/>
              <a:buFont typeface="Open Sans"/>
              <a:buChar char="●"/>
              <a:defRPr/>
            </a:lvl4pPr>
            <a:lvl5pPr lvl="4" algn="ctr" rtl="0">
              <a:lnSpc>
                <a:spcPct val="100000"/>
              </a:lnSpc>
              <a:spcBef>
                <a:spcPts val="1600"/>
              </a:spcBef>
              <a:spcAft>
                <a:spcPts val="0"/>
              </a:spcAft>
              <a:buClr>
                <a:srgbClr val="999999"/>
              </a:buClr>
              <a:buSzPts val="1200"/>
              <a:buFont typeface="Open Sans"/>
              <a:buChar char="○"/>
              <a:defRPr/>
            </a:lvl5pPr>
            <a:lvl6pPr lvl="5" algn="ctr" rtl="0">
              <a:lnSpc>
                <a:spcPct val="100000"/>
              </a:lnSpc>
              <a:spcBef>
                <a:spcPts val="1600"/>
              </a:spcBef>
              <a:spcAft>
                <a:spcPts val="0"/>
              </a:spcAft>
              <a:buClr>
                <a:srgbClr val="999999"/>
              </a:buClr>
              <a:buSzPts val="1200"/>
              <a:buFont typeface="Open Sans"/>
              <a:buChar char="■"/>
              <a:defRPr/>
            </a:lvl6pPr>
            <a:lvl7pPr lvl="6" algn="ctr" rtl="0">
              <a:lnSpc>
                <a:spcPct val="100000"/>
              </a:lnSpc>
              <a:spcBef>
                <a:spcPts val="1600"/>
              </a:spcBef>
              <a:spcAft>
                <a:spcPts val="0"/>
              </a:spcAft>
              <a:buClr>
                <a:srgbClr val="999999"/>
              </a:buClr>
              <a:buSzPts val="700"/>
              <a:buFont typeface="Open Sans"/>
              <a:buChar char="●"/>
              <a:defRPr/>
            </a:lvl7pPr>
            <a:lvl8pPr lvl="7" algn="ctr" rtl="0">
              <a:lnSpc>
                <a:spcPct val="100000"/>
              </a:lnSpc>
              <a:spcBef>
                <a:spcPts val="1600"/>
              </a:spcBef>
              <a:spcAft>
                <a:spcPts val="0"/>
              </a:spcAft>
              <a:buClr>
                <a:srgbClr val="999999"/>
              </a:buClr>
              <a:buSzPts val="700"/>
              <a:buFont typeface="Open Sans"/>
              <a:buChar char="○"/>
              <a:defRPr/>
            </a:lvl8pPr>
            <a:lvl9pPr lvl="8" algn="ctr" rtl="0">
              <a:lnSpc>
                <a:spcPct val="100000"/>
              </a:lnSpc>
              <a:spcBef>
                <a:spcPts val="1600"/>
              </a:spcBef>
              <a:spcAft>
                <a:spcPts val="1600"/>
              </a:spcAft>
              <a:buClr>
                <a:srgbClr val="999999"/>
              </a:buClr>
              <a:buSzPts val="600"/>
              <a:buFont typeface="Open Sans"/>
              <a:buChar char="■"/>
              <a:defRPr/>
            </a:lvl9pPr>
          </a:lstStyle>
          <a:p>
            <a:endParaRPr/>
          </a:p>
        </p:txBody>
      </p:sp>
      <p:sp>
        <p:nvSpPr>
          <p:cNvPr id="1521" name="Google Shape;1521;p7"/>
          <p:cNvSpPr txBox="1">
            <a:spLocks noGrp="1"/>
          </p:cNvSpPr>
          <p:nvPr>
            <p:ph type="title"/>
          </p:nvPr>
        </p:nvSpPr>
        <p:spPr>
          <a:xfrm>
            <a:off x="720000" y="532925"/>
            <a:ext cx="7704000" cy="48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2380"/>
        <p:cNvGrpSpPr/>
        <p:nvPr/>
      </p:nvGrpSpPr>
      <p:grpSpPr>
        <a:xfrm>
          <a:off x="0" y="0"/>
          <a:ext cx="0" cy="0"/>
          <a:chOff x="0" y="0"/>
          <a:chExt cx="0" cy="0"/>
        </a:xfrm>
      </p:grpSpPr>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s">
  <p:cSld name="CUSTOM_5">
    <p:spTree>
      <p:nvGrpSpPr>
        <p:cNvPr id="1" name="Shape 3710"/>
        <p:cNvGrpSpPr/>
        <p:nvPr/>
      </p:nvGrpSpPr>
      <p:grpSpPr>
        <a:xfrm>
          <a:off x="0" y="0"/>
          <a:ext cx="0" cy="0"/>
          <a:chOff x="0" y="0"/>
          <a:chExt cx="0" cy="0"/>
        </a:xfrm>
      </p:grpSpPr>
      <p:grpSp>
        <p:nvGrpSpPr>
          <p:cNvPr id="3711" name="Google Shape;3711;p18"/>
          <p:cNvGrpSpPr/>
          <p:nvPr/>
        </p:nvGrpSpPr>
        <p:grpSpPr>
          <a:xfrm>
            <a:off x="50125" y="0"/>
            <a:ext cx="8858300" cy="5317875"/>
            <a:chOff x="50125" y="0"/>
            <a:chExt cx="8858300" cy="5317875"/>
          </a:xfrm>
        </p:grpSpPr>
        <p:sp>
          <p:nvSpPr>
            <p:cNvPr id="3712" name="Google Shape;3712;p18"/>
            <p:cNvSpPr/>
            <p:nvPr/>
          </p:nvSpPr>
          <p:spPr>
            <a:xfrm>
              <a:off x="1626250" y="155125"/>
              <a:ext cx="128450" cy="162650"/>
            </a:xfrm>
            <a:custGeom>
              <a:avLst/>
              <a:gdLst/>
              <a:ahLst/>
              <a:cxnLst/>
              <a:rect l="l" t="t" r="r" b="b"/>
              <a:pathLst>
                <a:path w="5138" h="6506" extrusionOk="0">
                  <a:moveTo>
                    <a:pt x="2569" y="0"/>
                  </a:moveTo>
                  <a:cubicBezTo>
                    <a:pt x="2001" y="1702"/>
                    <a:pt x="0" y="6505"/>
                    <a:pt x="2569" y="6505"/>
                  </a:cubicBezTo>
                  <a:cubicBezTo>
                    <a:pt x="5137" y="6505"/>
                    <a:pt x="3236"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8"/>
            <p:cNvSpPr/>
            <p:nvPr/>
          </p:nvSpPr>
          <p:spPr>
            <a:xfrm>
              <a:off x="3958725" y="519550"/>
              <a:ext cx="128450" cy="162650"/>
            </a:xfrm>
            <a:custGeom>
              <a:avLst/>
              <a:gdLst/>
              <a:ahLst/>
              <a:cxnLst/>
              <a:rect l="l" t="t" r="r" b="b"/>
              <a:pathLst>
                <a:path w="5138" h="6506" extrusionOk="0">
                  <a:moveTo>
                    <a:pt x="2569" y="0"/>
                  </a:moveTo>
                  <a:cubicBezTo>
                    <a:pt x="1969" y="1668"/>
                    <a:pt x="1" y="6505"/>
                    <a:pt x="2569" y="6505"/>
                  </a:cubicBezTo>
                  <a:cubicBezTo>
                    <a:pt x="5138" y="6505"/>
                    <a:pt x="3237"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8"/>
            <p:cNvSpPr/>
            <p:nvPr/>
          </p:nvSpPr>
          <p:spPr>
            <a:xfrm>
              <a:off x="1291000" y="171040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8"/>
            <p:cNvSpPr/>
            <p:nvPr/>
          </p:nvSpPr>
          <p:spPr>
            <a:xfrm>
              <a:off x="447900" y="0"/>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8"/>
            <p:cNvSpPr/>
            <p:nvPr/>
          </p:nvSpPr>
          <p:spPr>
            <a:xfrm>
              <a:off x="50125" y="1522775"/>
              <a:ext cx="128450" cy="162625"/>
            </a:xfrm>
            <a:custGeom>
              <a:avLst/>
              <a:gdLst/>
              <a:ahLst/>
              <a:cxnLst/>
              <a:rect l="l" t="t" r="r" b="b"/>
              <a:pathLst>
                <a:path w="5138" h="6505" extrusionOk="0">
                  <a:moveTo>
                    <a:pt x="2569" y="0"/>
                  </a:moveTo>
                  <a:cubicBezTo>
                    <a:pt x="2001" y="1701"/>
                    <a:pt x="0" y="6505"/>
                    <a:pt x="2569" y="6505"/>
                  </a:cubicBezTo>
                  <a:cubicBezTo>
                    <a:pt x="5137" y="6505"/>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8"/>
            <p:cNvSpPr/>
            <p:nvPr/>
          </p:nvSpPr>
          <p:spPr>
            <a:xfrm>
              <a:off x="2361775" y="311075"/>
              <a:ext cx="128450" cy="162625"/>
            </a:xfrm>
            <a:custGeom>
              <a:avLst/>
              <a:gdLst/>
              <a:ahLst/>
              <a:cxnLst/>
              <a:rect l="l" t="t" r="r" b="b"/>
              <a:pathLst>
                <a:path w="5138" h="6505" extrusionOk="0">
                  <a:moveTo>
                    <a:pt x="2569" y="0"/>
                  </a:moveTo>
                  <a:cubicBezTo>
                    <a:pt x="1968" y="1668"/>
                    <a:pt x="0" y="6505"/>
                    <a:pt x="2569" y="6505"/>
                  </a:cubicBezTo>
                  <a:cubicBezTo>
                    <a:pt x="5137" y="6505"/>
                    <a:pt x="3236"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8"/>
            <p:cNvSpPr/>
            <p:nvPr/>
          </p:nvSpPr>
          <p:spPr>
            <a:xfrm>
              <a:off x="1150075" y="229350"/>
              <a:ext cx="128450" cy="163475"/>
            </a:xfrm>
            <a:custGeom>
              <a:avLst/>
              <a:gdLst/>
              <a:ahLst/>
              <a:cxnLst/>
              <a:rect l="l" t="t" r="r" b="b"/>
              <a:pathLst>
                <a:path w="5138" h="6539" extrusionOk="0">
                  <a:moveTo>
                    <a:pt x="2569" y="0"/>
                  </a:moveTo>
                  <a:cubicBezTo>
                    <a:pt x="2002" y="1701"/>
                    <a:pt x="0" y="6538"/>
                    <a:pt x="2569" y="6538"/>
                  </a:cubicBezTo>
                  <a:cubicBezTo>
                    <a:pt x="5137" y="6538"/>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8"/>
            <p:cNvSpPr/>
            <p:nvPr/>
          </p:nvSpPr>
          <p:spPr>
            <a:xfrm>
              <a:off x="3177350" y="203500"/>
              <a:ext cx="131775" cy="167625"/>
            </a:xfrm>
            <a:custGeom>
              <a:avLst/>
              <a:gdLst/>
              <a:ahLst/>
              <a:cxnLst/>
              <a:rect l="l" t="t" r="r" b="b"/>
              <a:pathLst>
                <a:path w="5271" h="6705" extrusionOk="0">
                  <a:moveTo>
                    <a:pt x="2636" y="0"/>
                  </a:moveTo>
                  <a:cubicBezTo>
                    <a:pt x="2035" y="1735"/>
                    <a:pt x="0" y="6705"/>
                    <a:pt x="2636" y="6705"/>
                  </a:cubicBezTo>
                  <a:cubicBezTo>
                    <a:pt x="5271" y="6705"/>
                    <a:pt x="3336"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8"/>
            <p:cNvSpPr/>
            <p:nvPr/>
          </p:nvSpPr>
          <p:spPr>
            <a:xfrm>
              <a:off x="4516625" y="287725"/>
              <a:ext cx="132625" cy="167625"/>
            </a:xfrm>
            <a:custGeom>
              <a:avLst/>
              <a:gdLst/>
              <a:ahLst/>
              <a:cxnLst/>
              <a:rect l="l" t="t" r="r" b="b"/>
              <a:pathLst>
                <a:path w="5305" h="6705" extrusionOk="0">
                  <a:moveTo>
                    <a:pt x="2670" y="0"/>
                  </a:moveTo>
                  <a:cubicBezTo>
                    <a:pt x="2069" y="1735"/>
                    <a:pt x="1" y="6705"/>
                    <a:pt x="2670" y="6705"/>
                  </a:cubicBezTo>
                  <a:cubicBezTo>
                    <a:pt x="5305" y="6705"/>
                    <a:pt x="3370" y="1835"/>
                    <a:pt x="2670"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8"/>
            <p:cNvSpPr/>
            <p:nvPr/>
          </p:nvSpPr>
          <p:spPr>
            <a:xfrm>
              <a:off x="2141600" y="974875"/>
              <a:ext cx="128450" cy="162650"/>
            </a:xfrm>
            <a:custGeom>
              <a:avLst/>
              <a:gdLst/>
              <a:ahLst/>
              <a:cxnLst/>
              <a:rect l="l" t="t" r="r" b="b"/>
              <a:pathLst>
                <a:path w="5138" h="6506" extrusionOk="0">
                  <a:moveTo>
                    <a:pt x="2569" y="1"/>
                  </a:moveTo>
                  <a:cubicBezTo>
                    <a:pt x="2002" y="1702"/>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8"/>
            <p:cNvSpPr/>
            <p:nvPr/>
          </p:nvSpPr>
          <p:spPr>
            <a:xfrm>
              <a:off x="1764675" y="1737100"/>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8"/>
            <p:cNvSpPr/>
            <p:nvPr/>
          </p:nvSpPr>
          <p:spPr>
            <a:xfrm>
              <a:off x="3074775" y="1119975"/>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8"/>
            <p:cNvSpPr/>
            <p:nvPr/>
          </p:nvSpPr>
          <p:spPr>
            <a:xfrm>
              <a:off x="415375" y="1241725"/>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8"/>
            <p:cNvSpPr/>
            <p:nvPr/>
          </p:nvSpPr>
          <p:spPr>
            <a:xfrm>
              <a:off x="380350" y="2140700"/>
              <a:ext cx="132625" cy="167650"/>
            </a:xfrm>
            <a:custGeom>
              <a:avLst/>
              <a:gdLst/>
              <a:ahLst/>
              <a:cxnLst/>
              <a:rect l="l" t="t" r="r" b="b"/>
              <a:pathLst>
                <a:path w="5305" h="6706" extrusionOk="0">
                  <a:moveTo>
                    <a:pt x="2636" y="1"/>
                  </a:moveTo>
                  <a:cubicBezTo>
                    <a:pt x="2069" y="1735"/>
                    <a:pt x="0" y="6706"/>
                    <a:pt x="2636" y="6706"/>
                  </a:cubicBezTo>
                  <a:cubicBezTo>
                    <a:pt x="5304" y="6706"/>
                    <a:pt x="3370" y="1836"/>
                    <a:pt x="2636"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8"/>
            <p:cNvSpPr/>
            <p:nvPr/>
          </p:nvSpPr>
          <p:spPr>
            <a:xfrm>
              <a:off x="3653525" y="2276650"/>
              <a:ext cx="132625" cy="167625"/>
            </a:xfrm>
            <a:custGeom>
              <a:avLst/>
              <a:gdLst/>
              <a:ahLst/>
              <a:cxnLst/>
              <a:rect l="l" t="t" r="r" b="b"/>
              <a:pathLst>
                <a:path w="5305" h="6705" extrusionOk="0">
                  <a:moveTo>
                    <a:pt x="2669" y="0"/>
                  </a:moveTo>
                  <a:cubicBezTo>
                    <a:pt x="2068" y="1735"/>
                    <a:pt x="0" y="6705"/>
                    <a:pt x="2669" y="6705"/>
                  </a:cubicBezTo>
                  <a:cubicBezTo>
                    <a:pt x="5304" y="6705"/>
                    <a:pt x="3369" y="1868"/>
                    <a:pt x="26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8"/>
            <p:cNvSpPr/>
            <p:nvPr/>
          </p:nvSpPr>
          <p:spPr>
            <a:xfrm>
              <a:off x="2307550" y="1558625"/>
              <a:ext cx="128450" cy="162650"/>
            </a:xfrm>
            <a:custGeom>
              <a:avLst/>
              <a:gdLst/>
              <a:ahLst/>
              <a:cxnLst/>
              <a:rect l="l" t="t" r="r" b="b"/>
              <a:pathLst>
                <a:path w="5138" h="6506" extrusionOk="0">
                  <a:moveTo>
                    <a:pt x="2569" y="1"/>
                  </a:moveTo>
                  <a:cubicBezTo>
                    <a:pt x="2002" y="1668"/>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8"/>
            <p:cNvSpPr/>
            <p:nvPr/>
          </p:nvSpPr>
          <p:spPr>
            <a:xfrm>
              <a:off x="3263250" y="1710400"/>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8"/>
            <p:cNvSpPr/>
            <p:nvPr/>
          </p:nvSpPr>
          <p:spPr>
            <a:xfrm>
              <a:off x="82625" y="50370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8"/>
            <p:cNvSpPr/>
            <p:nvPr/>
          </p:nvSpPr>
          <p:spPr>
            <a:xfrm>
              <a:off x="3912025" y="1474400"/>
              <a:ext cx="131800" cy="167650"/>
            </a:xfrm>
            <a:custGeom>
              <a:avLst/>
              <a:gdLst/>
              <a:ahLst/>
              <a:cxnLst/>
              <a:rect l="l" t="t" r="r" b="b"/>
              <a:pathLst>
                <a:path w="5272" h="6706" extrusionOk="0">
                  <a:moveTo>
                    <a:pt x="2636" y="0"/>
                  </a:moveTo>
                  <a:cubicBezTo>
                    <a:pt x="2036" y="1735"/>
                    <a:pt x="1" y="6705"/>
                    <a:pt x="2636" y="6705"/>
                  </a:cubicBezTo>
                  <a:cubicBezTo>
                    <a:pt x="5271" y="6705"/>
                    <a:pt x="3337"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8"/>
            <p:cNvSpPr/>
            <p:nvPr/>
          </p:nvSpPr>
          <p:spPr>
            <a:xfrm>
              <a:off x="4092800" y="1049300"/>
              <a:ext cx="132600" cy="167650"/>
            </a:xfrm>
            <a:custGeom>
              <a:avLst/>
              <a:gdLst/>
              <a:ahLst/>
              <a:cxnLst/>
              <a:rect l="l" t="t" r="r" b="b"/>
              <a:pathLst>
                <a:path w="5304" h="6706" extrusionOk="0">
                  <a:moveTo>
                    <a:pt x="2669" y="1"/>
                  </a:moveTo>
                  <a:cubicBezTo>
                    <a:pt x="2068" y="1735"/>
                    <a:pt x="0" y="6705"/>
                    <a:pt x="2669" y="6705"/>
                  </a:cubicBezTo>
                  <a:cubicBezTo>
                    <a:pt x="5304" y="6705"/>
                    <a:pt x="3369" y="1835"/>
                    <a:pt x="26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8"/>
            <p:cNvSpPr/>
            <p:nvPr/>
          </p:nvSpPr>
          <p:spPr>
            <a:xfrm>
              <a:off x="2616950" y="1740425"/>
              <a:ext cx="128450" cy="162650"/>
            </a:xfrm>
            <a:custGeom>
              <a:avLst/>
              <a:gdLst/>
              <a:ahLst/>
              <a:cxnLst/>
              <a:rect l="l" t="t" r="r" b="b"/>
              <a:pathLst>
                <a:path w="5138" h="6506" extrusionOk="0">
                  <a:moveTo>
                    <a:pt x="2569" y="0"/>
                  </a:moveTo>
                  <a:cubicBezTo>
                    <a:pt x="2002" y="1702"/>
                    <a:pt x="0" y="6505"/>
                    <a:pt x="2569" y="6505"/>
                  </a:cubicBezTo>
                  <a:cubicBezTo>
                    <a:pt x="5137" y="6505"/>
                    <a:pt x="3269" y="1802"/>
                    <a:pt x="2569" y="0"/>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8"/>
            <p:cNvSpPr/>
            <p:nvPr/>
          </p:nvSpPr>
          <p:spPr>
            <a:xfrm>
              <a:off x="3572625" y="1893025"/>
              <a:ext cx="128450" cy="162650"/>
            </a:xfrm>
            <a:custGeom>
              <a:avLst/>
              <a:gdLst/>
              <a:ahLst/>
              <a:cxnLst/>
              <a:rect l="l" t="t" r="r" b="b"/>
              <a:pathLst>
                <a:path w="5138" h="6506" extrusionOk="0">
                  <a:moveTo>
                    <a:pt x="2569" y="1"/>
                  </a:moveTo>
                  <a:cubicBezTo>
                    <a:pt x="2002" y="1669"/>
                    <a:pt x="1" y="6505"/>
                    <a:pt x="2569" y="6505"/>
                  </a:cubicBezTo>
                  <a:cubicBezTo>
                    <a:pt x="5138" y="6505"/>
                    <a:pt x="3270" y="1802"/>
                    <a:pt x="2569"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8"/>
            <p:cNvSpPr/>
            <p:nvPr/>
          </p:nvSpPr>
          <p:spPr>
            <a:xfrm>
              <a:off x="392025" y="686325"/>
              <a:ext cx="128450" cy="162650"/>
            </a:xfrm>
            <a:custGeom>
              <a:avLst/>
              <a:gdLst/>
              <a:ahLst/>
              <a:cxnLst/>
              <a:rect l="l" t="t" r="r" b="b"/>
              <a:pathLst>
                <a:path w="5138" h="6506" extrusionOk="0">
                  <a:moveTo>
                    <a:pt x="2569" y="1"/>
                  </a:moveTo>
                  <a:cubicBezTo>
                    <a:pt x="2002" y="1669"/>
                    <a:pt x="0" y="6506"/>
                    <a:pt x="2569" y="6506"/>
                  </a:cubicBezTo>
                  <a:cubicBezTo>
                    <a:pt x="5137" y="6506"/>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8"/>
            <p:cNvSpPr/>
            <p:nvPr/>
          </p:nvSpPr>
          <p:spPr>
            <a:xfrm>
              <a:off x="6047850" y="155125"/>
              <a:ext cx="128450" cy="162650"/>
            </a:xfrm>
            <a:custGeom>
              <a:avLst/>
              <a:gdLst/>
              <a:ahLst/>
              <a:cxnLst/>
              <a:rect l="l" t="t" r="r" b="b"/>
              <a:pathLst>
                <a:path w="5138" h="6506" extrusionOk="0">
                  <a:moveTo>
                    <a:pt x="2569" y="0"/>
                  </a:moveTo>
                  <a:cubicBezTo>
                    <a:pt x="2001" y="1702"/>
                    <a:pt x="0" y="6505"/>
                    <a:pt x="2569" y="6505"/>
                  </a:cubicBezTo>
                  <a:cubicBezTo>
                    <a:pt x="5137" y="6505"/>
                    <a:pt x="3236"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8"/>
            <p:cNvSpPr/>
            <p:nvPr/>
          </p:nvSpPr>
          <p:spPr>
            <a:xfrm>
              <a:off x="8380325" y="519550"/>
              <a:ext cx="128450" cy="162650"/>
            </a:xfrm>
            <a:custGeom>
              <a:avLst/>
              <a:gdLst/>
              <a:ahLst/>
              <a:cxnLst/>
              <a:rect l="l" t="t" r="r" b="b"/>
              <a:pathLst>
                <a:path w="5138" h="6506" extrusionOk="0">
                  <a:moveTo>
                    <a:pt x="2569" y="0"/>
                  </a:moveTo>
                  <a:cubicBezTo>
                    <a:pt x="1969" y="1668"/>
                    <a:pt x="1" y="6505"/>
                    <a:pt x="2569" y="6505"/>
                  </a:cubicBezTo>
                  <a:cubicBezTo>
                    <a:pt x="5138" y="6505"/>
                    <a:pt x="3237"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8"/>
            <p:cNvSpPr/>
            <p:nvPr/>
          </p:nvSpPr>
          <p:spPr>
            <a:xfrm>
              <a:off x="5712600" y="171040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8"/>
            <p:cNvSpPr/>
            <p:nvPr/>
          </p:nvSpPr>
          <p:spPr>
            <a:xfrm>
              <a:off x="4869500" y="0"/>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8"/>
            <p:cNvSpPr/>
            <p:nvPr/>
          </p:nvSpPr>
          <p:spPr>
            <a:xfrm>
              <a:off x="4471725" y="1522775"/>
              <a:ext cx="128450" cy="162625"/>
            </a:xfrm>
            <a:custGeom>
              <a:avLst/>
              <a:gdLst/>
              <a:ahLst/>
              <a:cxnLst/>
              <a:rect l="l" t="t" r="r" b="b"/>
              <a:pathLst>
                <a:path w="5138" h="6505" extrusionOk="0">
                  <a:moveTo>
                    <a:pt x="2569" y="0"/>
                  </a:moveTo>
                  <a:cubicBezTo>
                    <a:pt x="2001" y="1701"/>
                    <a:pt x="0" y="6505"/>
                    <a:pt x="2569" y="6505"/>
                  </a:cubicBezTo>
                  <a:cubicBezTo>
                    <a:pt x="5137" y="6505"/>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8"/>
            <p:cNvSpPr/>
            <p:nvPr/>
          </p:nvSpPr>
          <p:spPr>
            <a:xfrm>
              <a:off x="6783375" y="311075"/>
              <a:ext cx="128450" cy="162625"/>
            </a:xfrm>
            <a:custGeom>
              <a:avLst/>
              <a:gdLst/>
              <a:ahLst/>
              <a:cxnLst/>
              <a:rect l="l" t="t" r="r" b="b"/>
              <a:pathLst>
                <a:path w="5138" h="6505" extrusionOk="0">
                  <a:moveTo>
                    <a:pt x="2569" y="0"/>
                  </a:moveTo>
                  <a:cubicBezTo>
                    <a:pt x="1968" y="1668"/>
                    <a:pt x="0" y="6505"/>
                    <a:pt x="2569" y="6505"/>
                  </a:cubicBezTo>
                  <a:cubicBezTo>
                    <a:pt x="5137" y="6505"/>
                    <a:pt x="3236"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8"/>
            <p:cNvSpPr/>
            <p:nvPr/>
          </p:nvSpPr>
          <p:spPr>
            <a:xfrm>
              <a:off x="5571675" y="229350"/>
              <a:ext cx="128450" cy="163475"/>
            </a:xfrm>
            <a:custGeom>
              <a:avLst/>
              <a:gdLst/>
              <a:ahLst/>
              <a:cxnLst/>
              <a:rect l="l" t="t" r="r" b="b"/>
              <a:pathLst>
                <a:path w="5138" h="6539" extrusionOk="0">
                  <a:moveTo>
                    <a:pt x="2569" y="0"/>
                  </a:moveTo>
                  <a:cubicBezTo>
                    <a:pt x="2002" y="1701"/>
                    <a:pt x="0" y="6538"/>
                    <a:pt x="2569" y="6538"/>
                  </a:cubicBezTo>
                  <a:cubicBezTo>
                    <a:pt x="5137" y="6538"/>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8"/>
            <p:cNvSpPr/>
            <p:nvPr/>
          </p:nvSpPr>
          <p:spPr>
            <a:xfrm>
              <a:off x="7598950" y="203500"/>
              <a:ext cx="131775" cy="167625"/>
            </a:xfrm>
            <a:custGeom>
              <a:avLst/>
              <a:gdLst/>
              <a:ahLst/>
              <a:cxnLst/>
              <a:rect l="l" t="t" r="r" b="b"/>
              <a:pathLst>
                <a:path w="5271" h="6705" extrusionOk="0">
                  <a:moveTo>
                    <a:pt x="2636" y="0"/>
                  </a:moveTo>
                  <a:cubicBezTo>
                    <a:pt x="2035" y="1735"/>
                    <a:pt x="0" y="6705"/>
                    <a:pt x="2636" y="6705"/>
                  </a:cubicBezTo>
                  <a:cubicBezTo>
                    <a:pt x="5271" y="6705"/>
                    <a:pt x="3336"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8"/>
            <p:cNvSpPr/>
            <p:nvPr/>
          </p:nvSpPr>
          <p:spPr>
            <a:xfrm>
              <a:off x="6563200" y="974875"/>
              <a:ext cx="128450" cy="162650"/>
            </a:xfrm>
            <a:custGeom>
              <a:avLst/>
              <a:gdLst/>
              <a:ahLst/>
              <a:cxnLst/>
              <a:rect l="l" t="t" r="r" b="b"/>
              <a:pathLst>
                <a:path w="5138" h="6506" extrusionOk="0">
                  <a:moveTo>
                    <a:pt x="2569" y="1"/>
                  </a:moveTo>
                  <a:cubicBezTo>
                    <a:pt x="2002" y="1702"/>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8"/>
            <p:cNvSpPr/>
            <p:nvPr/>
          </p:nvSpPr>
          <p:spPr>
            <a:xfrm>
              <a:off x="6186275" y="1737100"/>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8"/>
            <p:cNvSpPr/>
            <p:nvPr/>
          </p:nvSpPr>
          <p:spPr>
            <a:xfrm>
              <a:off x="7496375" y="1119975"/>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8"/>
            <p:cNvSpPr/>
            <p:nvPr/>
          </p:nvSpPr>
          <p:spPr>
            <a:xfrm>
              <a:off x="4760775" y="1089325"/>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8"/>
            <p:cNvSpPr/>
            <p:nvPr/>
          </p:nvSpPr>
          <p:spPr>
            <a:xfrm>
              <a:off x="4801950" y="2140700"/>
              <a:ext cx="132625" cy="167650"/>
            </a:xfrm>
            <a:custGeom>
              <a:avLst/>
              <a:gdLst/>
              <a:ahLst/>
              <a:cxnLst/>
              <a:rect l="l" t="t" r="r" b="b"/>
              <a:pathLst>
                <a:path w="5305" h="6706" extrusionOk="0">
                  <a:moveTo>
                    <a:pt x="2636" y="1"/>
                  </a:moveTo>
                  <a:cubicBezTo>
                    <a:pt x="2069" y="1735"/>
                    <a:pt x="0" y="6706"/>
                    <a:pt x="2636" y="6706"/>
                  </a:cubicBezTo>
                  <a:cubicBezTo>
                    <a:pt x="5304" y="6706"/>
                    <a:pt x="3370" y="1836"/>
                    <a:pt x="2636"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8"/>
            <p:cNvSpPr/>
            <p:nvPr/>
          </p:nvSpPr>
          <p:spPr>
            <a:xfrm>
              <a:off x="8075125" y="2276650"/>
              <a:ext cx="132625" cy="167625"/>
            </a:xfrm>
            <a:custGeom>
              <a:avLst/>
              <a:gdLst/>
              <a:ahLst/>
              <a:cxnLst/>
              <a:rect l="l" t="t" r="r" b="b"/>
              <a:pathLst>
                <a:path w="5305" h="6705" extrusionOk="0">
                  <a:moveTo>
                    <a:pt x="2669" y="0"/>
                  </a:moveTo>
                  <a:cubicBezTo>
                    <a:pt x="2068" y="1735"/>
                    <a:pt x="0" y="6705"/>
                    <a:pt x="2669" y="6705"/>
                  </a:cubicBezTo>
                  <a:cubicBezTo>
                    <a:pt x="5304" y="6705"/>
                    <a:pt x="3369" y="1868"/>
                    <a:pt x="26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8"/>
            <p:cNvSpPr/>
            <p:nvPr/>
          </p:nvSpPr>
          <p:spPr>
            <a:xfrm>
              <a:off x="6729150" y="1558625"/>
              <a:ext cx="128450" cy="162650"/>
            </a:xfrm>
            <a:custGeom>
              <a:avLst/>
              <a:gdLst/>
              <a:ahLst/>
              <a:cxnLst/>
              <a:rect l="l" t="t" r="r" b="b"/>
              <a:pathLst>
                <a:path w="5138" h="6506" extrusionOk="0">
                  <a:moveTo>
                    <a:pt x="2569" y="1"/>
                  </a:moveTo>
                  <a:cubicBezTo>
                    <a:pt x="2002" y="1668"/>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8"/>
            <p:cNvSpPr/>
            <p:nvPr/>
          </p:nvSpPr>
          <p:spPr>
            <a:xfrm>
              <a:off x="7684850" y="1710400"/>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8"/>
            <p:cNvSpPr/>
            <p:nvPr/>
          </p:nvSpPr>
          <p:spPr>
            <a:xfrm>
              <a:off x="4504225" y="50370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8"/>
            <p:cNvSpPr/>
            <p:nvPr/>
          </p:nvSpPr>
          <p:spPr>
            <a:xfrm>
              <a:off x="8333625" y="1474400"/>
              <a:ext cx="131800" cy="167650"/>
            </a:xfrm>
            <a:custGeom>
              <a:avLst/>
              <a:gdLst/>
              <a:ahLst/>
              <a:cxnLst/>
              <a:rect l="l" t="t" r="r" b="b"/>
              <a:pathLst>
                <a:path w="5272" h="6706" extrusionOk="0">
                  <a:moveTo>
                    <a:pt x="2636" y="0"/>
                  </a:moveTo>
                  <a:cubicBezTo>
                    <a:pt x="2036" y="1735"/>
                    <a:pt x="1" y="6705"/>
                    <a:pt x="2636" y="6705"/>
                  </a:cubicBezTo>
                  <a:cubicBezTo>
                    <a:pt x="5271" y="6705"/>
                    <a:pt x="3337"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8"/>
            <p:cNvSpPr/>
            <p:nvPr/>
          </p:nvSpPr>
          <p:spPr>
            <a:xfrm>
              <a:off x="4813625" y="686325"/>
              <a:ext cx="128450" cy="162650"/>
            </a:xfrm>
            <a:custGeom>
              <a:avLst/>
              <a:gdLst/>
              <a:ahLst/>
              <a:cxnLst/>
              <a:rect l="l" t="t" r="r" b="b"/>
              <a:pathLst>
                <a:path w="5138" h="6506" extrusionOk="0">
                  <a:moveTo>
                    <a:pt x="2569" y="1"/>
                  </a:moveTo>
                  <a:cubicBezTo>
                    <a:pt x="2002" y="1669"/>
                    <a:pt x="0" y="6506"/>
                    <a:pt x="2569" y="6506"/>
                  </a:cubicBezTo>
                  <a:cubicBezTo>
                    <a:pt x="5137" y="6506"/>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8"/>
            <p:cNvSpPr/>
            <p:nvPr/>
          </p:nvSpPr>
          <p:spPr>
            <a:xfrm>
              <a:off x="6169800" y="117700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8"/>
            <p:cNvSpPr/>
            <p:nvPr/>
          </p:nvSpPr>
          <p:spPr>
            <a:xfrm flipH="1">
              <a:off x="1517850" y="765563"/>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8"/>
            <p:cNvSpPr/>
            <p:nvPr/>
          </p:nvSpPr>
          <p:spPr>
            <a:xfrm flipH="1">
              <a:off x="1329375" y="1355988"/>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8"/>
            <p:cNvSpPr/>
            <p:nvPr/>
          </p:nvSpPr>
          <p:spPr>
            <a:xfrm>
              <a:off x="7751450" y="75555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8"/>
            <p:cNvSpPr/>
            <p:nvPr/>
          </p:nvSpPr>
          <p:spPr>
            <a:xfrm>
              <a:off x="8225125" y="782250"/>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8"/>
            <p:cNvSpPr/>
            <p:nvPr/>
          </p:nvSpPr>
          <p:spPr>
            <a:xfrm>
              <a:off x="3335788" y="71217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8"/>
            <p:cNvSpPr/>
            <p:nvPr/>
          </p:nvSpPr>
          <p:spPr>
            <a:xfrm>
              <a:off x="3809463" y="738875"/>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8"/>
            <p:cNvSpPr/>
            <p:nvPr/>
          </p:nvSpPr>
          <p:spPr>
            <a:xfrm>
              <a:off x="1716500" y="2260650"/>
              <a:ext cx="128450" cy="162650"/>
            </a:xfrm>
            <a:custGeom>
              <a:avLst/>
              <a:gdLst/>
              <a:ahLst/>
              <a:cxnLst/>
              <a:rect l="l" t="t" r="r" b="b"/>
              <a:pathLst>
                <a:path w="5138" h="6506" extrusionOk="0">
                  <a:moveTo>
                    <a:pt x="2569" y="0"/>
                  </a:moveTo>
                  <a:cubicBezTo>
                    <a:pt x="2001" y="1702"/>
                    <a:pt x="0" y="6505"/>
                    <a:pt x="2569" y="6505"/>
                  </a:cubicBezTo>
                  <a:cubicBezTo>
                    <a:pt x="5137" y="6505"/>
                    <a:pt x="3236"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8"/>
            <p:cNvSpPr/>
            <p:nvPr/>
          </p:nvSpPr>
          <p:spPr>
            <a:xfrm>
              <a:off x="4048975" y="2625075"/>
              <a:ext cx="128450" cy="162650"/>
            </a:xfrm>
            <a:custGeom>
              <a:avLst/>
              <a:gdLst/>
              <a:ahLst/>
              <a:cxnLst/>
              <a:rect l="l" t="t" r="r" b="b"/>
              <a:pathLst>
                <a:path w="5138" h="6506" extrusionOk="0">
                  <a:moveTo>
                    <a:pt x="2569" y="0"/>
                  </a:moveTo>
                  <a:cubicBezTo>
                    <a:pt x="1969" y="1668"/>
                    <a:pt x="1" y="6505"/>
                    <a:pt x="2569" y="6505"/>
                  </a:cubicBezTo>
                  <a:cubicBezTo>
                    <a:pt x="5138" y="6505"/>
                    <a:pt x="3237"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8"/>
            <p:cNvSpPr/>
            <p:nvPr/>
          </p:nvSpPr>
          <p:spPr>
            <a:xfrm>
              <a:off x="1381250" y="381592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8"/>
            <p:cNvSpPr/>
            <p:nvPr/>
          </p:nvSpPr>
          <p:spPr>
            <a:xfrm>
              <a:off x="538150" y="2105525"/>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8"/>
            <p:cNvSpPr/>
            <p:nvPr/>
          </p:nvSpPr>
          <p:spPr>
            <a:xfrm>
              <a:off x="140375" y="3628300"/>
              <a:ext cx="128450" cy="162625"/>
            </a:xfrm>
            <a:custGeom>
              <a:avLst/>
              <a:gdLst/>
              <a:ahLst/>
              <a:cxnLst/>
              <a:rect l="l" t="t" r="r" b="b"/>
              <a:pathLst>
                <a:path w="5138" h="6505" extrusionOk="0">
                  <a:moveTo>
                    <a:pt x="2569" y="0"/>
                  </a:moveTo>
                  <a:cubicBezTo>
                    <a:pt x="2001" y="1701"/>
                    <a:pt x="0" y="6505"/>
                    <a:pt x="2569" y="6505"/>
                  </a:cubicBezTo>
                  <a:cubicBezTo>
                    <a:pt x="5137" y="6505"/>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8"/>
            <p:cNvSpPr/>
            <p:nvPr/>
          </p:nvSpPr>
          <p:spPr>
            <a:xfrm>
              <a:off x="2452025" y="2416600"/>
              <a:ext cx="128450" cy="162625"/>
            </a:xfrm>
            <a:custGeom>
              <a:avLst/>
              <a:gdLst/>
              <a:ahLst/>
              <a:cxnLst/>
              <a:rect l="l" t="t" r="r" b="b"/>
              <a:pathLst>
                <a:path w="5138" h="6505" extrusionOk="0">
                  <a:moveTo>
                    <a:pt x="2569" y="0"/>
                  </a:moveTo>
                  <a:cubicBezTo>
                    <a:pt x="1968" y="1668"/>
                    <a:pt x="0" y="6505"/>
                    <a:pt x="2569" y="6505"/>
                  </a:cubicBezTo>
                  <a:cubicBezTo>
                    <a:pt x="5137" y="6505"/>
                    <a:pt x="3236"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8"/>
            <p:cNvSpPr/>
            <p:nvPr/>
          </p:nvSpPr>
          <p:spPr>
            <a:xfrm>
              <a:off x="1240325" y="2334875"/>
              <a:ext cx="128450" cy="163475"/>
            </a:xfrm>
            <a:custGeom>
              <a:avLst/>
              <a:gdLst/>
              <a:ahLst/>
              <a:cxnLst/>
              <a:rect l="l" t="t" r="r" b="b"/>
              <a:pathLst>
                <a:path w="5138" h="6539" extrusionOk="0">
                  <a:moveTo>
                    <a:pt x="2569" y="0"/>
                  </a:moveTo>
                  <a:cubicBezTo>
                    <a:pt x="2002" y="1701"/>
                    <a:pt x="0" y="6538"/>
                    <a:pt x="2569" y="6538"/>
                  </a:cubicBezTo>
                  <a:cubicBezTo>
                    <a:pt x="5137" y="6538"/>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8"/>
            <p:cNvSpPr/>
            <p:nvPr/>
          </p:nvSpPr>
          <p:spPr>
            <a:xfrm>
              <a:off x="3267600" y="2309025"/>
              <a:ext cx="131775" cy="167625"/>
            </a:xfrm>
            <a:custGeom>
              <a:avLst/>
              <a:gdLst/>
              <a:ahLst/>
              <a:cxnLst/>
              <a:rect l="l" t="t" r="r" b="b"/>
              <a:pathLst>
                <a:path w="5271" h="6705" extrusionOk="0">
                  <a:moveTo>
                    <a:pt x="2636" y="0"/>
                  </a:moveTo>
                  <a:cubicBezTo>
                    <a:pt x="2035" y="1735"/>
                    <a:pt x="0" y="6705"/>
                    <a:pt x="2636" y="6705"/>
                  </a:cubicBezTo>
                  <a:cubicBezTo>
                    <a:pt x="5271" y="6705"/>
                    <a:pt x="3336"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8"/>
            <p:cNvSpPr/>
            <p:nvPr/>
          </p:nvSpPr>
          <p:spPr>
            <a:xfrm>
              <a:off x="4606875" y="2393250"/>
              <a:ext cx="132625" cy="167625"/>
            </a:xfrm>
            <a:custGeom>
              <a:avLst/>
              <a:gdLst/>
              <a:ahLst/>
              <a:cxnLst/>
              <a:rect l="l" t="t" r="r" b="b"/>
              <a:pathLst>
                <a:path w="5305" h="6705" extrusionOk="0">
                  <a:moveTo>
                    <a:pt x="2670" y="0"/>
                  </a:moveTo>
                  <a:cubicBezTo>
                    <a:pt x="2069" y="1735"/>
                    <a:pt x="1" y="6705"/>
                    <a:pt x="2670" y="6705"/>
                  </a:cubicBezTo>
                  <a:cubicBezTo>
                    <a:pt x="5305" y="6705"/>
                    <a:pt x="3370" y="1835"/>
                    <a:pt x="2670"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8"/>
            <p:cNvSpPr/>
            <p:nvPr/>
          </p:nvSpPr>
          <p:spPr>
            <a:xfrm>
              <a:off x="2231850" y="3080400"/>
              <a:ext cx="128450" cy="162650"/>
            </a:xfrm>
            <a:custGeom>
              <a:avLst/>
              <a:gdLst/>
              <a:ahLst/>
              <a:cxnLst/>
              <a:rect l="l" t="t" r="r" b="b"/>
              <a:pathLst>
                <a:path w="5138" h="6506" extrusionOk="0">
                  <a:moveTo>
                    <a:pt x="2569" y="1"/>
                  </a:moveTo>
                  <a:cubicBezTo>
                    <a:pt x="2002" y="1702"/>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8"/>
            <p:cNvSpPr/>
            <p:nvPr/>
          </p:nvSpPr>
          <p:spPr>
            <a:xfrm>
              <a:off x="1854925" y="3842625"/>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8"/>
            <p:cNvSpPr/>
            <p:nvPr/>
          </p:nvSpPr>
          <p:spPr>
            <a:xfrm>
              <a:off x="3165025" y="3225500"/>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8"/>
            <p:cNvSpPr/>
            <p:nvPr/>
          </p:nvSpPr>
          <p:spPr>
            <a:xfrm>
              <a:off x="505625" y="3347250"/>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8"/>
            <p:cNvSpPr/>
            <p:nvPr/>
          </p:nvSpPr>
          <p:spPr>
            <a:xfrm>
              <a:off x="470600" y="4246225"/>
              <a:ext cx="132625" cy="167650"/>
            </a:xfrm>
            <a:custGeom>
              <a:avLst/>
              <a:gdLst/>
              <a:ahLst/>
              <a:cxnLst/>
              <a:rect l="l" t="t" r="r" b="b"/>
              <a:pathLst>
                <a:path w="5305" h="6706" extrusionOk="0">
                  <a:moveTo>
                    <a:pt x="2636" y="1"/>
                  </a:moveTo>
                  <a:cubicBezTo>
                    <a:pt x="2069" y="1735"/>
                    <a:pt x="0" y="6706"/>
                    <a:pt x="2636" y="6706"/>
                  </a:cubicBezTo>
                  <a:cubicBezTo>
                    <a:pt x="5304" y="6706"/>
                    <a:pt x="3370" y="1836"/>
                    <a:pt x="2636"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8"/>
            <p:cNvSpPr/>
            <p:nvPr/>
          </p:nvSpPr>
          <p:spPr>
            <a:xfrm>
              <a:off x="3743775" y="4382175"/>
              <a:ext cx="132625" cy="167625"/>
            </a:xfrm>
            <a:custGeom>
              <a:avLst/>
              <a:gdLst/>
              <a:ahLst/>
              <a:cxnLst/>
              <a:rect l="l" t="t" r="r" b="b"/>
              <a:pathLst>
                <a:path w="5305" h="6705" extrusionOk="0">
                  <a:moveTo>
                    <a:pt x="2669" y="0"/>
                  </a:moveTo>
                  <a:cubicBezTo>
                    <a:pt x="2068" y="1735"/>
                    <a:pt x="0" y="6705"/>
                    <a:pt x="2669" y="6705"/>
                  </a:cubicBezTo>
                  <a:cubicBezTo>
                    <a:pt x="5304" y="6705"/>
                    <a:pt x="3369" y="1868"/>
                    <a:pt x="26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8"/>
            <p:cNvSpPr/>
            <p:nvPr/>
          </p:nvSpPr>
          <p:spPr>
            <a:xfrm>
              <a:off x="2397800" y="3664150"/>
              <a:ext cx="128450" cy="162650"/>
            </a:xfrm>
            <a:custGeom>
              <a:avLst/>
              <a:gdLst/>
              <a:ahLst/>
              <a:cxnLst/>
              <a:rect l="l" t="t" r="r" b="b"/>
              <a:pathLst>
                <a:path w="5138" h="6506" extrusionOk="0">
                  <a:moveTo>
                    <a:pt x="2569" y="1"/>
                  </a:moveTo>
                  <a:cubicBezTo>
                    <a:pt x="2002" y="1668"/>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8"/>
            <p:cNvSpPr/>
            <p:nvPr/>
          </p:nvSpPr>
          <p:spPr>
            <a:xfrm>
              <a:off x="3353500" y="3815925"/>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8"/>
            <p:cNvSpPr/>
            <p:nvPr/>
          </p:nvSpPr>
          <p:spPr>
            <a:xfrm>
              <a:off x="172875" y="26092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8"/>
            <p:cNvSpPr/>
            <p:nvPr/>
          </p:nvSpPr>
          <p:spPr>
            <a:xfrm>
              <a:off x="4002275" y="3579925"/>
              <a:ext cx="131800" cy="167650"/>
            </a:xfrm>
            <a:custGeom>
              <a:avLst/>
              <a:gdLst/>
              <a:ahLst/>
              <a:cxnLst/>
              <a:rect l="l" t="t" r="r" b="b"/>
              <a:pathLst>
                <a:path w="5272" h="6706" extrusionOk="0">
                  <a:moveTo>
                    <a:pt x="2636" y="0"/>
                  </a:moveTo>
                  <a:cubicBezTo>
                    <a:pt x="2036" y="1735"/>
                    <a:pt x="1" y="6705"/>
                    <a:pt x="2636" y="6705"/>
                  </a:cubicBezTo>
                  <a:cubicBezTo>
                    <a:pt x="5271" y="6705"/>
                    <a:pt x="3337"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8"/>
            <p:cNvSpPr/>
            <p:nvPr/>
          </p:nvSpPr>
          <p:spPr>
            <a:xfrm>
              <a:off x="4183050" y="3154825"/>
              <a:ext cx="132600" cy="167650"/>
            </a:xfrm>
            <a:custGeom>
              <a:avLst/>
              <a:gdLst/>
              <a:ahLst/>
              <a:cxnLst/>
              <a:rect l="l" t="t" r="r" b="b"/>
              <a:pathLst>
                <a:path w="5304" h="6706" extrusionOk="0">
                  <a:moveTo>
                    <a:pt x="2669" y="1"/>
                  </a:moveTo>
                  <a:cubicBezTo>
                    <a:pt x="2068" y="1735"/>
                    <a:pt x="0" y="6705"/>
                    <a:pt x="2669" y="6705"/>
                  </a:cubicBezTo>
                  <a:cubicBezTo>
                    <a:pt x="5304" y="6705"/>
                    <a:pt x="3369" y="1835"/>
                    <a:pt x="26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8"/>
            <p:cNvSpPr/>
            <p:nvPr/>
          </p:nvSpPr>
          <p:spPr>
            <a:xfrm>
              <a:off x="2025875" y="2443275"/>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8"/>
            <p:cNvSpPr/>
            <p:nvPr/>
          </p:nvSpPr>
          <p:spPr>
            <a:xfrm>
              <a:off x="3576975" y="2491650"/>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8"/>
            <p:cNvSpPr/>
            <p:nvPr/>
          </p:nvSpPr>
          <p:spPr>
            <a:xfrm>
              <a:off x="2707200" y="3845950"/>
              <a:ext cx="128450" cy="162650"/>
            </a:xfrm>
            <a:custGeom>
              <a:avLst/>
              <a:gdLst/>
              <a:ahLst/>
              <a:cxnLst/>
              <a:rect l="l" t="t" r="r" b="b"/>
              <a:pathLst>
                <a:path w="5138" h="6506" extrusionOk="0">
                  <a:moveTo>
                    <a:pt x="2569" y="0"/>
                  </a:moveTo>
                  <a:cubicBezTo>
                    <a:pt x="2002" y="1702"/>
                    <a:pt x="0" y="6505"/>
                    <a:pt x="2569" y="6505"/>
                  </a:cubicBezTo>
                  <a:cubicBezTo>
                    <a:pt x="5137" y="6505"/>
                    <a:pt x="3269" y="1802"/>
                    <a:pt x="2569" y="0"/>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8"/>
            <p:cNvSpPr/>
            <p:nvPr/>
          </p:nvSpPr>
          <p:spPr>
            <a:xfrm>
              <a:off x="482275" y="2791850"/>
              <a:ext cx="128450" cy="162650"/>
            </a:xfrm>
            <a:custGeom>
              <a:avLst/>
              <a:gdLst/>
              <a:ahLst/>
              <a:cxnLst/>
              <a:rect l="l" t="t" r="r" b="b"/>
              <a:pathLst>
                <a:path w="5138" h="6506" extrusionOk="0">
                  <a:moveTo>
                    <a:pt x="2569" y="1"/>
                  </a:moveTo>
                  <a:cubicBezTo>
                    <a:pt x="2002" y="1669"/>
                    <a:pt x="0" y="6506"/>
                    <a:pt x="2569" y="6506"/>
                  </a:cubicBezTo>
                  <a:cubicBezTo>
                    <a:pt x="5137" y="6506"/>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8"/>
            <p:cNvSpPr/>
            <p:nvPr/>
          </p:nvSpPr>
          <p:spPr>
            <a:xfrm>
              <a:off x="6138100" y="2260650"/>
              <a:ext cx="128450" cy="162650"/>
            </a:xfrm>
            <a:custGeom>
              <a:avLst/>
              <a:gdLst/>
              <a:ahLst/>
              <a:cxnLst/>
              <a:rect l="l" t="t" r="r" b="b"/>
              <a:pathLst>
                <a:path w="5138" h="6506" extrusionOk="0">
                  <a:moveTo>
                    <a:pt x="2569" y="0"/>
                  </a:moveTo>
                  <a:cubicBezTo>
                    <a:pt x="2001" y="1702"/>
                    <a:pt x="0" y="6505"/>
                    <a:pt x="2569" y="6505"/>
                  </a:cubicBezTo>
                  <a:cubicBezTo>
                    <a:pt x="5137" y="6505"/>
                    <a:pt x="3236"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8"/>
            <p:cNvSpPr/>
            <p:nvPr/>
          </p:nvSpPr>
          <p:spPr>
            <a:xfrm>
              <a:off x="8470575" y="2625075"/>
              <a:ext cx="128450" cy="162650"/>
            </a:xfrm>
            <a:custGeom>
              <a:avLst/>
              <a:gdLst/>
              <a:ahLst/>
              <a:cxnLst/>
              <a:rect l="l" t="t" r="r" b="b"/>
              <a:pathLst>
                <a:path w="5138" h="6506" extrusionOk="0">
                  <a:moveTo>
                    <a:pt x="2569" y="0"/>
                  </a:moveTo>
                  <a:cubicBezTo>
                    <a:pt x="1969" y="1668"/>
                    <a:pt x="1" y="6505"/>
                    <a:pt x="2569" y="6505"/>
                  </a:cubicBezTo>
                  <a:cubicBezTo>
                    <a:pt x="5138" y="6505"/>
                    <a:pt x="3237"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8"/>
            <p:cNvSpPr/>
            <p:nvPr/>
          </p:nvSpPr>
          <p:spPr>
            <a:xfrm>
              <a:off x="5802850" y="381592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8"/>
            <p:cNvSpPr/>
            <p:nvPr/>
          </p:nvSpPr>
          <p:spPr>
            <a:xfrm>
              <a:off x="4959750" y="2105525"/>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8"/>
            <p:cNvSpPr/>
            <p:nvPr/>
          </p:nvSpPr>
          <p:spPr>
            <a:xfrm>
              <a:off x="4561975" y="3628300"/>
              <a:ext cx="128450" cy="162625"/>
            </a:xfrm>
            <a:custGeom>
              <a:avLst/>
              <a:gdLst/>
              <a:ahLst/>
              <a:cxnLst/>
              <a:rect l="l" t="t" r="r" b="b"/>
              <a:pathLst>
                <a:path w="5138" h="6505" extrusionOk="0">
                  <a:moveTo>
                    <a:pt x="2569" y="0"/>
                  </a:moveTo>
                  <a:cubicBezTo>
                    <a:pt x="2001" y="1701"/>
                    <a:pt x="0" y="6505"/>
                    <a:pt x="2569" y="6505"/>
                  </a:cubicBezTo>
                  <a:cubicBezTo>
                    <a:pt x="5137" y="6505"/>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8"/>
            <p:cNvSpPr/>
            <p:nvPr/>
          </p:nvSpPr>
          <p:spPr>
            <a:xfrm>
              <a:off x="6873625" y="2416600"/>
              <a:ext cx="128450" cy="162625"/>
            </a:xfrm>
            <a:custGeom>
              <a:avLst/>
              <a:gdLst/>
              <a:ahLst/>
              <a:cxnLst/>
              <a:rect l="l" t="t" r="r" b="b"/>
              <a:pathLst>
                <a:path w="5138" h="6505" extrusionOk="0">
                  <a:moveTo>
                    <a:pt x="2569" y="0"/>
                  </a:moveTo>
                  <a:cubicBezTo>
                    <a:pt x="1968" y="1668"/>
                    <a:pt x="0" y="6505"/>
                    <a:pt x="2569" y="6505"/>
                  </a:cubicBezTo>
                  <a:cubicBezTo>
                    <a:pt x="5137" y="6505"/>
                    <a:pt x="3236"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8"/>
            <p:cNvSpPr/>
            <p:nvPr/>
          </p:nvSpPr>
          <p:spPr>
            <a:xfrm>
              <a:off x="5661925" y="2334875"/>
              <a:ext cx="128450" cy="163475"/>
            </a:xfrm>
            <a:custGeom>
              <a:avLst/>
              <a:gdLst/>
              <a:ahLst/>
              <a:cxnLst/>
              <a:rect l="l" t="t" r="r" b="b"/>
              <a:pathLst>
                <a:path w="5138" h="6539" extrusionOk="0">
                  <a:moveTo>
                    <a:pt x="2569" y="0"/>
                  </a:moveTo>
                  <a:cubicBezTo>
                    <a:pt x="2002" y="1701"/>
                    <a:pt x="0" y="6538"/>
                    <a:pt x="2569" y="6538"/>
                  </a:cubicBezTo>
                  <a:cubicBezTo>
                    <a:pt x="5137" y="6538"/>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8"/>
            <p:cNvSpPr/>
            <p:nvPr/>
          </p:nvSpPr>
          <p:spPr>
            <a:xfrm>
              <a:off x="7689200" y="2309025"/>
              <a:ext cx="131775" cy="167625"/>
            </a:xfrm>
            <a:custGeom>
              <a:avLst/>
              <a:gdLst/>
              <a:ahLst/>
              <a:cxnLst/>
              <a:rect l="l" t="t" r="r" b="b"/>
              <a:pathLst>
                <a:path w="5271" h="6705" extrusionOk="0">
                  <a:moveTo>
                    <a:pt x="2636" y="0"/>
                  </a:moveTo>
                  <a:cubicBezTo>
                    <a:pt x="2035" y="1735"/>
                    <a:pt x="0" y="6705"/>
                    <a:pt x="2636" y="6705"/>
                  </a:cubicBezTo>
                  <a:cubicBezTo>
                    <a:pt x="5271" y="6705"/>
                    <a:pt x="3336"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8"/>
            <p:cNvSpPr/>
            <p:nvPr/>
          </p:nvSpPr>
          <p:spPr>
            <a:xfrm>
              <a:off x="6653450" y="3080400"/>
              <a:ext cx="128450" cy="162650"/>
            </a:xfrm>
            <a:custGeom>
              <a:avLst/>
              <a:gdLst/>
              <a:ahLst/>
              <a:cxnLst/>
              <a:rect l="l" t="t" r="r" b="b"/>
              <a:pathLst>
                <a:path w="5138" h="6506" extrusionOk="0">
                  <a:moveTo>
                    <a:pt x="2569" y="1"/>
                  </a:moveTo>
                  <a:cubicBezTo>
                    <a:pt x="2002" y="1702"/>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8"/>
            <p:cNvSpPr/>
            <p:nvPr/>
          </p:nvSpPr>
          <p:spPr>
            <a:xfrm>
              <a:off x="6276525" y="3842625"/>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8"/>
            <p:cNvSpPr/>
            <p:nvPr/>
          </p:nvSpPr>
          <p:spPr>
            <a:xfrm>
              <a:off x="7586625" y="3225500"/>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8"/>
            <p:cNvSpPr/>
            <p:nvPr/>
          </p:nvSpPr>
          <p:spPr>
            <a:xfrm>
              <a:off x="4851025" y="3194850"/>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8"/>
            <p:cNvSpPr/>
            <p:nvPr/>
          </p:nvSpPr>
          <p:spPr>
            <a:xfrm>
              <a:off x="4892200" y="4246225"/>
              <a:ext cx="132625" cy="167650"/>
            </a:xfrm>
            <a:custGeom>
              <a:avLst/>
              <a:gdLst/>
              <a:ahLst/>
              <a:cxnLst/>
              <a:rect l="l" t="t" r="r" b="b"/>
              <a:pathLst>
                <a:path w="5305" h="6706" extrusionOk="0">
                  <a:moveTo>
                    <a:pt x="2636" y="1"/>
                  </a:moveTo>
                  <a:cubicBezTo>
                    <a:pt x="2069" y="1735"/>
                    <a:pt x="0" y="6706"/>
                    <a:pt x="2636" y="6706"/>
                  </a:cubicBezTo>
                  <a:cubicBezTo>
                    <a:pt x="5304" y="6706"/>
                    <a:pt x="3370" y="1836"/>
                    <a:pt x="2636"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8"/>
            <p:cNvSpPr/>
            <p:nvPr/>
          </p:nvSpPr>
          <p:spPr>
            <a:xfrm>
              <a:off x="8165375" y="4382175"/>
              <a:ext cx="132625" cy="167625"/>
            </a:xfrm>
            <a:custGeom>
              <a:avLst/>
              <a:gdLst/>
              <a:ahLst/>
              <a:cxnLst/>
              <a:rect l="l" t="t" r="r" b="b"/>
              <a:pathLst>
                <a:path w="5305" h="6705" extrusionOk="0">
                  <a:moveTo>
                    <a:pt x="2669" y="0"/>
                  </a:moveTo>
                  <a:cubicBezTo>
                    <a:pt x="2068" y="1735"/>
                    <a:pt x="0" y="6705"/>
                    <a:pt x="2669" y="6705"/>
                  </a:cubicBezTo>
                  <a:cubicBezTo>
                    <a:pt x="5304" y="6705"/>
                    <a:pt x="3369" y="1868"/>
                    <a:pt x="26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8"/>
            <p:cNvSpPr/>
            <p:nvPr/>
          </p:nvSpPr>
          <p:spPr>
            <a:xfrm>
              <a:off x="6819400" y="3664150"/>
              <a:ext cx="128450" cy="162650"/>
            </a:xfrm>
            <a:custGeom>
              <a:avLst/>
              <a:gdLst/>
              <a:ahLst/>
              <a:cxnLst/>
              <a:rect l="l" t="t" r="r" b="b"/>
              <a:pathLst>
                <a:path w="5138" h="6506" extrusionOk="0">
                  <a:moveTo>
                    <a:pt x="2569" y="1"/>
                  </a:moveTo>
                  <a:cubicBezTo>
                    <a:pt x="2002" y="1668"/>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8"/>
            <p:cNvSpPr/>
            <p:nvPr/>
          </p:nvSpPr>
          <p:spPr>
            <a:xfrm>
              <a:off x="7775100" y="3815925"/>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8"/>
            <p:cNvSpPr/>
            <p:nvPr/>
          </p:nvSpPr>
          <p:spPr>
            <a:xfrm>
              <a:off x="4594475" y="26092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8"/>
            <p:cNvSpPr/>
            <p:nvPr/>
          </p:nvSpPr>
          <p:spPr>
            <a:xfrm>
              <a:off x="8423875" y="3579925"/>
              <a:ext cx="131800" cy="167650"/>
            </a:xfrm>
            <a:custGeom>
              <a:avLst/>
              <a:gdLst/>
              <a:ahLst/>
              <a:cxnLst/>
              <a:rect l="l" t="t" r="r" b="b"/>
              <a:pathLst>
                <a:path w="5272" h="6706" extrusionOk="0">
                  <a:moveTo>
                    <a:pt x="2636" y="0"/>
                  </a:moveTo>
                  <a:cubicBezTo>
                    <a:pt x="2036" y="1735"/>
                    <a:pt x="1" y="6705"/>
                    <a:pt x="2636" y="6705"/>
                  </a:cubicBezTo>
                  <a:cubicBezTo>
                    <a:pt x="5271" y="6705"/>
                    <a:pt x="3337"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8"/>
            <p:cNvSpPr/>
            <p:nvPr/>
          </p:nvSpPr>
          <p:spPr>
            <a:xfrm>
              <a:off x="4903875" y="2791850"/>
              <a:ext cx="128450" cy="162650"/>
            </a:xfrm>
            <a:custGeom>
              <a:avLst/>
              <a:gdLst/>
              <a:ahLst/>
              <a:cxnLst/>
              <a:rect l="l" t="t" r="r" b="b"/>
              <a:pathLst>
                <a:path w="5138" h="6506" extrusionOk="0">
                  <a:moveTo>
                    <a:pt x="2569" y="1"/>
                  </a:moveTo>
                  <a:cubicBezTo>
                    <a:pt x="2002" y="1669"/>
                    <a:pt x="0" y="6506"/>
                    <a:pt x="2569" y="6506"/>
                  </a:cubicBezTo>
                  <a:cubicBezTo>
                    <a:pt x="5137" y="6506"/>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8"/>
            <p:cNvSpPr/>
            <p:nvPr/>
          </p:nvSpPr>
          <p:spPr>
            <a:xfrm>
              <a:off x="6260050" y="328252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8"/>
            <p:cNvSpPr/>
            <p:nvPr/>
          </p:nvSpPr>
          <p:spPr>
            <a:xfrm flipH="1">
              <a:off x="1608100" y="2871088"/>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8"/>
            <p:cNvSpPr/>
            <p:nvPr/>
          </p:nvSpPr>
          <p:spPr>
            <a:xfrm flipH="1">
              <a:off x="1419625" y="3461513"/>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8"/>
            <p:cNvSpPr/>
            <p:nvPr/>
          </p:nvSpPr>
          <p:spPr>
            <a:xfrm>
              <a:off x="7841700" y="286107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8"/>
            <p:cNvSpPr/>
            <p:nvPr/>
          </p:nvSpPr>
          <p:spPr>
            <a:xfrm>
              <a:off x="8315375" y="2887775"/>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8"/>
            <p:cNvSpPr/>
            <p:nvPr/>
          </p:nvSpPr>
          <p:spPr>
            <a:xfrm>
              <a:off x="3426038" y="281770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8"/>
            <p:cNvSpPr/>
            <p:nvPr/>
          </p:nvSpPr>
          <p:spPr>
            <a:xfrm>
              <a:off x="3899713" y="2844400"/>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11" name="Google Shape;3811;p18"/>
            <p:cNvGrpSpPr/>
            <p:nvPr/>
          </p:nvGrpSpPr>
          <p:grpSpPr>
            <a:xfrm>
              <a:off x="359500" y="182650"/>
              <a:ext cx="8548925" cy="3978550"/>
              <a:chOff x="359500" y="182650"/>
              <a:chExt cx="8548925" cy="3978550"/>
            </a:xfrm>
          </p:grpSpPr>
          <p:sp>
            <p:nvSpPr>
              <p:cNvPr id="3812" name="Google Shape;3812;p18"/>
              <p:cNvSpPr/>
              <p:nvPr/>
            </p:nvSpPr>
            <p:spPr>
              <a:xfrm>
                <a:off x="1935625" y="337750"/>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8"/>
              <p:cNvSpPr/>
              <p:nvPr/>
            </p:nvSpPr>
            <p:spPr>
              <a:xfrm>
                <a:off x="4268125" y="701350"/>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8"/>
              <p:cNvSpPr/>
              <p:nvPr/>
            </p:nvSpPr>
            <p:spPr>
              <a:xfrm>
                <a:off x="1600375" y="189302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8"/>
              <p:cNvSpPr/>
              <p:nvPr/>
            </p:nvSpPr>
            <p:spPr>
              <a:xfrm>
                <a:off x="757275" y="182650"/>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8"/>
              <p:cNvSpPr/>
              <p:nvPr/>
            </p:nvSpPr>
            <p:spPr>
              <a:xfrm>
                <a:off x="359500" y="1704575"/>
                <a:ext cx="128450" cy="163475"/>
              </a:xfrm>
              <a:custGeom>
                <a:avLst/>
                <a:gdLst/>
                <a:ahLst/>
                <a:cxnLst/>
                <a:rect l="l" t="t" r="r" b="b"/>
                <a:pathLst>
                  <a:path w="5138" h="6539" extrusionOk="0">
                    <a:moveTo>
                      <a:pt x="2569" y="0"/>
                    </a:moveTo>
                    <a:cubicBezTo>
                      <a:pt x="2002" y="1701"/>
                      <a:pt x="1" y="6538"/>
                      <a:pt x="2569" y="6538"/>
                    </a:cubicBezTo>
                    <a:cubicBezTo>
                      <a:pt x="5138" y="6538"/>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8"/>
              <p:cNvSpPr/>
              <p:nvPr/>
            </p:nvSpPr>
            <p:spPr>
              <a:xfrm>
                <a:off x="2670325" y="492875"/>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8"/>
              <p:cNvSpPr/>
              <p:nvPr/>
            </p:nvSpPr>
            <p:spPr>
              <a:xfrm>
                <a:off x="1459450" y="411975"/>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8"/>
              <p:cNvSpPr/>
              <p:nvPr/>
            </p:nvSpPr>
            <p:spPr>
              <a:xfrm>
                <a:off x="3486725" y="386125"/>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8"/>
              <p:cNvSpPr/>
              <p:nvPr/>
            </p:nvSpPr>
            <p:spPr>
              <a:xfrm>
                <a:off x="4826025" y="469525"/>
                <a:ext cx="132625" cy="167625"/>
              </a:xfrm>
              <a:custGeom>
                <a:avLst/>
                <a:gdLst/>
                <a:ahLst/>
                <a:cxnLst/>
                <a:rect l="l" t="t" r="r" b="b"/>
                <a:pathLst>
                  <a:path w="5305" h="6705" extrusionOk="0">
                    <a:moveTo>
                      <a:pt x="2669" y="0"/>
                    </a:moveTo>
                    <a:cubicBezTo>
                      <a:pt x="2069" y="1735"/>
                      <a:pt x="0" y="6705"/>
                      <a:pt x="2669" y="6705"/>
                    </a:cubicBezTo>
                    <a:cubicBezTo>
                      <a:pt x="5304" y="6705"/>
                      <a:pt x="3370" y="1868"/>
                      <a:pt x="26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8"/>
              <p:cNvSpPr/>
              <p:nvPr/>
            </p:nvSpPr>
            <p:spPr>
              <a:xfrm>
                <a:off x="2451000" y="1156675"/>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8"/>
              <p:cNvSpPr/>
              <p:nvPr/>
            </p:nvSpPr>
            <p:spPr>
              <a:xfrm>
                <a:off x="3384150" y="1302600"/>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8"/>
              <p:cNvSpPr/>
              <p:nvPr/>
            </p:nvSpPr>
            <p:spPr>
              <a:xfrm>
                <a:off x="724750" y="14235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8"/>
              <p:cNvSpPr/>
              <p:nvPr/>
            </p:nvSpPr>
            <p:spPr>
              <a:xfrm>
                <a:off x="4220600" y="1657025"/>
                <a:ext cx="132600" cy="167650"/>
              </a:xfrm>
              <a:custGeom>
                <a:avLst/>
                <a:gdLst/>
                <a:ahLst/>
                <a:cxnLst/>
                <a:rect l="l" t="t" r="r" b="b"/>
                <a:pathLst>
                  <a:path w="5304" h="6706" extrusionOk="0">
                    <a:moveTo>
                      <a:pt x="2669" y="1"/>
                    </a:moveTo>
                    <a:cubicBezTo>
                      <a:pt x="2068" y="1735"/>
                      <a:pt x="0" y="6706"/>
                      <a:pt x="2669" y="6706"/>
                    </a:cubicBezTo>
                    <a:cubicBezTo>
                      <a:pt x="5304" y="6706"/>
                      <a:pt x="3369" y="1835"/>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8"/>
              <p:cNvSpPr/>
              <p:nvPr/>
            </p:nvSpPr>
            <p:spPr>
              <a:xfrm>
                <a:off x="4859375" y="1383500"/>
                <a:ext cx="132625" cy="167650"/>
              </a:xfrm>
              <a:custGeom>
                <a:avLst/>
                <a:gdLst/>
                <a:ahLst/>
                <a:cxnLst/>
                <a:rect l="l" t="t" r="r" b="b"/>
                <a:pathLst>
                  <a:path w="5305" h="6706" extrusionOk="0">
                    <a:moveTo>
                      <a:pt x="2669" y="1"/>
                    </a:moveTo>
                    <a:cubicBezTo>
                      <a:pt x="2069" y="1735"/>
                      <a:pt x="1" y="6705"/>
                      <a:pt x="2669" y="6705"/>
                    </a:cubicBezTo>
                    <a:cubicBezTo>
                      <a:pt x="5305" y="6705"/>
                      <a:pt x="3370" y="1869"/>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8"/>
              <p:cNvSpPr/>
              <p:nvPr/>
            </p:nvSpPr>
            <p:spPr>
              <a:xfrm>
                <a:off x="6357225" y="337750"/>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8"/>
              <p:cNvSpPr/>
              <p:nvPr/>
            </p:nvSpPr>
            <p:spPr>
              <a:xfrm>
                <a:off x="8689725" y="701350"/>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8"/>
              <p:cNvSpPr/>
              <p:nvPr/>
            </p:nvSpPr>
            <p:spPr>
              <a:xfrm>
                <a:off x="6021975" y="189302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8"/>
              <p:cNvSpPr/>
              <p:nvPr/>
            </p:nvSpPr>
            <p:spPr>
              <a:xfrm>
                <a:off x="5178875" y="182650"/>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8"/>
              <p:cNvSpPr/>
              <p:nvPr/>
            </p:nvSpPr>
            <p:spPr>
              <a:xfrm>
                <a:off x="4781100" y="1704575"/>
                <a:ext cx="128450" cy="163475"/>
              </a:xfrm>
              <a:custGeom>
                <a:avLst/>
                <a:gdLst/>
                <a:ahLst/>
                <a:cxnLst/>
                <a:rect l="l" t="t" r="r" b="b"/>
                <a:pathLst>
                  <a:path w="5138" h="6539" extrusionOk="0">
                    <a:moveTo>
                      <a:pt x="2569" y="0"/>
                    </a:moveTo>
                    <a:cubicBezTo>
                      <a:pt x="2002" y="1701"/>
                      <a:pt x="1" y="6538"/>
                      <a:pt x="2569" y="6538"/>
                    </a:cubicBezTo>
                    <a:cubicBezTo>
                      <a:pt x="5138" y="6538"/>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18"/>
              <p:cNvSpPr/>
              <p:nvPr/>
            </p:nvSpPr>
            <p:spPr>
              <a:xfrm>
                <a:off x="7091925" y="492875"/>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18"/>
              <p:cNvSpPr/>
              <p:nvPr/>
            </p:nvSpPr>
            <p:spPr>
              <a:xfrm>
                <a:off x="5881050" y="411975"/>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18"/>
              <p:cNvSpPr/>
              <p:nvPr/>
            </p:nvSpPr>
            <p:spPr>
              <a:xfrm>
                <a:off x="7908325" y="386125"/>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18"/>
              <p:cNvSpPr/>
              <p:nvPr/>
            </p:nvSpPr>
            <p:spPr>
              <a:xfrm>
                <a:off x="6872600" y="1156675"/>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18"/>
              <p:cNvSpPr/>
              <p:nvPr/>
            </p:nvSpPr>
            <p:spPr>
              <a:xfrm>
                <a:off x="7805750" y="1302600"/>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18"/>
              <p:cNvSpPr/>
              <p:nvPr/>
            </p:nvSpPr>
            <p:spPr>
              <a:xfrm>
                <a:off x="5146350" y="14235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18"/>
              <p:cNvSpPr/>
              <p:nvPr/>
            </p:nvSpPr>
            <p:spPr>
              <a:xfrm>
                <a:off x="7038550" y="1740425"/>
                <a:ext cx="128450" cy="162650"/>
              </a:xfrm>
              <a:custGeom>
                <a:avLst/>
                <a:gdLst/>
                <a:ahLst/>
                <a:cxnLst/>
                <a:rect l="l" t="t" r="r" b="b"/>
                <a:pathLst>
                  <a:path w="5138" h="6506" extrusionOk="0">
                    <a:moveTo>
                      <a:pt x="2569" y="0"/>
                    </a:moveTo>
                    <a:cubicBezTo>
                      <a:pt x="2002" y="1702"/>
                      <a:pt x="0" y="6505"/>
                      <a:pt x="2569" y="6505"/>
                    </a:cubicBezTo>
                    <a:cubicBezTo>
                      <a:pt x="5137" y="6505"/>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18"/>
              <p:cNvSpPr/>
              <p:nvPr/>
            </p:nvSpPr>
            <p:spPr>
              <a:xfrm>
                <a:off x="7994225" y="1893025"/>
                <a:ext cx="128450" cy="162650"/>
              </a:xfrm>
              <a:custGeom>
                <a:avLst/>
                <a:gdLst/>
                <a:ahLst/>
                <a:cxnLst/>
                <a:rect l="l" t="t" r="r" b="b"/>
                <a:pathLst>
                  <a:path w="5138" h="6506" extrusionOk="0">
                    <a:moveTo>
                      <a:pt x="2569" y="1"/>
                    </a:moveTo>
                    <a:cubicBezTo>
                      <a:pt x="2002" y="1669"/>
                      <a:pt x="1" y="6505"/>
                      <a:pt x="2569" y="6505"/>
                    </a:cubicBezTo>
                    <a:cubicBezTo>
                      <a:pt x="5138" y="6505"/>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18"/>
              <p:cNvSpPr/>
              <p:nvPr/>
            </p:nvSpPr>
            <p:spPr>
              <a:xfrm>
                <a:off x="8642200" y="1657025"/>
                <a:ext cx="132600" cy="167650"/>
              </a:xfrm>
              <a:custGeom>
                <a:avLst/>
                <a:gdLst/>
                <a:ahLst/>
                <a:cxnLst/>
                <a:rect l="l" t="t" r="r" b="b"/>
                <a:pathLst>
                  <a:path w="5304" h="6706" extrusionOk="0">
                    <a:moveTo>
                      <a:pt x="2669" y="1"/>
                    </a:moveTo>
                    <a:cubicBezTo>
                      <a:pt x="2068" y="1735"/>
                      <a:pt x="0" y="6706"/>
                      <a:pt x="2669" y="6706"/>
                    </a:cubicBezTo>
                    <a:cubicBezTo>
                      <a:pt x="5304" y="6706"/>
                      <a:pt x="3369" y="1835"/>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18"/>
              <p:cNvSpPr/>
              <p:nvPr/>
            </p:nvSpPr>
            <p:spPr>
              <a:xfrm>
                <a:off x="5374950" y="9663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18"/>
              <p:cNvSpPr/>
              <p:nvPr/>
            </p:nvSpPr>
            <p:spPr>
              <a:xfrm>
                <a:off x="5679750" y="12711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18"/>
              <p:cNvSpPr/>
              <p:nvPr/>
            </p:nvSpPr>
            <p:spPr>
              <a:xfrm flipH="1">
                <a:off x="1208475" y="948188"/>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18"/>
              <p:cNvSpPr/>
              <p:nvPr/>
            </p:nvSpPr>
            <p:spPr>
              <a:xfrm>
                <a:off x="8060825" y="93817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18"/>
              <p:cNvSpPr/>
              <p:nvPr/>
            </p:nvSpPr>
            <p:spPr>
              <a:xfrm>
                <a:off x="3645163" y="89480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18"/>
              <p:cNvSpPr/>
              <p:nvPr/>
            </p:nvSpPr>
            <p:spPr>
              <a:xfrm>
                <a:off x="4358375" y="2806875"/>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18"/>
              <p:cNvSpPr/>
              <p:nvPr/>
            </p:nvSpPr>
            <p:spPr>
              <a:xfrm>
                <a:off x="1690625" y="399855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18"/>
              <p:cNvSpPr/>
              <p:nvPr/>
            </p:nvSpPr>
            <p:spPr>
              <a:xfrm>
                <a:off x="847525" y="2288175"/>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18"/>
              <p:cNvSpPr/>
              <p:nvPr/>
            </p:nvSpPr>
            <p:spPr>
              <a:xfrm>
                <a:off x="449750" y="3810100"/>
                <a:ext cx="128450" cy="163475"/>
              </a:xfrm>
              <a:custGeom>
                <a:avLst/>
                <a:gdLst/>
                <a:ahLst/>
                <a:cxnLst/>
                <a:rect l="l" t="t" r="r" b="b"/>
                <a:pathLst>
                  <a:path w="5138" h="6539" extrusionOk="0">
                    <a:moveTo>
                      <a:pt x="2569" y="0"/>
                    </a:moveTo>
                    <a:cubicBezTo>
                      <a:pt x="2002" y="1701"/>
                      <a:pt x="1" y="6538"/>
                      <a:pt x="2569" y="6538"/>
                    </a:cubicBezTo>
                    <a:cubicBezTo>
                      <a:pt x="5138" y="6538"/>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18"/>
              <p:cNvSpPr/>
              <p:nvPr/>
            </p:nvSpPr>
            <p:spPr>
              <a:xfrm>
                <a:off x="2760575" y="2598400"/>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18"/>
              <p:cNvSpPr/>
              <p:nvPr/>
            </p:nvSpPr>
            <p:spPr>
              <a:xfrm>
                <a:off x="1549700" y="2517500"/>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18"/>
              <p:cNvSpPr/>
              <p:nvPr/>
            </p:nvSpPr>
            <p:spPr>
              <a:xfrm>
                <a:off x="4916275" y="2575050"/>
                <a:ext cx="132625" cy="167625"/>
              </a:xfrm>
              <a:custGeom>
                <a:avLst/>
                <a:gdLst/>
                <a:ahLst/>
                <a:cxnLst/>
                <a:rect l="l" t="t" r="r" b="b"/>
                <a:pathLst>
                  <a:path w="5305" h="6705" extrusionOk="0">
                    <a:moveTo>
                      <a:pt x="2669" y="0"/>
                    </a:moveTo>
                    <a:cubicBezTo>
                      <a:pt x="2069" y="1735"/>
                      <a:pt x="0" y="6705"/>
                      <a:pt x="2669" y="6705"/>
                    </a:cubicBezTo>
                    <a:cubicBezTo>
                      <a:pt x="5304" y="6705"/>
                      <a:pt x="3370" y="1868"/>
                      <a:pt x="26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18"/>
              <p:cNvSpPr/>
              <p:nvPr/>
            </p:nvSpPr>
            <p:spPr>
              <a:xfrm>
                <a:off x="2541250" y="3262200"/>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18"/>
              <p:cNvSpPr/>
              <p:nvPr/>
            </p:nvSpPr>
            <p:spPr>
              <a:xfrm>
                <a:off x="3474400" y="3408125"/>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18"/>
              <p:cNvSpPr/>
              <p:nvPr/>
            </p:nvSpPr>
            <p:spPr>
              <a:xfrm>
                <a:off x="815000" y="35290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18"/>
              <p:cNvSpPr/>
              <p:nvPr/>
            </p:nvSpPr>
            <p:spPr>
              <a:xfrm>
                <a:off x="3662875" y="3998550"/>
                <a:ext cx="128450" cy="162650"/>
              </a:xfrm>
              <a:custGeom>
                <a:avLst/>
                <a:gdLst/>
                <a:ahLst/>
                <a:cxnLst/>
                <a:rect l="l" t="t" r="r" b="b"/>
                <a:pathLst>
                  <a:path w="5138" h="6506" extrusionOk="0">
                    <a:moveTo>
                      <a:pt x="2569" y="1"/>
                    </a:moveTo>
                    <a:cubicBezTo>
                      <a:pt x="2002" y="1669"/>
                      <a:pt x="1" y="6505"/>
                      <a:pt x="2569" y="6505"/>
                    </a:cubicBezTo>
                    <a:cubicBezTo>
                      <a:pt x="5138" y="6505"/>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18"/>
              <p:cNvSpPr/>
              <p:nvPr/>
            </p:nvSpPr>
            <p:spPr>
              <a:xfrm>
                <a:off x="4310850" y="3762550"/>
                <a:ext cx="132600" cy="167650"/>
              </a:xfrm>
              <a:custGeom>
                <a:avLst/>
                <a:gdLst/>
                <a:ahLst/>
                <a:cxnLst/>
                <a:rect l="l" t="t" r="r" b="b"/>
                <a:pathLst>
                  <a:path w="5304" h="6706" extrusionOk="0">
                    <a:moveTo>
                      <a:pt x="2669" y="1"/>
                    </a:moveTo>
                    <a:cubicBezTo>
                      <a:pt x="2068" y="1735"/>
                      <a:pt x="0" y="6706"/>
                      <a:pt x="2669" y="6706"/>
                    </a:cubicBezTo>
                    <a:cubicBezTo>
                      <a:pt x="5304" y="6706"/>
                      <a:pt x="3369" y="1835"/>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18"/>
              <p:cNvSpPr/>
              <p:nvPr/>
            </p:nvSpPr>
            <p:spPr>
              <a:xfrm>
                <a:off x="4949625" y="3489025"/>
                <a:ext cx="132625" cy="167650"/>
              </a:xfrm>
              <a:custGeom>
                <a:avLst/>
                <a:gdLst/>
                <a:ahLst/>
                <a:cxnLst/>
                <a:rect l="l" t="t" r="r" b="b"/>
                <a:pathLst>
                  <a:path w="5305" h="6706" extrusionOk="0">
                    <a:moveTo>
                      <a:pt x="2669" y="1"/>
                    </a:moveTo>
                    <a:cubicBezTo>
                      <a:pt x="2069" y="1735"/>
                      <a:pt x="1" y="6705"/>
                      <a:pt x="2669" y="6705"/>
                    </a:cubicBezTo>
                    <a:cubicBezTo>
                      <a:pt x="5305" y="6705"/>
                      <a:pt x="3370" y="1869"/>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18"/>
              <p:cNvSpPr/>
              <p:nvPr/>
            </p:nvSpPr>
            <p:spPr>
              <a:xfrm>
                <a:off x="6447475" y="2443275"/>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18"/>
              <p:cNvSpPr/>
              <p:nvPr/>
            </p:nvSpPr>
            <p:spPr>
              <a:xfrm>
                <a:off x="8779975" y="2806875"/>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18"/>
              <p:cNvSpPr/>
              <p:nvPr/>
            </p:nvSpPr>
            <p:spPr>
              <a:xfrm>
                <a:off x="6112225" y="399855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18"/>
              <p:cNvSpPr/>
              <p:nvPr/>
            </p:nvSpPr>
            <p:spPr>
              <a:xfrm>
                <a:off x="5269125" y="2288175"/>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18"/>
              <p:cNvSpPr/>
              <p:nvPr/>
            </p:nvSpPr>
            <p:spPr>
              <a:xfrm>
                <a:off x="4871350" y="3810100"/>
                <a:ext cx="128450" cy="163475"/>
              </a:xfrm>
              <a:custGeom>
                <a:avLst/>
                <a:gdLst/>
                <a:ahLst/>
                <a:cxnLst/>
                <a:rect l="l" t="t" r="r" b="b"/>
                <a:pathLst>
                  <a:path w="5138" h="6539" extrusionOk="0">
                    <a:moveTo>
                      <a:pt x="2569" y="0"/>
                    </a:moveTo>
                    <a:cubicBezTo>
                      <a:pt x="2002" y="1701"/>
                      <a:pt x="1" y="6538"/>
                      <a:pt x="2569" y="6538"/>
                    </a:cubicBezTo>
                    <a:cubicBezTo>
                      <a:pt x="5138" y="6538"/>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18"/>
              <p:cNvSpPr/>
              <p:nvPr/>
            </p:nvSpPr>
            <p:spPr>
              <a:xfrm>
                <a:off x="7182175" y="2598400"/>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18"/>
              <p:cNvSpPr/>
              <p:nvPr/>
            </p:nvSpPr>
            <p:spPr>
              <a:xfrm>
                <a:off x="5971300" y="2517500"/>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18"/>
              <p:cNvSpPr/>
              <p:nvPr/>
            </p:nvSpPr>
            <p:spPr>
              <a:xfrm>
                <a:off x="7998575" y="2491650"/>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18"/>
              <p:cNvSpPr/>
              <p:nvPr/>
            </p:nvSpPr>
            <p:spPr>
              <a:xfrm>
                <a:off x="6962850" y="3262200"/>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18"/>
              <p:cNvSpPr/>
              <p:nvPr/>
            </p:nvSpPr>
            <p:spPr>
              <a:xfrm>
                <a:off x="7896000" y="3408125"/>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18"/>
              <p:cNvSpPr/>
              <p:nvPr/>
            </p:nvSpPr>
            <p:spPr>
              <a:xfrm>
                <a:off x="5236600" y="35290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18"/>
              <p:cNvSpPr/>
              <p:nvPr/>
            </p:nvSpPr>
            <p:spPr>
              <a:xfrm>
                <a:off x="7128800" y="3845950"/>
                <a:ext cx="128450" cy="162650"/>
              </a:xfrm>
              <a:custGeom>
                <a:avLst/>
                <a:gdLst/>
                <a:ahLst/>
                <a:cxnLst/>
                <a:rect l="l" t="t" r="r" b="b"/>
                <a:pathLst>
                  <a:path w="5138" h="6506" extrusionOk="0">
                    <a:moveTo>
                      <a:pt x="2569" y="0"/>
                    </a:moveTo>
                    <a:cubicBezTo>
                      <a:pt x="2002" y="1702"/>
                      <a:pt x="0" y="6505"/>
                      <a:pt x="2569" y="6505"/>
                    </a:cubicBezTo>
                    <a:cubicBezTo>
                      <a:pt x="5137" y="6505"/>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18"/>
              <p:cNvSpPr/>
              <p:nvPr/>
            </p:nvSpPr>
            <p:spPr>
              <a:xfrm>
                <a:off x="8084475" y="3998550"/>
                <a:ext cx="128450" cy="162650"/>
              </a:xfrm>
              <a:custGeom>
                <a:avLst/>
                <a:gdLst/>
                <a:ahLst/>
                <a:cxnLst/>
                <a:rect l="l" t="t" r="r" b="b"/>
                <a:pathLst>
                  <a:path w="5138" h="6506" extrusionOk="0">
                    <a:moveTo>
                      <a:pt x="2569" y="1"/>
                    </a:moveTo>
                    <a:cubicBezTo>
                      <a:pt x="2002" y="1669"/>
                      <a:pt x="1" y="6505"/>
                      <a:pt x="2569" y="6505"/>
                    </a:cubicBezTo>
                    <a:cubicBezTo>
                      <a:pt x="5138" y="6505"/>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18"/>
              <p:cNvSpPr/>
              <p:nvPr/>
            </p:nvSpPr>
            <p:spPr>
              <a:xfrm>
                <a:off x="8732450" y="3762550"/>
                <a:ext cx="132600" cy="167650"/>
              </a:xfrm>
              <a:custGeom>
                <a:avLst/>
                <a:gdLst/>
                <a:ahLst/>
                <a:cxnLst/>
                <a:rect l="l" t="t" r="r" b="b"/>
                <a:pathLst>
                  <a:path w="5304" h="6706" extrusionOk="0">
                    <a:moveTo>
                      <a:pt x="2669" y="1"/>
                    </a:moveTo>
                    <a:cubicBezTo>
                      <a:pt x="2068" y="1735"/>
                      <a:pt x="0" y="6706"/>
                      <a:pt x="2669" y="6706"/>
                    </a:cubicBezTo>
                    <a:cubicBezTo>
                      <a:pt x="5304" y="6706"/>
                      <a:pt x="3369" y="1835"/>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18"/>
              <p:cNvSpPr/>
              <p:nvPr/>
            </p:nvSpPr>
            <p:spPr>
              <a:xfrm>
                <a:off x="5465200" y="30718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18"/>
              <p:cNvSpPr/>
              <p:nvPr/>
            </p:nvSpPr>
            <p:spPr>
              <a:xfrm>
                <a:off x="5770000" y="33766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18"/>
              <p:cNvSpPr/>
              <p:nvPr/>
            </p:nvSpPr>
            <p:spPr>
              <a:xfrm flipH="1">
                <a:off x="1298725" y="3053713"/>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18"/>
              <p:cNvSpPr/>
              <p:nvPr/>
            </p:nvSpPr>
            <p:spPr>
              <a:xfrm>
                <a:off x="8151075" y="304370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18"/>
              <p:cNvSpPr/>
              <p:nvPr/>
            </p:nvSpPr>
            <p:spPr>
              <a:xfrm>
                <a:off x="3735413" y="300032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7" name="Google Shape;3877;p18"/>
            <p:cNvSpPr/>
            <p:nvPr/>
          </p:nvSpPr>
          <p:spPr>
            <a:xfrm>
              <a:off x="2011825" y="4335475"/>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18"/>
            <p:cNvSpPr/>
            <p:nvPr/>
          </p:nvSpPr>
          <p:spPr>
            <a:xfrm>
              <a:off x="4344325" y="4699075"/>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18"/>
            <p:cNvSpPr/>
            <p:nvPr/>
          </p:nvSpPr>
          <p:spPr>
            <a:xfrm>
              <a:off x="833475" y="4180375"/>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18"/>
            <p:cNvSpPr/>
            <p:nvPr/>
          </p:nvSpPr>
          <p:spPr>
            <a:xfrm>
              <a:off x="2746525" y="4490600"/>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18"/>
            <p:cNvSpPr/>
            <p:nvPr/>
          </p:nvSpPr>
          <p:spPr>
            <a:xfrm>
              <a:off x="1535650" y="4409700"/>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8"/>
            <p:cNvSpPr/>
            <p:nvPr/>
          </p:nvSpPr>
          <p:spPr>
            <a:xfrm>
              <a:off x="3562925" y="4383850"/>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18"/>
            <p:cNvSpPr/>
            <p:nvPr/>
          </p:nvSpPr>
          <p:spPr>
            <a:xfrm>
              <a:off x="4902225" y="4467250"/>
              <a:ext cx="132625" cy="167625"/>
            </a:xfrm>
            <a:custGeom>
              <a:avLst/>
              <a:gdLst/>
              <a:ahLst/>
              <a:cxnLst/>
              <a:rect l="l" t="t" r="r" b="b"/>
              <a:pathLst>
                <a:path w="5305" h="6705" extrusionOk="0">
                  <a:moveTo>
                    <a:pt x="2669" y="0"/>
                  </a:moveTo>
                  <a:cubicBezTo>
                    <a:pt x="2069" y="1735"/>
                    <a:pt x="0" y="6705"/>
                    <a:pt x="2669" y="6705"/>
                  </a:cubicBezTo>
                  <a:cubicBezTo>
                    <a:pt x="5304" y="6705"/>
                    <a:pt x="3370" y="1868"/>
                    <a:pt x="26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18"/>
            <p:cNvSpPr/>
            <p:nvPr/>
          </p:nvSpPr>
          <p:spPr>
            <a:xfrm>
              <a:off x="2527200" y="5154400"/>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8"/>
            <p:cNvSpPr/>
            <p:nvPr/>
          </p:nvSpPr>
          <p:spPr>
            <a:xfrm>
              <a:off x="6433425" y="4335475"/>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8"/>
            <p:cNvSpPr/>
            <p:nvPr/>
          </p:nvSpPr>
          <p:spPr>
            <a:xfrm>
              <a:off x="8765925" y="4699075"/>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8"/>
            <p:cNvSpPr/>
            <p:nvPr/>
          </p:nvSpPr>
          <p:spPr>
            <a:xfrm>
              <a:off x="5255075" y="4180375"/>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18"/>
            <p:cNvSpPr/>
            <p:nvPr/>
          </p:nvSpPr>
          <p:spPr>
            <a:xfrm>
              <a:off x="7168125" y="4490600"/>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8"/>
            <p:cNvSpPr/>
            <p:nvPr/>
          </p:nvSpPr>
          <p:spPr>
            <a:xfrm>
              <a:off x="5957250" y="4409700"/>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8"/>
            <p:cNvSpPr/>
            <p:nvPr/>
          </p:nvSpPr>
          <p:spPr>
            <a:xfrm>
              <a:off x="7984525" y="4383850"/>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8"/>
            <p:cNvSpPr/>
            <p:nvPr/>
          </p:nvSpPr>
          <p:spPr>
            <a:xfrm>
              <a:off x="6948800" y="5154400"/>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8"/>
            <p:cNvSpPr/>
            <p:nvPr/>
          </p:nvSpPr>
          <p:spPr>
            <a:xfrm>
              <a:off x="5451150" y="49640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18"/>
            <p:cNvSpPr/>
            <p:nvPr/>
          </p:nvSpPr>
          <p:spPr>
            <a:xfrm flipH="1">
              <a:off x="1284675" y="4945913"/>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18"/>
            <p:cNvSpPr/>
            <p:nvPr/>
          </p:nvSpPr>
          <p:spPr>
            <a:xfrm>
              <a:off x="8137025" y="493590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18"/>
            <p:cNvSpPr/>
            <p:nvPr/>
          </p:nvSpPr>
          <p:spPr>
            <a:xfrm>
              <a:off x="3721363" y="489252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96" name="Google Shape;3896;p18"/>
          <p:cNvSpPr txBox="1">
            <a:spLocks noGrp="1"/>
          </p:cNvSpPr>
          <p:nvPr>
            <p:ph type="title"/>
          </p:nvPr>
        </p:nvSpPr>
        <p:spPr>
          <a:xfrm>
            <a:off x="1251771" y="1762488"/>
            <a:ext cx="1978200" cy="527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897" name="Google Shape;3897;p18"/>
          <p:cNvSpPr txBox="1">
            <a:spLocks noGrp="1"/>
          </p:cNvSpPr>
          <p:nvPr>
            <p:ph type="subTitle" idx="1"/>
          </p:nvPr>
        </p:nvSpPr>
        <p:spPr>
          <a:xfrm>
            <a:off x="1251771" y="2196613"/>
            <a:ext cx="1978200" cy="66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898" name="Google Shape;3898;p18"/>
          <p:cNvSpPr txBox="1">
            <a:spLocks noGrp="1"/>
          </p:cNvSpPr>
          <p:nvPr>
            <p:ph type="title" idx="2"/>
          </p:nvPr>
        </p:nvSpPr>
        <p:spPr>
          <a:xfrm>
            <a:off x="5914029" y="1762488"/>
            <a:ext cx="1978200" cy="527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899" name="Google Shape;3899;p18"/>
          <p:cNvSpPr txBox="1">
            <a:spLocks noGrp="1"/>
          </p:cNvSpPr>
          <p:nvPr>
            <p:ph type="subTitle" idx="3"/>
          </p:nvPr>
        </p:nvSpPr>
        <p:spPr>
          <a:xfrm>
            <a:off x="5914025" y="2196613"/>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00" name="Google Shape;3900;p18"/>
          <p:cNvSpPr txBox="1">
            <a:spLocks noGrp="1"/>
          </p:cNvSpPr>
          <p:nvPr>
            <p:ph type="title" idx="4"/>
          </p:nvPr>
        </p:nvSpPr>
        <p:spPr>
          <a:xfrm>
            <a:off x="1251771" y="3195888"/>
            <a:ext cx="1978200" cy="527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01" name="Google Shape;3901;p18"/>
          <p:cNvSpPr txBox="1">
            <a:spLocks noGrp="1"/>
          </p:cNvSpPr>
          <p:nvPr>
            <p:ph type="subTitle" idx="5"/>
          </p:nvPr>
        </p:nvSpPr>
        <p:spPr>
          <a:xfrm>
            <a:off x="1251771" y="3630013"/>
            <a:ext cx="1978200" cy="66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02" name="Google Shape;3902;p18"/>
          <p:cNvSpPr txBox="1">
            <a:spLocks noGrp="1"/>
          </p:cNvSpPr>
          <p:nvPr>
            <p:ph type="title" idx="6"/>
          </p:nvPr>
        </p:nvSpPr>
        <p:spPr>
          <a:xfrm>
            <a:off x="5914029" y="3195888"/>
            <a:ext cx="1978200" cy="527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03" name="Google Shape;3903;p18"/>
          <p:cNvSpPr txBox="1">
            <a:spLocks noGrp="1"/>
          </p:cNvSpPr>
          <p:nvPr>
            <p:ph type="subTitle" idx="7"/>
          </p:nvPr>
        </p:nvSpPr>
        <p:spPr>
          <a:xfrm>
            <a:off x="5914025" y="3630013"/>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04" name="Google Shape;3904;p18"/>
          <p:cNvSpPr txBox="1">
            <a:spLocks noGrp="1"/>
          </p:cNvSpPr>
          <p:nvPr>
            <p:ph type="title" idx="8"/>
          </p:nvPr>
        </p:nvSpPr>
        <p:spPr>
          <a:xfrm>
            <a:off x="720000" y="532925"/>
            <a:ext cx="7704000" cy="48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905" name="Google Shape;3905;p18"/>
          <p:cNvGrpSpPr/>
          <p:nvPr/>
        </p:nvGrpSpPr>
        <p:grpSpPr>
          <a:xfrm>
            <a:off x="-779296" y="4550554"/>
            <a:ext cx="3369488" cy="1707138"/>
            <a:chOff x="-2125575" y="3574325"/>
            <a:chExt cx="3624275" cy="1836225"/>
          </a:xfrm>
        </p:grpSpPr>
        <p:sp>
          <p:nvSpPr>
            <p:cNvPr id="3906" name="Google Shape;3906;p18"/>
            <p:cNvSpPr/>
            <p:nvPr/>
          </p:nvSpPr>
          <p:spPr>
            <a:xfrm>
              <a:off x="-2125575" y="3857025"/>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18"/>
            <p:cNvSpPr/>
            <p:nvPr/>
          </p:nvSpPr>
          <p:spPr>
            <a:xfrm>
              <a:off x="-1877075" y="3871200"/>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18"/>
            <p:cNvSpPr/>
            <p:nvPr/>
          </p:nvSpPr>
          <p:spPr>
            <a:xfrm>
              <a:off x="-1190400" y="3877050"/>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18"/>
            <p:cNvSpPr/>
            <p:nvPr/>
          </p:nvSpPr>
          <p:spPr>
            <a:xfrm>
              <a:off x="-334300" y="3856200"/>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18"/>
            <p:cNvSpPr/>
            <p:nvPr/>
          </p:nvSpPr>
          <p:spPr>
            <a:xfrm>
              <a:off x="-338475" y="3862875"/>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18"/>
            <p:cNvSpPr/>
            <p:nvPr/>
          </p:nvSpPr>
          <p:spPr>
            <a:xfrm>
              <a:off x="-379350" y="3864525"/>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12" name="Google Shape;3912;p18"/>
            <p:cNvGrpSpPr/>
            <p:nvPr/>
          </p:nvGrpSpPr>
          <p:grpSpPr>
            <a:xfrm>
              <a:off x="-2125575" y="3574325"/>
              <a:ext cx="3624275" cy="1836225"/>
              <a:chOff x="-4100775" y="3456250"/>
              <a:chExt cx="3624275" cy="1836225"/>
            </a:xfrm>
          </p:grpSpPr>
          <p:sp>
            <p:nvSpPr>
              <p:cNvPr id="3913" name="Google Shape;3913;p18"/>
              <p:cNvSpPr/>
              <p:nvPr/>
            </p:nvSpPr>
            <p:spPr>
              <a:xfrm>
                <a:off x="-4100775" y="3738950"/>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18"/>
              <p:cNvSpPr/>
              <p:nvPr/>
            </p:nvSpPr>
            <p:spPr>
              <a:xfrm>
                <a:off x="-3852275" y="3753125"/>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18"/>
              <p:cNvSpPr/>
              <p:nvPr/>
            </p:nvSpPr>
            <p:spPr>
              <a:xfrm>
                <a:off x="-3165600" y="3758975"/>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rgbClr val="191919">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18"/>
              <p:cNvSpPr/>
              <p:nvPr/>
            </p:nvSpPr>
            <p:spPr>
              <a:xfrm>
                <a:off x="-2309500" y="3738125"/>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rgbClr val="191919">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18"/>
              <p:cNvSpPr/>
              <p:nvPr/>
            </p:nvSpPr>
            <p:spPr>
              <a:xfrm>
                <a:off x="-2313675" y="3744800"/>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18"/>
              <p:cNvSpPr/>
              <p:nvPr/>
            </p:nvSpPr>
            <p:spPr>
              <a:xfrm>
                <a:off x="-2354550" y="3746450"/>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18"/>
              <p:cNvSpPr/>
              <p:nvPr/>
            </p:nvSpPr>
            <p:spPr>
              <a:xfrm>
                <a:off x="-4100775" y="3738950"/>
                <a:ext cx="2249125" cy="1553525"/>
              </a:xfrm>
              <a:custGeom>
                <a:avLst/>
                <a:gdLst/>
                <a:ahLst/>
                <a:cxnLst/>
                <a:rect l="l" t="t" r="r" b="b"/>
                <a:pathLst>
                  <a:path w="89965" h="62141" extrusionOk="0">
                    <a:moveTo>
                      <a:pt x="71585" y="58242"/>
                    </a:moveTo>
                    <a:lnTo>
                      <a:pt x="71585" y="58242"/>
                    </a:lnTo>
                    <a:cubicBezTo>
                      <a:pt x="71590" y="58323"/>
                      <a:pt x="71595" y="58404"/>
                      <a:pt x="71601" y="58485"/>
                    </a:cubicBezTo>
                    <a:lnTo>
                      <a:pt x="71601" y="58485"/>
                    </a:lnTo>
                    <a:cubicBezTo>
                      <a:pt x="71593" y="58407"/>
                      <a:pt x="71585" y="58324"/>
                      <a:pt x="71585" y="58242"/>
                    </a:cubicBezTo>
                    <a:close/>
                    <a:moveTo>
                      <a:pt x="71017" y="1"/>
                    </a:moveTo>
                    <a:lnTo>
                      <a:pt x="71017" y="1"/>
                    </a:lnTo>
                    <a:cubicBezTo>
                      <a:pt x="59142" y="634"/>
                      <a:pt x="18180" y="15879"/>
                      <a:pt x="1301" y="29722"/>
                    </a:cubicBezTo>
                    <a:cubicBezTo>
                      <a:pt x="100" y="30723"/>
                      <a:pt x="0" y="32524"/>
                      <a:pt x="1101" y="33625"/>
                    </a:cubicBezTo>
                    <a:cubicBezTo>
                      <a:pt x="3569" y="36060"/>
                      <a:pt x="5371" y="39762"/>
                      <a:pt x="5871" y="44166"/>
                    </a:cubicBezTo>
                    <a:cubicBezTo>
                      <a:pt x="6046" y="45630"/>
                      <a:pt x="7281" y="46551"/>
                      <a:pt x="8544" y="46551"/>
                    </a:cubicBezTo>
                    <a:cubicBezTo>
                      <a:pt x="9208" y="46551"/>
                      <a:pt x="9879" y="46296"/>
                      <a:pt x="10408" y="45733"/>
                    </a:cubicBezTo>
                    <a:cubicBezTo>
                      <a:pt x="10808" y="45333"/>
                      <a:pt x="11208" y="44933"/>
                      <a:pt x="11608" y="44532"/>
                    </a:cubicBezTo>
                    <a:lnTo>
                      <a:pt x="11608" y="44532"/>
                    </a:lnTo>
                    <a:cubicBezTo>
                      <a:pt x="9974" y="46200"/>
                      <a:pt x="11175" y="49002"/>
                      <a:pt x="13543" y="49002"/>
                    </a:cubicBezTo>
                    <a:cubicBezTo>
                      <a:pt x="20381" y="49036"/>
                      <a:pt x="28887" y="52171"/>
                      <a:pt x="33190" y="56775"/>
                    </a:cubicBezTo>
                    <a:cubicBezTo>
                      <a:pt x="33734" y="57373"/>
                      <a:pt x="34457" y="57658"/>
                      <a:pt x="35171" y="57658"/>
                    </a:cubicBezTo>
                    <a:cubicBezTo>
                      <a:pt x="36168" y="57658"/>
                      <a:pt x="37147" y="57104"/>
                      <a:pt x="37594" y="56074"/>
                    </a:cubicBezTo>
                    <a:cubicBezTo>
                      <a:pt x="37794" y="55574"/>
                      <a:pt x="37994" y="55107"/>
                      <a:pt x="38227" y="54606"/>
                    </a:cubicBezTo>
                    <a:lnTo>
                      <a:pt x="38227" y="54606"/>
                    </a:lnTo>
                    <a:cubicBezTo>
                      <a:pt x="37408" y="56428"/>
                      <a:pt x="38799" y="58333"/>
                      <a:pt x="40666" y="58333"/>
                    </a:cubicBezTo>
                    <a:cubicBezTo>
                      <a:pt x="40849" y="58333"/>
                      <a:pt x="41038" y="58315"/>
                      <a:pt x="41230" y="58276"/>
                    </a:cubicBezTo>
                    <a:cubicBezTo>
                      <a:pt x="43367" y="57814"/>
                      <a:pt x="45880" y="57597"/>
                      <a:pt x="48538" y="57597"/>
                    </a:cubicBezTo>
                    <a:cubicBezTo>
                      <a:pt x="55294" y="57597"/>
                      <a:pt x="62989" y="58998"/>
                      <a:pt x="67849" y="61344"/>
                    </a:cubicBezTo>
                    <a:cubicBezTo>
                      <a:pt x="68217" y="61519"/>
                      <a:pt x="68597" y="61599"/>
                      <a:pt x="68967" y="61599"/>
                    </a:cubicBezTo>
                    <a:cubicBezTo>
                      <a:pt x="70405" y="61599"/>
                      <a:pt x="71694" y="60389"/>
                      <a:pt x="71625" y="58814"/>
                    </a:cubicBezTo>
                    <a:lnTo>
                      <a:pt x="71625" y="58814"/>
                    </a:lnTo>
                    <a:cubicBezTo>
                      <a:pt x="71648" y="59124"/>
                      <a:pt x="71677" y="59434"/>
                      <a:pt x="71718" y="59743"/>
                    </a:cubicBezTo>
                    <a:cubicBezTo>
                      <a:pt x="71838" y="61184"/>
                      <a:pt x="73064" y="62141"/>
                      <a:pt x="74364" y="62141"/>
                    </a:cubicBezTo>
                    <a:cubicBezTo>
                      <a:pt x="74870" y="62141"/>
                      <a:pt x="75387" y="61996"/>
                      <a:pt x="75854" y="61678"/>
                    </a:cubicBezTo>
                    <a:cubicBezTo>
                      <a:pt x="79557" y="59143"/>
                      <a:pt x="84560" y="57175"/>
                      <a:pt x="89964" y="56007"/>
                    </a:cubicBezTo>
                    <a:cubicBezTo>
                      <a:pt x="89764" y="55974"/>
                      <a:pt x="89531" y="55874"/>
                      <a:pt x="89331" y="55774"/>
                    </a:cubicBezTo>
                    <a:cubicBezTo>
                      <a:pt x="84466" y="53426"/>
                      <a:pt x="76762" y="52041"/>
                      <a:pt x="70001" y="52041"/>
                    </a:cubicBezTo>
                    <a:cubicBezTo>
                      <a:pt x="67350" y="52041"/>
                      <a:pt x="64844" y="52254"/>
                      <a:pt x="62712" y="52705"/>
                    </a:cubicBezTo>
                    <a:cubicBezTo>
                      <a:pt x="62205" y="52816"/>
                      <a:pt x="61561" y="52870"/>
                      <a:pt x="60853" y="52870"/>
                    </a:cubicBezTo>
                    <a:cubicBezTo>
                      <a:pt x="58578" y="52870"/>
                      <a:pt x="55657" y="52306"/>
                      <a:pt x="54639" y="51237"/>
                    </a:cubicBezTo>
                    <a:cubicBezTo>
                      <a:pt x="50369" y="46601"/>
                      <a:pt x="41830" y="43498"/>
                      <a:pt x="35025" y="43465"/>
                    </a:cubicBezTo>
                    <a:cubicBezTo>
                      <a:pt x="32657" y="43465"/>
                      <a:pt x="27620" y="40863"/>
                      <a:pt x="27353" y="38628"/>
                    </a:cubicBezTo>
                    <a:cubicBezTo>
                      <a:pt x="26853" y="34225"/>
                      <a:pt x="25051" y="30522"/>
                      <a:pt x="22550" y="28054"/>
                    </a:cubicBezTo>
                    <a:cubicBezTo>
                      <a:pt x="21449" y="26987"/>
                      <a:pt x="21582" y="25152"/>
                      <a:pt x="22783" y="24185"/>
                    </a:cubicBezTo>
                    <a:cubicBezTo>
                      <a:pt x="33624" y="15278"/>
                      <a:pt x="54406" y="5805"/>
                      <a:pt x="71017"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18"/>
              <p:cNvSpPr/>
              <p:nvPr/>
            </p:nvSpPr>
            <p:spPr>
              <a:xfrm>
                <a:off x="-2392900" y="3456250"/>
                <a:ext cx="184325" cy="255200"/>
              </a:xfrm>
              <a:custGeom>
                <a:avLst/>
                <a:gdLst/>
                <a:ahLst/>
                <a:cxnLst/>
                <a:rect l="l" t="t" r="r" b="b"/>
                <a:pathLst>
                  <a:path w="7373" h="10208" extrusionOk="0">
                    <a:moveTo>
                      <a:pt x="3670" y="0"/>
                    </a:moveTo>
                    <a:cubicBezTo>
                      <a:pt x="1835" y="0"/>
                      <a:pt x="1" y="10208"/>
                      <a:pt x="1" y="10208"/>
                    </a:cubicBezTo>
                    <a:lnTo>
                      <a:pt x="7372" y="10208"/>
                    </a:lnTo>
                    <a:cubicBezTo>
                      <a:pt x="7372" y="10208"/>
                      <a:pt x="5538"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18"/>
              <p:cNvSpPr/>
              <p:nvPr/>
            </p:nvSpPr>
            <p:spPr>
              <a:xfrm>
                <a:off x="-2447950" y="3655550"/>
                <a:ext cx="293575" cy="111775"/>
              </a:xfrm>
              <a:custGeom>
                <a:avLst/>
                <a:gdLst/>
                <a:ahLst/>
                <a:cxnLst/>
                <a:rect l="l" t="t" r="r" b="b"/>
                <a:pathLst>
                  <a:path w="11743" h="4471" extrusionOk="0">
                    <a:moveTo>
                      <a:pt x="2002" y="1"/>
                    </a:moveTo>
                    <a:cubicBezTo>
                      <a:pt x="902" y="1"/>
                      <a:pt x="1" y="902"/>
                      <a:pt x="1" y="2002"/>
                    </a:cubicBezTo>
                    <a:lnTo>
                      <a:pt x="1" y="2469"/>
                    </a:lnTo>
                    <a:cubicBezTo>
                      <a:pt x="1" y="3570"/>
                      <a:pt x="902" y="4471"/>
                      <a:pt x="2002" y="4471"/>
                    </a:cubicBezTo>
                    <a:lnTo>
                      <a:pt x="9741" y="4471"/>
                    </a:lnTo>
                    <a:cubicBezTo>
                      <a:pt x="10875" y="4471"/>
                      <a:pt x="11743" y="3570"/>
                      <a:pt x="11743" y="2469"/>
                    </a:cubicBezTo>
                    <a:lnTo>
                      <a:pt x="11743" y="2002"/>
                    </a:lnTo>
                    <a:cubicBezTo>
                      <a:pt x="11743" y="902"/>
                      <a:pt x="10875" y="1"/>
                      <a:pt x="9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22" name="Google Shape;3922;p18"/>
          <p:cNvGrpSpPr/>
          <p:nvPr/>
        </p:nvGrpSpPr>
        <p:grpSpPr>
          <a:xfrm>
            <a:off x="451898" y="4758781"/>
            <a:ext cx="3369488" cy="1707138"/>
            <a:chOff x="-939100" y="529913"/>
            <a:chExt cx="3624275" cy="1836225"/>
          </a:xfrm>
        </p:grpSpPr>
        <p:sp>
          <p:nvSpPr>
            <p:cNvPr id="3923" name="Google Shape;3923;p18"/>
            <p:cNvSpPr/>
            <p:nvPr/>
          </p:nvSpPr>
          <p:spPr>
            <a:xfrm>
              <a:off x="-939100" y="812613"/>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18"/>
            <p:cNvSpPr/>
            <p:nvPr/>
          </p:nvSpPr>
          <p:spPr>
            <a:xfrm>
              <a:off x="-690600" y="826788"/>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18"/>
            <p:cNvSpPr/>
            <p:nvPr/>
          </p:nvSpPr>
          <p:spPr>
            <a:xfrm>
              <a:off x="-3925" y="832638"/>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18"/>
            <p:cNvSpPr/>
            <p:nvPr/>
          </p:nvSpPr>
          <p:spPr>
            <a:xfrm>
              <a:off x="852175" y="811788"/>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18"/>
            <p:cNvSpPr/>
            <p:nvPr/>
          </p:nvSpPr>
          <p:spPr>
            <a:xfrm>
              <a:off x="848000" y="818463"/>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18"/>
            <p:cNvSpPr/>
            <p:nvPr/>
          </p:nvSpPr>
          <p:spPr>
            <a:xfrm>
              <a:off x="807125" y="820113"/>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29" name="Google Shape;3929;p18"/>
            <p:cNvGrpSpPr/>
            <p:nvPr/>
          </p:nvGrpSpPr>
          <p:grpSpPr>
            <a:xfrm>
              <a:off x="-939100" y="529913"/>
              <a:ext cx="3624275" cy="1836225"/>
              <a:chOff x="112275" y="2665738"/>
              <a:chExt cx="3624275" cy="1836225"/>
            </a:xfrm>
          </p:grpSpPr>
          <p:sp>
            <p:nvSpPr>
              <p:cNvPr id="3930" name="Google Shape;3930;p18"/>
              <p:cNvSpPr/>
              <p:nvPr/>
            </p:nvSpPr>
            <p:spPr>
              <a:xfrm>
                <a:off x="112275" y="2948438"/>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18"/>
              <p:cNvSpPr/>
              <p:nvPr/>
            </p:nvSpPr>
            <p:spPr>
              <a:xfrm>
                <a:off x="360775" y="2962613"/>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18"/>
              <p:cNvSpPr/>
              <p:nvPr/>
            </p:nvSpPr>
            <p:spPr>
              <a:xfrm>
                <a:off x="1047450" y="2968463"/>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rgbClr val="191919">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18"/>
              <p:cNvSpPr/>
              <p:nvPr/>
            </p:nvSpPr>
            <p:spPr>
              <a:xfrm>
                <a:off x="1903550" y="2947613"/>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rgbClr val="191919">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18"/>
              <p:cNvSpPr/>
              <p:nvPr/>
            </p:nvSpPr>
            <p:spPr>
              <a:xfrm>
                <a:off x="1899375" y="2954288"/>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18"/>
              <p:cNvSpPr/>
              <p:nvPr/>
            </p:nvSpPr>
            <p:spPr>
              <a:xfrm>
                <a:off x="1858500" y="2955938"/>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18"/>
              <p:cNvSpPr/>
              <p:nvPr/>
            </p:nvSpPr>
            <p:spPr>
              <a:xfrm>
                <a:off x="112275" y="2948438"/>
                <a:ext cx="2249125" cy="1553525"/>
              </a:xfrm>
              <a:custGeom>
                <a:avLst/>
                <a:gdLst/>
                <a:ahLst/>
                <a:cxnLst/>
                <a:rect l="l" t="t" r="r" b="b"/>
                <a:pathLst>
                  <a:path w="89965" h="62141" extrusionOk="0">
                    <a:moveTo>
                      <a:pt x="71585" y="58242"/>
                    </a:moveTo>
                    <a:lnTo>
                      <a:pt x="71585" y="58242"/>
                    </a:lnTo>
                    <a:cubicBezTo>
                      <a:pt x="71590" y="58323"/>
                      <a:pt x="71595" y="58404"/>
                      <a:pt x="71601" y="58485"/>
                    </a:cubicBezTo>
                    <a:lnTo>
                      <a:pt x="71601" y="58485"/>
                    </a:lnTo>
                    <a:cubicBezTo>
                      <a:pt x="71593" y="58407"/>
                      <a:pt x="71585" y="58324"/>
                      <a:pt x="71585" y="58242"/>
                    </a:cubicBezTo>
                    <a:close/>
                    <a:moveTo>
                      <a:pt x="71017" y="1"/>
                    </a:moveTo>
                    <a:lnTo>
                      <a:pt x="71017" y="1"/>
                    </a:lnTo>
                    <a:cubicBezTo>
                      <a:pt x="59142" y="634"/>
                      <a:pt x="18180" y="15879"/>
                      <a:pt x="1301" y="29722"/>
                    </a:cubicBezTo>
                    <a:cubicBezTo>
                      <a:pt x="100" y="30723"/>
                      <a:pt x="0" y="32524"/>
                      <a:pt x="1101" y="33625"/>
                    </a:cubicBezTo>
                    <a:cubicBezTo>
                      <a:pt x="3569" y="36060"/>
                      <a:pt x="5371" y="39762"/>
                      <a:pt x="5871" y="44166"/>
                    </a:cubicBezTo>
                    <a:cubicBezTo>
                      <a:pt x="6046" y="45630"/>
                      <a:pt x="7281" y="46551"/>
                      <a:pt x="8544" y="46551"/>
                    </a:cubicBezTo>
                    <a:cubicBezTo>
                      <a:pt x="9208" y="46551"/>
                      <a:pt x="9879" y="46296"/>
                      <a:pt x="10408" y="45733"/>
                    </a:cubicBezTo>
                    <a:cubicBezTo>
                      <a:pt x="10808" y="45333"/>
                      <a:pt x="11208" y="44933"/>
                      <a:pt x="11608" y="44532"/>
                    </a:cubicBezTo>
                    <a:lnTo>
                      <a:pt x="11608" y="44532"/>
                    </a:lnTo>
                    <a:cubicBezTo>
                      <a:pt x="9974" y="46200"/>
                      <a:pt x="11175" y="49002"/>
                      <a:pt x="13543" y="49002"/>
                    </a:cubicBezTo>
                    <a:cubicBezTo>
                      <a:pt x="20381" y="49036"/>
                      <a:pt x="28887" y="52171"/>
                      <a:pt x="33190" y="56775"/>
                    </a:cubicBezTo>
                    <a:cubicBezTo>
                      <a:pt x="33734" y="57373"/>
                      <a:pt x="34457" y="57658"/>
                      <a:pt x="35171" y="57658"/>
                    </a:cubicBezTo>
                    <a:cubicBezTo>
                      <a:pt x="36168" y="57658"/>
                      <a:pt x="37147" y="57104"/>
                      <a:pt x="37594" y="56074"/>
                    </a:cubicBezTo>
                    <a:cubicBezTo>
                      <a:pt x="37794" y="55574"/>
                      <a:pt x="37994" y="55107"/>
                      <a:pt x="38227" y="54606"/>
                    </a:cubicBezTo>
                    <a:lnTo>
                      <a:pt x="38227" y="54606"/>
                    </a:lnTo>
                    <a:cubicBezTo>
                      <a:pt x="37408" y="56428"/>
                      <a:pt x="38799" y="58333"/>
                      <a:pt x="40666" y="58333"/>
                    </a:cubicBezTo>
                    <a:cubicBezTo>
                      <a:pt x="40849" y="58333"/>
                      <a:pt x="41038" y="58315"/>
                      <a:pt x="41230" y="58276"/>
                    </a:cubicBezTo>
                    <a:cubicBezTo>
                      <a:pt x="43367" y="57814"/>
                      <a:pt x="45880" y="57597"/>
                      <a:pt x="48538" y="57597"/>
                    </a:cubicBezTo>
                    <a:cubicBezTo>
                      <a:pt x="55294" y="57597"/>
                      <a:pt x="62989" y="58998"/>
                      <a:pt x="67849" y="61344"/>
                    </a:cubicBezTo>
                    <a:cubicBezTo>
                      <a:pt x="68217" y="61519"/>
                      <a:pt x="68597" y="61599"/>
                      <a:pt x="68967" y="61599"/>
                    </a:cubicBezTo>
                    <a:cubicBezTo>
                      <a:pt x="70405" y="61599"/>
                      <a:pt x="71694" y="60389"/>
                      <a:pt x="71625" y="58814"/>
                    </a:cubicBezTo>
                    <a:lnTo>
                      <a:pt x="71625" y="58814"/>
                    </a:lnTo>
                    <a:cubicBezTo>
                      <a:pt x="71648" y="59124"/>
                      <a:pt x="71677" y="59434"/>
                      <a:pt x="71718" y="59743"/>
                    </a:cubicBezTo>
                    <a:cubicBezTo>
                      <a:pt x="71838" y="61184"/>
                      <a:pt x="73064" y="62141"/>
                      <a:pt x="74364" y="62141"/>
                    </a:cubicBezTo>
                    <a:cubicBezTo>
                      <a:pt x="74870" y="62141"/>
                      <a:pt x="75387" y="61996"/>
                      <a:pt x="75854" y="61678"/>
                    </a:cubicBezTo>
                    <a:cubicBezTo>
                      <a:pt x="79557" y="59143"/>
                      <a:pt x="84560" y="57175"/>
                      <a:pt x="89964" y="56007"/>
                    </a:cubicBezTo>
                    <a:cubicBezTo>
                      <a:pt x="89764" y="55974"/>
                      <a:pt x="89531" y="55874"/>
                      <a:pt x="89331" y="55774"/>
                    </a:cubicBezTo>
                    <a:cubicBezTo>
                      <a:pt x="84466" y="53426"/>
                      <a:pt x="76762" y="52041"/>
                      <a:pt x="70001" y="52041"/>
                    </a:cubicBezTo>
                    <a:cubicBezTo>
                      <a:pt x="67350" y="52041"/>
                      <a:pt x="64844" y="52254"/>
                      <a:pt x="62712" y="52705"/>
                    </a:cubicBezTo>
                    <a:cubicBezTo>
                      <a:pt x="62205" y="52816"/>
                      <a:pt x="61561" y="52870"/>
                      <a:pt x="60853" y="52870"/>
                    </a:cubicBezTo>
                    <a:cubicBezTo>
                      <a:pt x="58578" y="52870"/>
                      <a:pt x="55657" y="52306"/>
                      <a:pt x="54639" y="51237"/>
                    </a:cubicBezTo>
                    <a:cubicBezTo>
                      <a:pt x="50369" y="46601"/>
                      <a:pt x="41830" y="43498"/>
                      <a:pt x="35025" y="43465"/>
                    </a:cubicBezTo>
                    <a:cubicBezTo>
                      <a:pt x="32657" y="43465"/>
                      <a:pt x="27620" y="40863"/>
                      <a:pt x="27353" y="38628"/>
                    </a:cubicBezTo>
                    <a:cubicBezTo>
                      <a:pt x="26853" y="34225"/>
                      <a:pt x="25051" y="30522"/>
                      <a:pt x="22550" y="28054"/>
                    </a:cubicBezTo>
                    <a:cubicBezTo>
                      <a:pt x="21449" y="26987"/>
                      <a:pt x="21582" y="25152"/>
                      <a:pt x="22783" y="24185"/>
                    </a:cubicBezTo>
                    <a:cubicBezTo>
                      <a:pt x="33624" y="15278"/>
                      <a:pt x="54406" y="5805"/>
                      <a:pt x="71017"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18"/>
              <p:cNvSpPr/>
              <p:nvPr/>
            </p:nvSpPr>
            <p:spPr>
              <a:xfrm>
                <a:off x="1820150" y="2665738"/>
                <a:ext cx="184325" cy="255200"/>
              </a:xfrm>
              <a:custGeom>
                <a:avLst/>
                <a:gdLst/>
                <a:ahLst/>
                <a:cxnLst/>
                <a:rect l="l" t="t" r="r" b="b"/>
                <a:pathLst>
                  <a:path w="7373" h="10208" extrusionOk="0">
                    <a:moveTo>
                      <a:pt x="3670" y="0"/>
                    </a:moveTo>
                    <a:cubicBezTo>
                      <a:pt x="1835" y="0"/>
                      <a:pt x="1" y="10208"/>
                      <a:pt x="1" y="10208"/>
                    </a:cubicBezTo>
                    <a:lnTo>
                      <a:pt x="7372" y="10208"/>
                    </a:lnTo>
                    <a:cubicBezTo>
                      <a:pt x="7372" y="10208"/>
                      <a:pt x="5538"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18"/>
              <p:cNvSpPr/>
              <p:nvPr/>
            </p:nvSpPr>
            <p:spPr>
              <a:xfrm>
                <a:off x="1765100" y="2865038"/>
                <a:ext cx="293575" cy="111775"/>
              </a:xfrm>
              <a:custGeom>
                <a:avLst/>
                <a:gdLst/>
                <a:ahLst/>
                <a:cxnLst/>
                <a:rect l="l" t="t" r="r" b="b"/>
                <a:pathLst>
                  <a:path w="11743" h="4471" extrusionOk="0">
                    <a:moveTo>
                      <a:pt x="2002" y="1"/>
                    </a:moveTo>
                    <a:cubicBezTo>
                      <a:pt x="902" y="1"/>
                      <a:pt x="1" y="902"/>
                      <a:pt x="1" y="2002"/>
                    </a:cubicBezTo>
                    <a:lnTo>
                      <a:pt x="1" y="2469"/>
                    </a:lnTo>
                    <a:cubicBezTo>
                      <a:pt x="1" y="3570"/>
                      <a:pt x="902" y="4471"/>
                      <a:pt x="2002" y="4471"/>
                    </a:cubicBezTo>
                    <a:lnTo>
                      <a:pt x="9741" y="4471"/>
                    </a:lnTo>
                    <a:cubicBezTo>
                      <a:pt x="10875" y="4471"/>
                      <a:pt x="11743" y="3570"/>
                      <a:pt x="11743" y="2469"/>
                    </a:cubicBezTo>
                    <a:lnTo>
                      <a:pt x="11743" y="2002"/>
                    </a:lnTo>
                    <a:cubicBezTo>
                      <a:pt x="11743" y="902"/>
                      <a:pt x="10875" y="1"/>
                      <a:pt x="9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39" name="Google Shape;3939;p18"/>
          <p:cNvGrpSpPr/>
          <p:nvPr/>
        </p:nvGrpSpPr>
        <p:grpSpPr>
          <a:xfrm>
            <a:off x="6832683" y="4409614"/>
            <a:ext cx="3369488" cy="1707138"/>
            <a:chOff x="2087475" y="2783813"/>
            <a:chExt cx="3624275" cy="1836225"/>
          </a:xfrm>
        </p:grpSpPr>
        <p:sp>
          <p:nvSpPr>
            <p:cNvPr id="3940" name="Google Shape;3940;p18"/>
            <p:cNvSpPr/>
            <p:nvPr/>
          </p:nvSpPr>
          <p:spPr>
            <a:xfrm>
              <a:off x="2087475" y="3066513"/>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18"/>
            <p:cNvSpPr/>
            <p:nvPr/>
          </p:nvSpPr>
          <p:spPr>
            <a:xfrm>
              <a:off x="2335975" y="3080688"/>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18"/>
            <p:cNvSpPr/>
            <p:nvPr/>
          </p:nvSpPr>
          <p:spPr>
            <a:xfrm>
              <a:off x="3022650" y="3086538"/>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18"/>
            <p:cNvSpPr/>
            <p:nvPr/>
          </p:nvSpPr>
          <p:spPr>
            <a:xfrm>
              <a:off x="3878750" y="3065688"/>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18"/>
            <p:cNvSpPr/>
            <p:nvPr/>
          </p:nvSpPr>
          <p:spPr>
            <a:xfrm>
              <a:off x="3874575" y="3072363"/>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18"/>
            <p:cNvSpPr/>
            <p:nvPr/>
          </p:nvSpPr>
          <p:spPr>
            <a:xfrm>
              <a:off x="3833700" y="3074013"/>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6" name="Google Shape;3946;p18"/>
            <p:cNvGrpSpPr/>
            <p:nvPr/>
          </p:nvGrpSpPr>
          <p:grpSpPr>
            <a:xfrm>
              <a:off x="2087475" y="2783813"/>
              <a:ext cx="3624275" cy="1836225"/>
              <a:chOff x="112275" y="2665738"/>
              <a:chExt cx="3624275" cy="1836225"/>
            </a:xfrm>
          </p:grpSpPr>
          <p:sp>
            <p:nvSpPr>
              <p:cNvPr id="3947" name="Google Shape;3947;p18"/>
              <p:cNvSpPr/>
              <p:nvPr/>
            </p:nvSpPr>
            <p:spPr>
              <a:xfrm>
                <a:off x="112275" y="2948438"/>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18"/>
              <p:cNvSpPr/>
              <p:nvPr/>
            </p:nvSpPr>
            <p:spPr>
              <a:xfrm>
                <a:off x="360775" y="2962613"/>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18"/>
              <p:cNvSpPr/>
              <p:nvPr/>
            </p:nvSpPr>
            <p:spPr>
              <a:xfrm>
                <a:off x="1047450" y="2968463"/>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rgbClr val="191919">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18"/>
              <p:cNvSpPr/>
              <p:nvPr/>
            </p:nvSpPr>
            <p:spPr>
              <a:xfrm>
                <a:off x="1903550" y="2947613"/>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rgbClr val="191919">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18"/>
              <p:cNvSpPr/>
              <p:nvPr/>
            </p:nvSpPr>
            <p:spPr>
              <a:xfrm>
                <a:off x="1899375" y="2954288"/>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18"/>
              <p:cNvSpPr/>
              <p:nvPr/>
            </p:nvSpPr>
            <p:spPr>
              <a:xfrm>
                <a:off x="1858500" y="2955938"/>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18"/>
              <p:cNvSpPr/>
              <p:nvPr/>
            </p:nvSpPr>
            <p:spPr>
              <a:xfrm>
                <a:off x="112275" y="2948438"/>
                <a:ext cx="2249125" cy="1553525"/>
              </a:xfrm>
              <a:custGeom>
                <a:avLst/>
                <a:gdLst/>
                <a:ahLst/>
                <a:cxnLst/>
                <a:rect l="l" t="t" r="r" b="b"/>
                <a:pathLst>
                  <a:path w="89965" h="62141" extrusionOk="0">
                    <a:moveTo>
                      <a:pt x="71585" y="58242"/>
                    </a:moveTo>
                    <a:lnTo>
                      <a:pt x="71585" y="58242"/>
                    </a:lnTo>
                    <a:cubicBezTo>
                      <a:pt x="71590" y="58323"/>
                      <a:pt x="71595" y="58404"/>
                      <a:pt x="71601" y="58485"/>
                    </a:cubicBezTo>
                    <a:lnTo>
                      <a:pt x="71601" y="58485"/>
                    </a:lnTo>
                    <a:cubicBezTo>
                      <a:pt x="71593" y="58407"/>
                      <a:pt x="71585" y="58324"/>
                      <a:pt x="71585" y="58242"/>
                    </a:cubicBezTo>
                    <a:close/>
                    <a:moveTo>
                      <a:pt x="71017" y="1"/>
                    </a:moveTo>
                    <a:lnTo>
                      <a:pt x="71017" y="1"/>
                    </a:lnTo>
                    <a:cubicBezTo>
                      <a:pt x="59142" y="634"/>
                      <a:pt x="18180" y="15879"/>
                      <a:pt x="1301" y="29722"/>
                    </a:cubicBezTo>
                    <a:cubicBezTo>
                      <a:pt x="100" y="30723"/>
                      <a:pt x="0" y="32524"/>
                      <a:pt x="1101" y="33625"/>
                    </a:cubicBezTo>
                    <a:cubicBezTo>
                      <a:pt x="3569" y="36060"/>
                      <a:pt x="5371" y="39762"/>
                      <a:pt x="5871" y="44166"/>
                    </a:cubicBezTo>
                    <a:cubicBezTo>
                      <a:pt x="6046" y="45630"/>
                      <a:pt x="7281" y="46551"/>
                      <a:pt x="8544" y="46551"/>
                    </a:cubicBezTo>
                    <a:cubicBezTo>
                      <a:pt x="9208" y="46551"/>
                      <a:pt x="9879" y="46296"/>
                      <a:pt x="10408" y="45733"/>
                    </a:cubicBezTo>
                    <a:cubicBezTo>
                      <a:pt x="10808" y="45333"/>
                      <a:pt x="11208" y="44933"/>
                      <a:pt x="11608" y="44532"/>
                    </a:cubicBezTo>
                    <a:lnTo>
                      <a:pt x="11608" y="44532"/>
                    </a:lnTo>
                    <a:cubicBezTo>
                      <a:pt x="9974" y="46200"/>
                      <a:pt x="11175" y="49002"/>
                      <a:pt x="13543" y="49002"/>
                    </a:cubicBezTo>
                    <a:cubicBezTo>
                      <a:pt x="20381" y="49036"/>
                      <a:pt x="28887" y="52171"/>
                      <a:pt x="33190" y="56775"/>
                    </a:cubicBezTo>
                    <a:cubicBezTo>
                      <a:pt x="33734" y="57373"/>
                      <a:pt x="34457" y="57658"/>
                      <a:pt x="35171" y="57658"/>
                    </a:cubicBezTo>
                    <a:cubicBezTo>
                      <a:pt x="36168" y="57658"/>
                      <a:pt x="37147" y="57104"/>
                      <a:pt x="37594" y="56074"/>
                    </a:cubicBezTo>
                    <a:cubicBezTo>
                      <a:pt x="37794" y="55574"/>
                      <a:pt x="37994" y="55107"/>
                      <a:pt x="38227" y="54606"/>
                    </a:cubicBezTo>
                    <a:lnTo>
                      <a:pt x="38227" y="54606"/>
                    </a:lnTo>
                    <a:cubicBezTo>
                      <a:pt x="37408" y="56428"/>
                      <a:pt x="38799" y="58333"/>
                      <a:pt x="40666" y="58333"/>
                    </a:cubicBezTo>
                    <a:cubicBezTo>
                      <a:pt x="40849" y="58333"/>
                      <a:pt x="41038" y="58315"/>
                      <a:pt x="41230" y="58276"/>
                    </a:cubicBezTo>
                    <a:cubicBezTo>
                      <a:pt x="43367" y="57814"/>
                      <a:pt x="45880" y="57597"/>
                      <a:pt x="48538" y="57597"/>
                    </a:cubicBezTo>
                    <a:cubicBezTo>
                      <a:pt x="55294" y="57597"/>
                      <a:pt x="62989" y="58998"/>
                      <a:pt x="67849" y="61344"/>
                    </a:cubicBezTo>
                    <a:cubicBezTo>
                      <a:pt x="68217" y="61519"/>
                      <a:pt x="68597" y="61599"/>
                      <a:pt x="68967" y="61599"/>
                    </a:cubicBezTo>
                    <a:cubicBezTo>
                      <a:pt x="70405" y="61599"/>
                      <a:pt x="71694" y="60389"/>
                      <a:pt x="71625" y="58814"/>
                    </a:cubicBezTo>
                    <a:lnTo>
                      <a:pt x="71625" y="58814"/>
                    </a:lnTo>
                    <a:cubicBezTo>
                      <a:pt x="71648" y="59124"/>
                      <a:pt x="71677" y="59434"/>
                      <a:pt x="71718" y="59743"/>
                    </a:cubicBezTo>
                    <a:cubicBezTo>
                      <a:pt x="71838" y="61184"/>
                      <a:pt x="73064" y="62141"/>
                      <a:pt x="74364" y="62141"/>
                    </a:cubicBezTo>
                    <a:cubicBezTo>
                      <a:pt x="74870" y="62141"/>
                      <a:pt x="75387" y="61996"/>
                      <a:pt x="75854" y="61678"/>
                    </a:cubicBezTo>
                    <a:cubicBezTo>
                      <a:pt x="79557" y="59143"/>
                      <a:pt x="84560" y="57175"/>
                      <a:pt x="89964" y="56007"/>
                    </a:cubicBezTo>
                    <a:cubicBezTo>
                      <a:pt x="89764" y="55974"/>
                      <a:pt x="89531" y="55874"/>
                      <a:pt x="89331" y="55774"/>
                    </a:cubicBezTo>
                    <a:cubicBezTo>
                      <a:pt x="84466" y="53426"/>
                      <a:pt x="76762" y="52041"/>
                      <a:pt x="70001" y="52041"/>
                    </a:cubicBezTo>
                    <a:cubicBezTo>
                      <a:pt x="67350" y="52041"/>
                      <a:pt x="64844" y="52254"/>
                      <a:pt x="62712" y="52705"/>
                    </a:cubicBezTo>
                    <a:cubicBezTo>
                      <a:pt x="62205" y="52816"/>
                      <a:pt x="61561" y="52870"/>
                      <a:pt x="60853" y="52870"/>
                    </a:cubicBezTo>
                    <a:cubicBezTo>
                      <a:pt x="58578" y="52870"/>
                      <a:pt x="55657" y="52306"/>
                      <a:pt x="54639" y="51237"/>
                    </a:cubicBezTo>
                    <a:cubicBezTo>
                      <a:pt x="50369" y="46601"/>
                      <a:pt x="41830" y="43498"/>
                      <a:pt x="35025" y="43465"/>
                    </a:cubicBezTo>
                    <a:cubicBezTo>
                      <a:pt x="32657" y="43465"/>
                      <a:pt x="27620" y="40863"/>
                      <a:pt x="27353" y="38628"/>
                    </a:cubicBezTo>
                    <a:cubicBezTo>
                      <a:pt x="26853" y="34225"/>
                      <a:pt x="25051" y="30522"/>
                      <a:pt x="22550" y="28054"/>
                    </a:cubicBezTo>
                    <a:cubicBezTo>
                      <a:pt x="21449" y="26987"/>
                      <a:pt x="21582" y="25152"/>
                      <a:pt x="22783" y="24185"/>
                    </a:cubicBezTo>
                    <a:cubicBezTo>
                      <a:pt x="33624" y="15278"/>
                      <a:pt x="54406" y="5805"/>
                      <a:pt x="71017"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18"/>
              <p:cNvSpPr/>
              <p:nvPr/>
            </p:nvSpPr>
            <p:spPr>
              <a:xfrm>
                <a:off x="1820150" y="2665738"/>
                <a:ext cx="184325" cy="255200"/>
              </a:xfrm>
              <a:custGeom>
                <a:avLst/>
                <a:gdLst/>
                <a:ahLst/>
                <a:cxnLst/>
                <a:rect l="l" t="t" r="r" b="b"/>
                <a:pathLst>
                  <a:path w="7373" h="10208" extrusionOk="0">
                    <a:moveTo>
                      <a:pt x="3670" y="0"/>
                    </a:moveTo>
                    <a:cubicBezTo>
                      <a:pt x="1835" y="0"/>
                      <a:pt x="1" y="10208"/>
                      <a:pt x="1" y="10208"/>
                    </a:cubicBezTo>
                    <a:lnTo>
                      <a:pt x="7372" y="10208"/>
                    </a:lnTo>
                    <a:cubicBezTo>
                      <a:pt x="7372" y="10208"/>
                      <a:pt x="5538"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18"/>
              <p:cNvSpPr/>
              <p:nvPr/>
            </p:nvSpPr>
            <p:spPr>
              <a:xfrm>
                <a:off x="1765100" y="2865038"/>
                <a:ext cx="293575" cy="111775"/>
              </a:xfrm>
              <a:custGeom>
                <a:avLst/>
                <a:gdLst/>
                <a:ahLst/>
                <a:cxnLst/>
                <a:rect l="l" t="t" r="r" b="b"/>
                <a:pathLst>
                  <a:path w="11743" h="4471" extrusionOk="0">
                    <a:moveTo>
                      <a:pt x="2002" y="1"/>
                    </a:moveTo>
                    <a:cubicBezTo>
                      <a:pt x="902" y="1"/>
                      <a:pt x="1" y="902"/>
                      <a:pt x="1" y="2002"/>
                    </a:cubicBezTo>
                    <a:lnTo>
                      <a:pt x="1" y="2469"/>
                    </a:lnTo>
                    <a:cubicBezTo>
                      <a:pt x="1" y="3570"/>
                      <a:pt x="902" y="4471"/>
                      <a:pt x="2002" y="4471"/>
                    </a:cubicBezTo>
                    <a:lnTo>
                      <a:pt x="9741" y="4471"/>
                    </a:lnTo>
                    <a:cubicBezTo>
                      <a:pt x="10875" y="4471"/>
                      <a:pt x="11743" y="3570"/>
                      <a:pt x="11743" y="2469"/>
                    </a:cubicBezTo>
                    <a:lnTo>
                      <a:pt x="11743" y="2002"/>
                    </a:lnTo>
                    <a:cubicBezTo>
                      <a:pt x="11743" y="902"/>
                      <a:pt x="10875" y="1"/>
                      <a:pt x="9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3_1">
    <p:spTree>
      <p:nvGrpSpPr>
        <p:cNvPr id="1" name="Shape 5102"/>
        <p:cNvGrpSpPr/>
        <p:nvPr/>
      </p:nvGrpSpPr>
      <p:grpSpPr>
        <a:xfrm>
          <a:off x="0" y="0"/>
          <a:ext cx="0" cy="0"/>
          <a:chOff x="0" y="0"/>
          <a:chExt cx="0" cy="0"/>
        </a:xfrm>
      </p:grpSpPr>
      <p:grpSp>
        <p:nvGrpSpPr>
          <p:cNvPr id="5103" name="Google Shape;5103;p25"/>
          <p:cNvGrpSpPr/>
          <p:nvPr/>
        </p:nvGrpSpPr>
        <p:grpSpPr>
          <a:xfrm>
            <a:off x="50125" y="0"/>
            <a:ext cx="8858300" cy="5317875"/>
            <a:chOff x="50125" y="0"/>
            <a:chExt cx="8858300" cy="5317875"/>
          </a:xfrm>
        </p:grpSpPr>
        <p:sp>
          <p:nvSpPr>
            <p:cNvPr id="5104" name="Google Shape;5104;p25"/>
            <p:cNvSpPr/>
            <p:nvPr/>
          </p:nvSpPr>
          <p:spPr>
            <a:xfrm>
              <a:off x="1626250" y="155125"/>
              <a:ext cx="128450" cy="162650"/>
            </a:xfrm>
            <a:custGeom>
              <a:avLst/>
              <a:gdLst/>
              <a:ahLst/>
              <a:cxnLst/>
              <a:rect l="l" t="t" r="r" b="b"/>
              <a:pathLst>
                <a:path w="5138" h="6506" extrusionOk="0">
                  <a:moveTo>
                    <a:pt x="2569" y="0"/>
                  </a:moveTo>
                  <a:cubicBezTo>
                    <a:pt x="2001" y="1702"/>
                    <a:pt x="0" y="6505"/>
                    <a:pt x="2569" y="6505"/>
                  </a:cubicBezTo>
                  <a:cubicBezTo>
                    <a:pt x="5137" y="6505"/>
                    <a:pt x="3236"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25"/>
            <p:cNvSpPr/>
            <p:nvPr/>
          </p:nvSpPr>
          <p:spPr>
            <a:xfrm>
              <a:off x="3958725" y="519550"/>
              <a:ext cx="128450" cy="162650"/>
            </a:xfrm>
            <a:custGeom>
              <a:avLst/>
              <a:gdLst/>
              <a:ahLst/>
              <a:cxnLst/>
              <a:rect l="l" t="t" r="r" b="b"/>
              <a:pathLst>
                <a:path w="5138" h="6506" extrusionOk="0">
                  <a:moveTo>
                    <a:pt x="2569" y="0"/>
                  </a:moveTo>
                  <a:cubicBezTo>
                    <a:pt x="1969" y="1668"/>
                    <a:pt x="1" y="6505"/>
                    <a:pt x="2569" y="6505"/>
                  </a:cubicBezTo>
                  <a:cubicBezTo>
                    <a:pt x="5138" y="6505"/>
                    <a:pt x="3237"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25"/>
            <p:cNvSpPr/>
            <p:nvPr/>
          </p:nvSpPr>
          <p:spPr>
            <a:xfrm>
              <a:off x="1291000" y="171040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25"/>
            <p:cNvSpPr/>
            <p:nvPr/>
          </p:nvSpPr>
          <p:spPr>
            <a:xfrm>
              <a:off x="447900" y="0"/>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25"/>
            <p:cNvSpPr/>
            <p:nvPr/>
          </p:nvSpPr>
          <p:spPr>
            <a:xfrm>
              <a:off x="50125" y="1522775"/>
              <a:ext cx="128450" cy="162625"/>
            </a:xfrm>
            <a:custGeom>
              <a:avLst/>
              <a:gdLst/>
              <a:ahLst/>
              <a:cxnLst/>
              <a:rect l="l" t="t" r="r" b="b"/>
              <a:pathLst>
                <a:path w="5138" h="6505" extrusionOk="0">
                  <a:moveTo>
                    <a:pt x="2569" y="0"/>
                  </a:moveTo>
                  <a:cubicBezTo>
                    <a:pt x="2001" y="1701"/>
                    <a:pt x="0" y="6505"/>
                    <a:pt x="2569" y="6505"/>
                  </a:cubicBezTo>
                  <a:cubicBezTo>
                    <a:pt x="5137" y="6505"/>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25"/>
            <p:cNvSpPr/>
            <p:nvPr/>
          </p:nvSpPr>
          <p:spPr>
            <a:xfrm>
              <a:off x="2361775" y="311075"/>
              <a:ext cx="128450" cy="162625"/>
            </a:xfrm>
            <a:custGeom>
              <a:avLst/>
              <a:gdLst/>
              <a:ahLst/>
              <a:cxnLst/>
              <a:rect l="l" t="t" r="r" b="b"/>
              <a:pathLst>
                <a:path w="5138" h="6505" extrusionOk="0">
                  <a:moveTo>
                    <a:pt x="2569" y="0"/>
                  </a:moveTo>
                  <a:cubicBezTo>
                    <a:pt x="1968" y="1668"/>
                    <a:pt x="0" y="6505"/>
                    <a:pt x="2569" y="6505"/>
                  </a:cubicBezTo>
                  <a:cubicBezTo>
                    <a:pt x="5137" y="6505"/>
                    <a:pt x="3236"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25"/>
            <p:cNvSpPr/>
            <p:nvPr/>
          </p:nvSpPr>
          <p:spPr>
            <a:xfrm>
              <a:off x="1150075" y="229350"/>
              <a:ext cx="128450" cy="163475"/>
            </a:xfrm>
            <a:custGeom>
              <a:avLst/>
              <a:gdLst/>
              <a:ahLst/>
              <a:cxnLst/>
              <a:rect l="l" t="t" r="r" b="b"/>
              <a:pathLst>
                <a:path w="5138" h="6539" extrusionOk="0">
                  <a:moveTo>
                    <a:pt x="2569" y="0"/>
                  </a:moveTo>
                  <a:cubicBezTo>
                    <a:pt x="2002" y="1701"/>
                    <a:pt x="0" y="6538"/>
                    <a:pt x="2569" y="6538"/>
                  </a:cubicBezTo>
                  <a:cubicBezTo>
                    <a:pt x="5137" y="6538"/>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25"/>
            <p:cNvSpPr/>
            <p:nvPr/>
          </p:nvSpPr>
          <p:spPr>
            <a:xfrm>
              <a:off x="3177350" y="203500"/>
              <a:ext cx="131775" cy="167625"/>
            </a:xfrm>
            <a:custGeom>
              <a:avLst/>
              <a:gdLst/>
              <a:ahLst/>
              <a:cxnLst/>
              <a:rect l="l" t="t" r="r" b="b"/>
              <a:pathLst>
                <a:path w="5271" h="6705" extrusionOk="0">
                  <a:moveTo>
                    <a:pt x="2636" y="0"/>
                  </a:moveTo>
                  <a:cubicBezTo>
                    <a:pt x="2035" y="1735"/>
                    <a:pt x="0" y="6705"/>
                    <a:pt x="2636" y="6705"/>
                  </a:cubicBezTo>
                  <a:cubicBezTo>
                    <a:pt x="5271" y="6705"/>
                    <a:pt x="3336"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25"/>
            <p:cNvSpPr/>
            <p:nvPr/>
          </p:nvSpPr>
          <p:spPr>
            <a:xfrm>
              <a:off x="4516625" y="287725"/>
              <a:ext cx="132625" cy="167625"/>
            </a:xfrm>
            <a:custGeom>
              <a:avLst/>
              <a:gdLst/>
              <a:ahLst/>
              <a:cxnLst/>
              <a:rect l="l" t="t" r="r" b="b"/>
              <a:pathLst>
                <a:path w="5305" h="6705" extrusionOk="0">
                  <a:moveTo>
                    <a:pt x="2670" y="0"/>
                  </a:moveTo>
                  <a:cubicBezTo>
                    <a:pt x="2069" y="1735"/>
                    <a:pt x="1" y="6705"/>
                    <a:pt x="2670" y="6705"/>
                  </a:cubicBezTo>
                  <a:cubicBezTo>
                    <a:pt x="5305" y="6705"/>
                    <a:pt x="3370" y="1835"/>
                    <a:pt x="2670"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25"/>
            <p:cNvSpPr/>
            <p:nvPr/>
          </p:nvSpPr>
          <p:spPr>
            <a:xfrm>
              <a:off x="2141600" y="974875"/>
              <a:ext cx="128450" cy="162650"/>
            </a:xfrm>
            <a:custGeom>
              <a:avLst/>
              <a:gdLst/>
              <a:ahLst/>
              <a:cxnLst/>
              <a:rect l="l" t="t" r="r" b="b"/>
              <a:pathLst>
                <a:path w="5138" h="6506" extrusionOk="0">
                  <a:moveTo>
                    <a:pt x="2569" y="1"/>
                  </a:moveTo>
                  <a:cubicBezTo>
                    <a:pt x="2002" y="1702"/>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25"/>
            <p:cNvSpPr/>
            <p:nvPr/>
          </p:nvSpPr>
          <p:spPr>
            <a:xfrm>
              <a:off x="1764675" y="1737100"/>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25"/>
            <p:cNvSpPr/>
            <p:nvPr/>
          </p:nvSpPr>
          <p:spPr>
            <a:xfrm>
              <a:off x="3074775" y="1119975"/>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25"/>
            <p:cNvSpPr/>
            <p:nvPr/>
          </p:nvSpPr>
          <p:spPr>
            <a:xfrm>
              <a:off x="415375" y="1241725"/>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25"/>
            <p:cNvSpPr/>
            <p:nvPr/>
          </p:nvSpPr>
          <p:spPr>
            <a:xfrm>
              <a:off x="380350" y="2140700"/>
              <a:ext cx="132625" cy="167650"/>
            </a:xfrm>
            <a:custGeom>
              <a:avLst/>
              <a:gdLst/>
              <a:ahLst/>
              <a:cxnLst/>
              <a:rect l="l" t="t" r="r" b="b"/>
              <a:pathLst>
                <a:path w="5305" h="6706" extrusionOk="0">
                  <a:moveTo>
                    <a:pt x="2636" y="1"/>
                  </a:moveTo>
                  <a:cubicBezTo>
                    <a:pt x="2069" y="1735"/>
                    <a:pt x="0" y="6706"/>
                    <a:pt x="2636" y="6706"/>
                  </a:cubicBezTo>
                  <a:cubicBezTo>
                    <a:pt x="5304" y="6706"/>
                    <a:pt x="3370" y="1836"/>
                    <a:pt x="2636"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25"/>
            <p:cNvSpPr/>
            <p:nvPr/>
          </p:nvSpPr>
          <p:spPr>
            <a:xfrm>
              <a:off x="3653525" y="2276650"/>
              <a:ext cx="132625" cy="167625"/>
            </a:xfrm>
            <a:custGeom>
              <a:avLst/>
              <a:gdLst/>
              <a:ahLst/>
              <a:cxnLst/>
              <a:rect l="l" t="t" r="r" b="b"/>
              <a:pathLst>
                <a:path w="5305" h="6705" extrusionOk="0">
                  <a:moveTo>
                    <a:pt x="2669" y="0"/>
                  </a:moveTo>
                  <a:cubicBezTo>
                    <a:pt x="2068" y="1735"/>
                    <a:pt x="0" y="6705"/>
                    <a:pt x="2669" y="6705"/>
                  </a:cubicBezTo>
                  <a:cubicBezTo>
                    <a:pt x="5304" y="6705"/>
                    <a:pt x="3369" y="1868"/>
                    <a:pt x="26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25"/>
            <p:cNvSpPr/>
            <p:nvPr/>
          </p:nvSpPr>
          <p:spPr>
            <a:xfrm>
              <a:off x="2307550" y="1558625"/>
              <a:ext cx="128450" cy="162650"/>
            </a:xfrm>
            <a:custGeom>
              <a:avLst/>
              <a:gdLst/>
              <a:ahLst/>
              <a:cxnLst/>
              <a:rect l="l" t="t" r="r" b="b"/>
              <a:pathLst>
                <a:path w="5138" h="6506" extrusionOk="0">
                  <a:moveTo>
                    <a:pt x="2569" y="1"/>
                  </a:moveTo>
                  <a:cubicBezTo>
                    <a:pt x="2002" y="1668"/>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25"/>
            <p:cNvSpPr/>
            <p:nvPr/>
          </p:nvSpPr>
          <p:spPr>
            <a:xfrm>
              <a:off x="3263250" y="1710400"/>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25"/>
            <p:cNvSpPr/>
            <p:nvPr/>
          </p:nvSpPr>
          <p:spPr>
            <a:xfrm>
              <a:off x="82625" y="50370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25"/>
            <p:cNvSpPr/>
            <p:nvPr/>
          </p:nvSpPr>
          <p:spPr>
            <a:xfrm>
              <a:off x="3912025" y="1474400"/>
              <a:ext cx="131800" cy="167650"/>
            </a:xfrm>
            <a:custGeom>
              <a:avLst/>
              <a:gdLst/>
              <a:ahLst/>
              <a:cxnLst/>
              <a:rect l="l" t="t" r="r" b="b"/>
              <a:pathLst>
                <a:path w="5272" h="6706" extrusionOk="0">
                  <a:moveTo>
                    <a:pt x="2636" y="0"/>
                  </a:moveTo>
                  <a:cubicBezTo>
                    <a:pt x="2036" y="1735"/>
                    <a:pt x="1" y="6705"/>
                    <a:pt x="2636" y="6705"/>
                  </a:cubicBezTo>
                  <a:cubicBezTo>
                    <a:pt x="5271" y="6705"/>
                    <a:pt x="3337"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25"/>
            <p:cNvSpPr/>
            <p:nvPr/>
          </p:nvSpPr>
          <p:spPr>
            <a:xfrm>
              <a:off x="4092800" y="1049300"/>
              <a:ext cx="132600" cy="167650"/>
            </a:xfrm>
            <a:custGeom>
              <a:avLst/>
              <a:gdLst/>
              <a:ahLst/>
              <a:cxnLst/>
              <a:rect l="l" t="t" r="r" b="b"/>
              <a:pathLst>
                <a:path w="5304" h="6706" extrusionOk="0">
                  <a:moveTo>
                    <a:pt x="2669" y="1"/>
                  </a:moveTo>
                  <a:cubicBezTo>
                    <a:pt x="2068" y="1735"/>
                    <a:pt x="0" y="6705"/>
                    <a:pt x="2669" y="6705"/>
                  </a:cubicBezTo>
                  <a:cubicBezTo>
                    <a:pt x="5304" y="6705"/>
                    <a:pt x="3369" y="1835"/>
                    <a:pt x="26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25"/>
            <p:cNvSpPr/>
            <p:nvPr/>
          </p:nvSpPr>
          <p:spPr>
            <a:xfrm>
              <a:off x="2616950" y="1740425"/>
              <a:ext cx="128450" cy="162650"/>
            </a:xfrm>
            <a:custGeom>
              <a:avLst/>
              <a:gdLst/>
              <a:ahLst/>
              <a:cxnLst/>
              <a:rect l="l" t="t" r="r" b="b"/>
              <a:pathLst>
                <a:path w="5138" h="6506" extrusionOk="0">
                  <a:moveTo>
                    <a:pt x="2569" y="0"/>
                  </a:moveTo>
                  <a:cubicBezTo>
                    <a:pt x="2002" y="1702"/>
                    <a:pt x="0" y="6505"/>
                    <a:pt x="2569" y="6505"/>
                  </a:cubicBezTo>
                  <a:cubicBezTo>
                    <a:pt x="5137" y="6505"/>
                    <a:pt x="3269" y="1802"/>
                    <a:pt x="2569" y="0"/>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25"/>
            <p:cNvSpPr/>
            <p:nvPr/>
          </p:nvSpPr>
          <p:spPr>
            <a:xfrm>
              <a:off x="3572625" y="1893025"/>
              <a:ext cx="128450" cy="162650"/>
            </a:xfrm>
            <a:custGeom>
              <a:avLst/>
              <a:gdLst/>
              <a:ahLst/>
              <a:cxnLst/>
              <a:rect l="l" t="t" r="r" b="b"/>
              <a:pathLst>
                <a:path w="5138" h="6506" extrusionOk="0">
                  <a:moveTo>
                    <a:pt x="2569" y="1"/>
                  </a:moveTo>
                  <a:cubicBezTo>
                    <a:pt x="2002" y="1669"/>
                    <a:pt x="1" y="6505"/>
                    <a:pt x="2569" y="6505"/>
                  </a:cubicBezTo>
                  <a:cubicBezTo>
                    <a:pt x="5138" y="6505"/>
                    <a:pt x="3270" y="1802"/>
                    <a:pt x="2569"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25"/>
            <p:cNvSpPr/>
            <p:nvPr/>
          </p:nvSpPr>
          <p:spPr>
            <a:xfrm>
              <a:off x="392025" y="686325"/>
              <a:ext cx="128450" cy="162650"/>
            </a:xfrm>
            <a:custGeom>
              <a:avLst/>
              <a:gdLst/>
              <a:ahLst/>
              <a:cxnLst/>
              <a:rect l="l" t="t" r="r" b="b"/>
              <a:pathLst>
                <a:path w="5138" h="6506" extrusionOk="0">
                  <a:moveTo>
                    <a:pt x="2569" y="1"/>
                  </a:moveTo>
                  <a:cubicBezTo>
                    <a:pt x="2002" y="1669"/>
                    <a:pt x="0" y="6506"/>
                    <a:pt x="2569" y="6506"/>
                  </a:cubicBezTo>
                  <a:cubicBezTo>
                    <a:pt x="5137" y="6506"/>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25"/>
            <p:cNvSpPr/>
            <p:nvPr/>
          </p:nvSpPr>
          <p:spPr>
            <a:xfrm>
              <a:off x="6047850" y="155125"/>
              <a:ext cx="128450" cy="162650"/>
            </a:xfrm>
            <a:custGeom>
              <a:avLst/>
              <a:gdLst/>
              <a:ahLst/>
              <a:cxnLst/>
              <a:rect l="l" t="t" r="r" b="b"/>
              <a:pathLst>
                <a:path w="5138" h="6506" extrusionOk="0">
                  <a:moveTo>
                    <a:pt x="2569" y="0"/>
                  </a:moveTo>
                  <a:cubicBezTo>
                    <a:pt x="2001" y="1702"/>
                    <a:pt x="0" y="6505"/>
                    <a:pt x="2569" y="6505"/>
                  </a:cubicBezTo>
                  <a:cubicBezTo>
                    <a:pt x="5137" y="6505"/>
                    <a:pt x="3236"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25"/>
            <p:cNvSpPr/>
            <p:nvPr/>
          </p:nvSpPr>
          <p:spPr>
            <a:xfrm>
              <a:off x="8380325" y="519550"/>
              <a:ext cx="128450" cy="162650"/>
            </a:xfrm>
            <a:custGeom>
              <a:avLst/>
              <a:gdLst/>
              <a:ahLst/>
              <a:cxnLst/>
              <a:rect l="l" t="t" r="r" b="b"/>
              <a:pathLst>
                <a:path w="5138" h="6506" extrusionOk="0">
                  <a:moveTo>
                    <a:pt x="2569" y="0"/>
                  </a:moveTo>
                  <a:cubicBezTo>
                    <a:pt x="1969" y="1668"/>
                    <a:pt x="1" y="6505"/>
                    <a:pt x="2569" y="6505"/>
                  </a:cubicBezTo>
                  <a:cubicBezTo>
                    <a:pt x="5138" y="6505"/>
                    <a:pt x="3237"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25"/>
            <p:cNvSpPr/>
            <p:nvPr/>
          </p:nvSpPr>
          <p:spPr>
            <a:xfrm>
              <a:off x="5712600" y="171040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25"/>
            <p:cNvSpPr/>
            <p:nvPr/>
          </p:nvSpPr>
          <p:spPr>
            <a:xfrm>
              <a:off x="4869500" y="0"/>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25"/>
            <p:cNvSpPr/>
            <p:nvPr/>
          </p:nvSpPr>
          <p:spPr>
            <a:xfrm>
              <a:off x="4471725" y="1522775"/>
              <a:ext cx="128450" cy="162625"/>
            </a:xfrm>
            <a:custGeom>
              <a:avLst/>
              <a:gdLst/>
              <a:ahLst/>
              <a:cxnLst/>
              <a:rect l="l" t="t" r="r" b="b"/>
              <a:pathLst>
                <a:path w="5138" h="6505" extrusionOk="0">
                  <a:moveTo>
                    <a:pt x="2569" y="0"/>
                  </a:moveTo>
                  <a:cubicBezTo>
                    <a:pt x="2001" y="1701"/>
                    <a:pt x="0" y="6505"/>
                    <a:pt x="2569" y="6505"/>
                  </a:cubicBezTo>
                  <a:cubicBezTo>
                    <a:pt x="5137" y="6505"/>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25"/>
            <p:cNvSpPr/>
            <p:nvPr/>
          </p:nvSpPr>
          <p:spPr>
            <a:xfrm>
              <a:off x="6783375" y="311075"/>
              <a:ext cx="128450" cy="162625"/>
            </a:xfrm>
            <a:custGeom>
              <a:avLst/>
              <a:gdLst/>
              <a:ahLst/>
              <a:cxnLst/>
              <a:rect l="l" t="t" r="r" b="b"/>
              <a:pathLst>
                <a:path w="5138" h="6505" extrusionOk="0">
                  <a:moveTo>
                    <a:pt x="2569" y="0"/>
                  </a:moveTo>
                  <a:cubicBezTo>
                    <a:pt x="1968" y="1668"/>
                    <a:pt x="0" y="6505"/>
                    <a:pt x="2569" y="6505"/>
                  </a:cubicBezTo>
                  <a:cubicBezTo>
                    <a:pt x="5137" y="6505"/>
                    <a:pt x="3236"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25"/>
            <p:cNvSpPr/>
            <p:nvPr/>
          </p:nvSpPr>
          <p:spPr>
            <a:xfrm>
              <a:off x="5571675" y="229350"/>
              <a:ext cx="128450" cy="163475"/>
            </a:xfrm>
            <a:custGeom>
              <a:avLst/>
              <a:gdLst/>
              <a:ahLst/>
              <a:cxnLst/>
              <a:rect l="l" t="t" r="r" b="b"/>
              <a:pathLst>
                <a:path w="5138" h="6539" extrusionOk="0">
                  <a:moveTo>
                    <a:pt x="2569" y="0"/>
                  </a:moveTo>
                  <a:cubicBezTo>
                    <a:pt x="2002" y="1701"/>
                    <a:pt x="0" y="6538"/>
                    <a:pt x="2569" y="6538"/>
                  </a:cubicBezTo>
                  <a:cubicBezTo>
                    <a:pt x="5137" y="6538"/>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25"/>
            <p:cNvSpPr/>
            <p:nvPr/>
          </p:nvSpPr>
          <p:spPr>
            <a:xfrm>
              <a:off x="7598950" y="203500"/>
              <a:ext cx="131775" cy="167625"/>
            </a:xfrm>
            <a:custGeom>
              <a:avLst/>
              <a:gdLst/>
              <a:ahLst/>
              <a:cxnLst/>
              <a:rect l="l" t="t" r="r" b="b"/>
              <a:pathLst>
                <a:path w="5271" h="6705" extrusionOk="0">
                  <a:moveTo>
                    <a:pt x="2636" y="0"/>
                  </a:moveTo>
                  <a:cubicBezTo>
                    <a:pt x="2035" y="1735"/>
                    <a:pt x="0" y="6705"/>
                    <a:pt x="2636" y="6705"/>
                  </a:cubicBezTo>
                  <a:cubicBezTo>
                    <a:pt x="5271" y="6705"/>
                    <a:pt x="3336"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25"/>
            <p:cNvSpPr/>
            <p:nvPr/>
          </p:nvSpPr>
          <p:spPr>
            <a:xfrm>
              <a:off x="6563200" y="974875"/>
              <a:ext cx="128450" cy="162650"/>
            </a:xfrm>
            <a:custGeom>
              <a:avLst/>
              <a:gdLst/>
              <a:ahLst/>
              <a:cxnLst/>
              <a:rect l="l" t="t" r="r" b="b"/>
              <a:pathLst>
                <a:path w="5138" h="6506" extrusionOk="0">
                  <a:moveTo>
                    <a:pt x="2569" y="1"/>
                  </a:moveTo>
                  <a:cubicBezTo>
                    <a:pt x="2002" y="1702"/>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25"/>
            <p:cNvSpPr/>
            <p:nvPr/>
          </p:nvSpPr>
          <p:spPr>
            <a:xfrm>
              <a:off x="6186275" y="1737100"/>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25"/>
            <p:cNvSpPr/>
            <p:nvPr/>
          </p:nvSpPr>
          <p:spPr>
            <a:xfrm>
              <a:off x="7496375" y="1119975"/>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25"/>
            <p:cNvSpPr/>
            <p:nvPr/>
          </p:nvSpPr>
          <p:spPr>
            <a:xfrm>
              <a:off x="4760775" y="1089325"/>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25"/>
            <p:cNvSpPr/>
            <p:nvPr/>
          </p:nvSpPr>
          <p:spPr>
            <a:xfrm>
              <a:off x="4801950" y="2140700"/>
              <a:ext cx="132625" cy="167650"/>
            </a:xfrm>
            <a:custGeom>
              <a:avLst/>
              <a:gdLst/>
              <a:ahLst/>
              <a:cxnLst/>
              <a:rect l="l" t="t" r="r" b="b"/>
              <a:pathLst>
                <a:path w="5305" h="6706" extrusionOk="0">
                  <a:moveTo>
                    <a:pt x="2636" y="1"/>
                  </a:moveTo>
                  <a:cubicBezTo>
                    <a:pt x="2069" y="1735"/>
                    <a:pt x="0" y="6706"/>
                    <a:pt x="2636" y="6706"/>
                  </a:cubicBezTo>
                  <a:cubicBezTo>
                    <a:pt x="5304" y="6706"/>
                    <a:pt x="3370" y="1836"/>
                    <a:pt x="2636"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25"/>
            <p:cNvSpPr/>
            <p:nvPr/>
          </p:nvSpPr>
          <p:spPr>
            <a:xfrm>
              <a:off x="8075125" y="2276650"/>
              <a:ext cx="132625" cy="167625"/>
            </a:xfrm>
            <a:custGeom>
              <a:avLst/>
              <a:gdLst/>
              <a:ahLst/>
              <a:cxnLst/>
              <a:rect l="l" t="t" r="r" b="b"/>
              <a:pathLst>
                <a:path w="5305" h="6705" extrusionOk="0">
                  <a:moveTo>
                    <a:pt x="2669" y="0"/>
                  </a:moveTo>
                  <a:cubicBezTo>
                    <a:pt x="2068" y="1735"/>
                    <a:pt x="0" y="6705"/>
                    <a:pt x="2669" y="6705"/>
                  </a:cubicBezTo>
                  <a:cubicBezTo>
                    <a:pt x="5304" y="6705"/>
                    <a:pt x="3369" y="1868"/>
                    <a:pt x="26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25"/>
            <p:cNvSpPr/>
            <p:nvPr/>
          </p:nvSpPr>
          <p:spPr>
            <a:xfrm>
              <a:off x="6729150" y="1558625"/>
              <a:ext cx="128450" cy="162650"/>
            </a:xfrm>
            <a:custGeom>
              <a:avLst/>
              <a:gdLst/>
              <a:ahLst/>
              <a:cxnLst/>
              <a:rect l="l" t="t" r="r" b="b"/>
              <a:pathLst>
                <a:path w="5138" h="6506" extrusionOk="0">
                  <a:moveTo>
                    <a:pt x="2569" y="1"/>
                  </a:moveTo>
                  <a:cubicBezTo>
                    <a:pt x="2002" y="1668"/>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25"/>
            <p:cNvSpPr/>
            <p:nvPr/>
          </p:nvSpPr>
          <p:spPr>
            <a:xfrm>
              <a:off x="7684850" y="1710400"/>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25"/>
            <p:cNvSpPr/>
            <p:nvPr/>
          </p:nvSpPr>
          <p:spPr>
            <a:xfrm>
              <a:off x="4504225" y="50370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25"/>
            <p:cNvSpPr/>
            <p:nvPr/>
          </p:nvSpPr>
          <p:spPr>
            <a:xfrm>
              <a:off x="8333625" y="1474400"/>
              <a:ext cx="131800" cy="167650"/>
            </a:xfrm>
            <a:custGeom>
              <a:avLst/>
              <a:gdLst/>
              <a:ahLst/>
              <a:cxnLst/>
              <a:rect l="l" t="t" r="r" b="b"/>
              <a:pathLst>
                <a:path w="5272" h="6706" extrusionOk="0">
                  <a:moveTo>
                    <a:pt x="2636" y="0"/>
                  </a:moveTo>
                  <a:cubicBezTo>
                    <a:pt x="2036" y="1735"/>
                    <a:pt x="1" y="6705"/>
                    <a:pt x="2636" y="6705"/>
                  </a:cubicBezTo>
                  <a:cubicBezTo>
                    <a:pt x="5271" y="6705"/>
                    <a:pt x="3337"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25"/>
            <p:cNvSpPr/>
            <p:nvPr/>
          </p:nvSpPr>
          <p:spPr>
            <a:xfrm>
              <a:off x="4813625" y="686325"/>
              <a:ext cx="128450" cy="162650"/>
            </a:xfrm>
            <a:custGeom>
              <a:avLst/>
              <a:gdLst/>
              <a:ahLst/>
              <a:cxnLst/>
              <a:rect l="l" t="t" r="r" b="b"/>
              <a:pathLst>
                <a:path w="5138" h="6506" extrusionOk="0">
                  <a:moveTo>
                    <a:pt x="2569" y="1"/>
                  </a:moveTo>
                  <a:cubicBezTo>
                    <a:pt x="2002" y="1669"/>
                    <a:pt x="0" y="6506"/>
                    <a:pt x="2569" y="6506"/>
                  </a:cubicBezTo>
                  <a:cubicBezTo>
                    <a:pt x="5137" y="6506"/>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25"/>
            <p:cNvSpPr/>
            <p:nvPr/>
          </p:nvSpPr>
          <p:spPr>
            <a:xfrm>
              <a:off x="6169800" y="117700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25"/>
            <p:cNvSpPr/>
            <p:nvPr/>
          </p:nvSpPr>
          <p:spPr>
            <a:xfrm flipH="1">
              <a:off x="1517850" y="765563"/>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25"/>
            <p:cNvSpPr/>
            <p:nvPr/>
          </p:nvSpPr>
          <p:spPr>
            <a:xfrm flipH="1">
              <a:off x="1329375" y="1355988"/>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25"/>
            <p:cNvSpPr/>
            <p:nvPr/>
          </p:nvSpPr>
          <p:spPr>
            <a:xfrm>
              <a:off x="7751450" y="75555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25"/>
            <p:cNvSpPr/>
            <p:nvPr/>
          </p:nvSpPr>
          <p:spPr>
            <a:xfrm>
              <a:off x="8225125" y="782250"/>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25"/>
            <p:cNvSpPr/>
            <p:nvPr/>
          </p:nvSpPr>
          <p:spPr>
            <a:xfrm>
              <a:off x="3335788" y="71217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25"/>
            <p:cNvSpPr/>
            <p:nvPr/>
          </p:nvSpPr>
          <p:spPr>
            <a:xfrm>
              <a:off x="3809463" y="738875"/>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25"/>
            <p:cNvSpPr/>
            <p:nvPr/>
          </p:nvSpPr>
          <p:spPr>
            <a:xfrm>
              <a:off x="1716500" y="2260650"/>
              <a:ext cx="128450" cy="162650"/>
            </a:xfrm>
            <a:custGeom>
              <a:avLst/>
              <a:gdLst/>
              <a:ahLst/>
              <a:cxnLst/>
              <a:rect l="l" t="t" r="r" b="b"/>
              <a:pathLst>
                <a:path w="5138" h="6506" extrusionOk="0">
                  <a:moveTo>
                    <a:pt x="2569" y="0"/>
                  </a:moveTo>
                  <a:cubicBezTo>
                    <a:pt x="2001" y="1702"/>
                    <a:pt x="0" y="6505"/>
                    <a:pt x="2569" y="6505"/>
                  </a:cubicBezTo>
                  <a:cubicBezTo>
                    <a:pt x="5137" y="6505"/>
                    <a:pt x="3236"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25"/>
            <p:cNvSpPr/>
            <p:nvPr/>
          </p:nvSpPr>
          <p:spPr>
            <a:xfrm>
              <a:off x="4048975" y="2625075"/>
              <a:ext cx="128450" cy="162650"/>
            </a:xfrm>
            <a:custGeom>
              <a:avLst/>
              <a:gdLst/>
              <a:ahLst/>
              <a:cxnLst/>
              <a:rect l="l" t="t" r="r" b="b"/>
              <a:pathLst>
                <a:path w="5138" h="6506" extrusionOk="0">
                  <a:moveTo>
                    <a:pt x="2569" y="0"/>
                  </a:moveTo>
                  <a:cubicBezTo>
                    <a:pt x="1969" y="1668"/>
                    <a:pt x="1" y="6505"/>
                    <a:pt x="2569" y="6505"/>
                  </a:cubicBezTo>
                  <a:cubicBezTo>
                    <a:pt x="5138" y="6505"/>
                    <a:pt x="3237"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25"/>
            <p:cNvSpPr/>
            <p:nvPr/>
          </p:nvSpPr>
          <p:spPr>
            <a:xfrm>
              <a:off x="1381250" y="381592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25"/>
            <p:cNvSpPr/>
            <p:nvPr/>
          </p:nvSpPr>
          <p:spPr>
            <a:xfrm>
              <a:off x="538150" y="2105525"/>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25"/>
            <p:cNvSpPr/>
            <p:nvPr/>
          </p:nvSpPr>
          <p:spPr>
            <a:xfrm>
              <a:off x="140375" y="3628300"/>
              <a:ext cx="128450" cy="162625"/>
            </a:xfrm>
            <a:custGeom>
              <a:avLst/>
              <a:gdLst/>
              <a:ahLst/>
              <a:cxnLst/>
              <a:rect l="l" t="t" r="r" b="b"/>
              <a:pathLst>
                <a:path w="5138" h="6505" extrusionOk="0">
                  <a:moveTo>
                    <a:pt x="2569" y="0"/>
                  </a:moveTo>
                  <a:cubicBezTo>
                    <a:pt x="2001" y="1701"/>
                    <a:pt x="0" y="6505"/>
                    <a:pt x="2569" y="6505"/>
                  </a:cubicBezTo>
                  <a:cubicBezTo>
                    <a:pt x="5137" y="6505"/>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25"/>
            <p:cNvSpPr/>
            <p:nvPr/>
          </p:nvSpPr>
          <p:spPr>
            <a:xfrm>
              <a:off x="2452025" y="2416600"/>
              <a:ext cx="128450" cy="162625"/>
            </a:xfrm>
            <a:custGeom>
              <a:avLst/>
              <a:gdLst/>
              <a:ahLst/>
              <a:cxnLst/>
              <a:rect l="l" t="t" r="r" b="b"/>
              <a:pathLst>
                <a:path w="5138" h="6505" extrusionOk="0">
                  <a:moveTo>
                    <a:pt x="2569" y="0"/>
                  </a:moveTo>
                  <a:cubicBezTo>
                    <a:pt x="1968" y="1668"/>
                    <a:pt x="0" y="6505"/>
                    <a:pt x="2569" y="6505"/>
                  </a:cubicBezTo>
                  <a:cubicBezTo>
                    <a:pt x="5137" y="6505"/>
                    <a:pt x="3236"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25"/>
            <p:cNvSpPr/>
            <p:nvPr/>
          </p:nvSpPr>
          <p:spPr>
            <a:xfrm>
              <a:off x="1240325" y="2334875"/>
              <a:ext cx="128450" cy="163475"/>
            </a:xfrm>
            <a:custGeom>
              <a:avLst/>
              <a:gdLst/>
              <a:ahLst/>
              <a:cxnLst/>
              <a:rect l="l" t="t" r="r" b="b"/>
              <a:pathLst>
                <a:path w="5138" h="6539" extrusionOk="0">
                  <a:moveTo>
                    <a:pt x="2569" y="0"/>
                  </a:moveTo>
                  <a:cubicBezTo>
                    <a:pt x="2002" y="1701"/>
                    <a:pt x="0" y="6538"/>
                    <a:pt x="2569" y="6538"/>
                  </a:cubicBezTo>
                  <a:cubicBezTo>
                    <a:pt x="5137" y="6538"/>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25"/>
            <p:cNvSpPr/>
            <p:nvPr/>
          </p:nvSpPr>
          <p:spPr>
            <a:xfrm>
              <a:off x="3267600" y="2309025"/>
              <a:ext cx="131775" cy="167625"/>
            </a:xfrm>
            <a:custGeom>
              <a:avLst/>
              <a:gdLst/>
              <a:ahLst/>
              <a:cxnLst/>
              <a:rect l="l" t="t" r="r" b="b"/>
              <a:pathLst>
                <a:path w="5271" h="6705" extrusionOk="0">
                  <a:moveTo>
                    <a:pt x="2636" y="0"/>
                  </a:moveTo>
                  <a:cubicBezTo>
                    <a:pt x="2035" y="1735"/>
                    <a:pt x="0" y="6705"/>
                    <a:pt x="2636" y="6705"/>
                  </a:cubicBezTo>
                  <a:cubicBezTo>
                    <a:pt x="5271" y="6705"/>
                    <a:pt x="3336"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25"/>
            <p:cNvSpPr/>
            <p:nvPr/>
          </p:nvSpPr>
          <p:spPr>
            <a:xfrm>
              <a:off x="4606875" y="2393250"/>
              <a:ext cx="132625" cy="167625"/>
            </a:xfrm>
            <a:custGeom>
              <a:avLst/>
              <a:gdLst/>
              <a:ahLst/>
              <a:cxnLst/>
              <a:rect l="l" t="t" r="r" b="b"/>
              <a:pathLst>
                <a:path w="5305" h="6705" extrusionOk="0">
                  <a:moveTo>
                    <a:pt x="2670" y="0"/>
                  </a:moveTo>
                  <a:cubicBezTo>
                    <a:pt x="2069" y="1735"/>
                    <a:pt x="1" y="6705"/>
                    <a:pt x="2670" y="6705"/>
                  </a:cubicBezTo>
                  <a:cubicBezTo>
                    <a:pt x="5305" y="6705"/>
                    <a:pt x="3370" y="1835"/>
                    <a:pt x="2670"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25"/>
            <p:cNvSpPr/>
            <p:nvPr/>
          </p:nvSpPr>
          <p:spPr>
            <a:xfrm>
              <a:off x="2231850" y="3080400"/>
              <a:ext cx="128450" cy="162650"/>
            </a:xfrm>
            <a:custGeom>
              <a:avLst/>
              <a:gdLst/>
              <a:ahLst/>
              <a:cxnLst/>
              <a:rect l="l" t="t" r="r" b="b"/>
              <a:pathLst>
                <a:path w="5138" h="6506" extrusionOk="0">
                  <a:moveTo>
                    <a:pt x="2569" y="1"/>
                  </a:moveTo>
                  <a:cubicBezTo>
                    <a:pt x="2002" y="1702"/>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25"/>
            <p:cNvSpPr/>
            <p:nvPr/>
          </p:nvSpPr>
          <p:spPr>
            <a:xfrm>
              <a:off x="1854925" y="3842625"/>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25"/>
            <p:cNvSpPr/>
            <p:nvPr/>
          </p:nvSpPr>
          <p:spPr>
            <a:xfrm>
              <a:off x="3165025" y="3225500"/>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25"/>
            <p:cNvSpPr/>
            <p:nvPr/>
          </p:nvSpPr>
          <p:spPr>
            <a:xfrm>
              <a:off x="505625" y="3347250"/>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25"/>
            <p:cNvSpPr/>
            <p:nvPr/>
          </p:nvSpPr>
          <p:spPr>
            <a:xfrm>
              <a:off x="470600" y="4246225"/>
              <a:ext cx="132625" cy="167650"/>
            </a:xfrm>
            <a:custGeom>
              <a:avLst/>
              <a:gdLst/>
              <a:ahLst/>
              <a:cxnLst/>
              <a:rect l="l" t="t" r="r" b="b"/>
              <a:pathLst>
                <a:path w="5305" h="6706" extrusionOk="0">
                  <a:moveTo>
                    <a:pt x="2636" y="1"/>
                  </a:moveTo>
                  <a:cubicBezTo>
                    <a:pt x="2069" y="1735"/>
                    <a:pt x="0" y="6706"/>
                    <a:pt x="2636" y="6706"/>
                  </a:cubicBezTo>
                  <a:cubicBezTo>
                    <a:pt x="5304" y="6706"/>
                    <a:pt x="3370" y="1836"/>
                    <a:pt x="2636"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25"/>
            <p:cNvSpPr/>
            <p:nvPr/>
          </p:nvSpPr>
          <p:spPr>
            <a:xfrm>
              <a:off x="3743775" y="4382175"/>
              <a:ext cx="132625" cy="167625"/>
            </a:xfrm>
            <a:custGeom>
              <a:avLst/>
              <a:gdLst/>
              <a:ahLst/>
              <a:cxnLst/>
              <a:rect l="l" t="t" r="r" b="b"/>
              <a:pathLst>
                <a:path w="5305" h="6705" extrusionOk="0">
                  <a:moveTo>
                    <a:pt x="2669" y="0"/>
                  </a:moveTo>
                  <a:cubicBezTo>
                    <a:pt x="2068" y="1735"/>
                    <a:pt x="0" y="6705"/>
                    <a:pt x="2669" y="6705"/>
                  </a:cubicBezTo>
                  <a:cubicBezTo>
                    <a:pt x="5304" y="6705"/>
                    <a:pt x="3369" y="1868"/>
                    <a:pt x="26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25"/>
            <p:cNvSpPr/>
            <p:nvPr/>
          </p:nvSpPr>
          <p:spPr>
            <a:xfrm>
              <a:off x="2397800" y="3664150"/>
              <a:ext cx="128450" cy="162650"/>
            </a:xfrm>
            <a:custGeom>
              <a:avLst/>
              <a:gdLst/>
              <a:ahLst/>
              <a:cxnLst/>
              <a:rect l="l" t="t" r="r" b="b"/>
              <a:pathLst>
                <a:path w="5138" h="6506" extrusionOk="0">
                  <a:moveTo>
                    <a:pt x="2569" y="1"/>
                  </a:moveTo>
                  <a:cubicBezTo>
                    <a:pt x="2002" y="1668"/>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25"/>
            <p:cNvSpPr/>
            <p:nvPr/>
          </p:nvSpPr>
          <p:spPr>
            <a:xfrm>
              <a:off x="3353500" y="3815925"/>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25"/>
            <p:cNvSpPr/>
            <p:nvPr/>
          </p:nvSpPr>
          <p:spPr>
            <a:xfrm>
              <a:off x="172875" y="26092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25"/>
            <p:cNvSpPr/>
            <p:nvPr/>
          </p:nvSpPr>
          <p:spPr>
            <a:xfrm>
              <a:off x="4002275" y="3579925"/>
              <a:ext cx="131800" cy="167650"/>
            </a:xfrm>
            <a:custGeom>
              <a:avLst/>
              <a:gdLst/>
              <a:ahLst/>
              <a:cxnLst/>
              <a:rect l="l" t="t" r="r" b="b"/>
              <a:pathLst>
                <a:path w="5272" h="6706" extrusionOk="0">
                  <a:moveTo>
                    <a:pt x="2636" y="0"/>
                  </a:moveTo>
                  <a:cubicBezTo>
                    <a:pt x="2036" y="1735"/>
                    <a:pt x="1" y="6705"/>
                    <a:pt x="2636" y="6705"/>
                  </a:cubicBezTo>
                  <a:cubicBezTo>
                    <a:pt x="5271" y="6705"/>
                    <a:pt x="3337"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25"/>
            <p:cNvSpPr/>
            <p:nvPr/>
          </p:nvSpPr>
          <p:spPr>
            <a:xfrm>
              <a:off x="4183050" y="3154825"/>
              <a:ext cx="132600" cy="167650"/>
            </a:xfrm>
            <a:custGeom>
              <a:avLst/>
              <a:gdLst/>
              <a:ahLst/>
              <a:cxnLst/>
              <a:rect l="l" t="t" r="r" b="b"/>
              <a:pathLst>
                <a:path w="5304" h="6706" extrusionOk="0">
                  <a:moveTo>
                    <a:pt x="2669" y="1"/>
                  </a:moveTo>
                  <a:cubicBezTo>
                    <a:pt x="2068" y="1735"/>
                    <a:pt x="0" y="6705"/>
                    <a:pt x="2669" y="6705"/>
                  </a:cubicBezTo>
                  <a:cubicBezTo>
                    <a:pt x="5304" y="6705"/>
                    <a:pt x="3369" y="1835"/>
                    <a:pt x="26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25"/>
            <p:cNvSpPr/>
            <p:nvPr/>
          </p:nvSpPr>
          <p:spPr>
            <a:xfrm>
              <a:off x="2025875" y="2443275"/>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25"/>
            <p:cNvSpPr/>
            <p:nvPr/>
          </p:nvSpPr>
          <p:spPr>
            <a:xfrm>
              <a:off x="3576975" y="2491650"/>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25"/>
            <p:cNvSpPr/>
            <p:nvPr/>
          </p:nvSpPr>
          <p:spPr>
            <a:xfrm>
              <a:off x="2707200" y="3845950"/>
              <a:ext cx="128450" cy="162650"/>
            </a:xfrm>
            <a:custGeom>
              <a:avLst/>
              <a:gdLst/>
              <a:ahLst/>
              <a:cxnLst/>
              <a:rect l="l" t="t" r="r" b="b"/>
              <a:pathLst>
                <a:path w="5138" h="6506" extrusionOk="0">
                  <a:moveTo>
                    <a:pt x="2569" y="0"/>
                  </a:moveTo>
                  <a:cubicBezTo>
                    <a:pt x="2002" y="1702"/>
                    <a:pt x="0" y="6505"/>
                    <a:pt x="2569" y="6505"/>
                  </a:cubicBezTo>
                  <a:cubicBezTo>
                    <a:pt x="5137" y="6505"/>
                    <a:pt x="3269" y="1802"/>
                    <a:pt x="2569" y="0"/>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25"/>
            <p:cNvSpPr/>
            <p:nvPr/>
          </p:nvSpPr>
          <p:spPr>
            <a:xfrm>
              <a:off x="482275" y="2791850"/>
              <a:ext cx="128450" cy="162650"/>
            </a:xfrm>
            <a:custGeom>
              <a:avLst/>
              <a:gdLst/>
              <a:ahLst/>
              <a:cxnLst/>
              <a:rect l="l" t="t" r="r" b="b"/>
              <a:pathLst>
                <a:path w="5138" h="6506" extrusionOk="0">
                  <a:moveTo>
                    <a:pt x="2569" y="1"/>
                  </a:moveTo>
                  <a:cubicBezTo>
                    <a:pt x="2002" y="1669"/>
                    <a:pt x="0" y="6506"/>
                    <a:pt x="2569" y="6506"/>
                  </a:cubicBezTo>
                  <a:cubicBezTo>
                    <a:pt x="5137" y="6506"/>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25"/>
            <p:cNvSpPr/>
            <p:nvPr/>
          </p:nvSpPr>
          <p:spPr>
            <a:xfrm>
              <a:off x="6138100" y="2260650"/>
              <a:ext cx="128450" cy="162650"/>
            </a:xfrm>
            <a:custGeom>
              <a:avLst/>
              <a:gdLst/>
              <a:ahLst/>
              <a:cxnLst/>
              <a:rect l="l" t="t" r="r" b="b"/>
              <a:pathLst>
                <a:path w="5138" h="6506" extrusionOk="0">
                  <a:moveTo>
                    <a:pt x="2569" y="0"/>
                  </a:moveTo>
                  <a:cubicBezTo>
                    <a:pt x="2001" y="1702"/>
                    <a:pt x="0" y="6505"/>
                    <a:pt x="2569" y="6505"/>
                  </a:cubicBezTo>
                  <a:cubicBezTo>
                    <a:pt x="5137" y="6505"/>
                    <a:pt x="3236"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25"/>
            <p:cNvSpPr/>
            <p:nvPr/>
          </p:nvSpPr>
          <p:spPr>
            <a:xfrm>
              <a:off x="8470575" y="2625075"/>
              <a:ext cx="128450" cy="162650"/>
            </a:xfrm>
            <a:custGeom>
              <a:avLst/>
              <a:gdLst/>
              <a:ahLst/>
              <a:cxnLst/>
              <a:rect l="l" t="t" r="r" b="b"/>
              <a:pathLst>
                <a:path w="5138" h="6506" extrusionOk="0">
                  <a:moveTo>
                    <a:pt x="2569" y="0"/>
                  </a:moveTo>
                  <a:cubicBezTo>
                    <a:pt x="1969" y="1668"/>
                    <a:pt x="1" y="6505"/>
                    <a:pt x="2569" y="6505"/>
                  </a:cubicBezTo>
                  <a:cubicBezTo>
                    <a:pt x="5138" y="6505"/>
                    <a:pt x="3237"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25"/>
            <p:cNvSpPr/>
            <p:nvPr/>
          </p:nvSpPr>
          <p:spPr>
            <a:xfrm>
              <a:off x="5802850" y="381592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25"/>
            <p:cNvSpPr/>
            <p:nvPr/>
          </p:nvSpPr>
          <p:spPr>
            <a:xfrm>
              <a:off x="4959750" y="2105525"/>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25"/>
            <p:cNvSpPr/>
            <p:nvPr/>
          </p:nvSpPr>
          <p:spPr>
            <a:xfrm>
              <a:off x="4561975" y="3628300"/>
              <a:ext cx="128450" cy="162625"/>
            </a:xfrm>
            <a:custGeom>
              <a:avLst/>
              <a:gdLst/>
              <a:ahLst/>
              <a:cxnLst/>
              <a:rect l="l" t="t" r="r" b="b"/>
              <a:pathLst>
                <a:path w="5138" h="6505" extrusionOk="0">
                  <a:moveTo>
                    <a:pt x="2569" y="0"/>
                  </a:moveTo>
                  <a:cubicBezTo>
                    <a:pt x="2001" y="1701"/>
                    <a:pt x="0" y="6505"/>
                    <a:pt x="2569" y="6505"/>
                  </a:cubicBezTo>
                  <a:cubicBezTo>
                    <a:pt x="5137" y="6505"/>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25"/>
            <p:cNvSpPr/>
            <p:nvPr/>
          </p:nvSpPr>
          <p:spPr>
            <a:xfrm>
              <a:off x="6873625" y="2416600"/>
              <a:ext cx="128450" cy="162625"/>
            </a:xfrm>
            <a:custGeom>
              <a:avLst/>
              <a:gdLst/>
              <a:ahLst/>
              <a:cxnLst/>
              <a:rect l="l" t="t" r="r" b="b"/>
              <a:pathLst>
                <a:path w="5138" h="6505" extrusionOk="0">
                  <a:moveTo>
                    <a:pt x="2569" y="0"/>
                  </a:moveTo>
                  <a:cubicBezTo>
                    <a:pt x="1968" y="1668"/>
                    <a:pt x="0" y="6505"/>
                    <a:pt x="2569" y="6505"/>
                  </a:cubicBezTo>
                  <a:cubicBezTo>
                    <a:pt x="5137" y="6505"/>
                    <a:pt x="3236"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25"/>
            <p:cNvSpPr/>
            <p:nvPr/>
          </p:nvSpPr>
          <p:spPr>
            <a:xfrm>
              <a:off x="5661925" y="2334875"/>
              <a:ext cx="128450" cy="163475"/>
            </a:xfrm>
            <a:custGeom>
              <a:avLst/>
              <a:gdLst/>
              <a:ahLst/>
              <a:cxnLst/>
              <a:rect l="l" t="t" r="r" b="b"/>
              <a:pathLst>
                <a:path w="5138" h="6539" extrusionOk="0">
                  <a:moveTo>
                    <a:pt x="2569" y="0"/>
                  </a:moveTo>
                  <a:cubicBezTo>
                    <a:pt x="2002" y="1701"/>
                    <a:pt x="0" y="6538"/>
                    <a:pt x="2569" y="6538"/>
                  </a:cubicBezTo>
                  <a:cubicBezTo>
                    <a:pt x="5137" y="6538"/>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25"/>
            <p:cNvSpPr/>
            <p:nvPr/>
          </p:nvSpPr>
          <p:spPr>
            <a:xfrm>
              <a:off x="7689200" y="2309025"/>
              <a:ext cx="131775" cy="167625"/>
            </a:xfrm>
            <a:custGeom>
              <a:avLst/>
              <a:gdLst/>
              <a:ahLst/>
              <a:cxnLst/>
              <a:rect l="l" t="t" r="r" b="b"/>
              <a:pathLst>
                <a:path w="5271" h="6705" extrusionOk="0">
                  <a:moveTo>
                    <a:pt x="2636" y="0"/>
                  </a:moveTo>
                  <a:cubicBezTo>
                    <a:pt x="2035" y="1735"/>
                    <a:pt x="0" y="6705"/>
                    <a:pt x="2636" y="6705"/>
                  </a:cubicBezTo>
                  <a:cubicBezTo>
                    <a:pt x="5271" y="6705"/>
                    <a:pt x="3336"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25"/>
            <p:cNvSpPr/>
            <p:nvPr/>
          </p:nvSpPr>
          <p:spPr>
            <a:xfrm>
              <a:off x="6653450" y="3080400"/>
              <a:ext cx="128450" cy="162650"/>
            </a:xfrm>
            <a:custGeom>
              <a:avLst/>
              <a:gdLst/>
              <a:ahLst/>
              <a:cxnLst/>
              <a:rect l="l" t="t" r="r" b="b"/>
              <a:pathLst>
                <a:path w="5138" h="6506" extrusionOk="0">
                  <a:moveTo>
                    <a:pt x="2569" y="1"/>
                  </a:moveTo>
                  <a:cubicBezTo>
                    <a:pt x="2002" y="1702"/>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25"/>
            <p:cNvSpPr/>
            <p:nvPr/>
          </p:nvSpPr>
          <p:spPr>
            <a:xfrm>
              <a:off x="6276525" y="3842625"/>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25"/>
            <p:cNvSpPr/>
            <p:nvPr/>
          </p:nvSpPr>
          <p:spPr>
            <a:xfrm>
              <a:off x="7586625" y="3225500"/>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25"/>
            <p:cNvSpPr/>
            <p:nvPr/>
          </p:nvSpPr>
          <p:spPr>
            <a:xfrm>
              <a:off x="4851025" y="3194850"/>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25"/>
            <p:cNvSpPr/>
            <p:nvPr/>
          </p:nvSpPr>
          <p:spPr>
            <a:xfrm>
              <a:off x="4892200" y="4246225"/>
              <a:ext cx="132625" cy="167650"/>
            </a:xfrm>
            <a:custGeom>
              <a:avLst/>
              <a:gdLst/>
              <a:ahLst/>
              <a:cxnLst/>
              <a:rect l="l" t="t" r="r" b="b"/>
              <a:pathLst>
                <a:path w="5305" h="6706" extrusionOk="0">
                  <a:moveTo>
                    <a:pt x="2636" y="1"/>
                  </a:moveTo>
                  <a:cubicBezTo>
                    <a:pt x="2069" y="1735"/>
                    <a:pt x="0" y="6706"/>
                    <a:pt x="2636" y="6706"/>
                  </a:cubicBezTo>
                  <a:cubicBezTo>
                    <a:pt x="5304" y="6706"/>
                    <a:pt x="3370" y="1836"/>
                    <a:pt x="2636"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25"/>
            <p:cNvSpPr/>
            <p:nvPr/>
          </p:nvSpPr>
          <p:spPr>
            <a:xfrm>
              <a:off x="8165375" y="4382175"/>
              <a:ext cx="132625" cy="167625"/>
            </a:xfrm>
            <a:custGeom>
              <a:avLst/>
              <a:gdLst/>
              <a:ahLst/>
              <a:cxnLst/>
              <a:rect l="l" t="t" r="r" b="b"/>
              <a:pathLst>
                <a:path w="5305" h="6705" extrusionOk="0">
                  <a:moveTo>
                    <a:pt x="2669" y="0"/>
                  </a:moveTo>
                  <a:cubicBezTo>
                    <a:pt x="2068" y="1735"/>
                    <a:pt x="0" y="6705"/>
                    <a:pt x="2669" y="6705"/>
                  </a:cubicBezTo>
                  <a:cubicBezTo>
                    <a:pt x="5304" y="6705"/>
                    <a:pt x="3369" y="1868"/>
                    <a:pt x="26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25"/>
            <p:cNvSpPr/>
            <p:nvPr/>
          </p:nvSpPr>
          <p:spPr>
            <a:xfrm>
              <a:off x="6819400" y="3664150"/>
              <a:ext cx="128450" cy="162650"/>
            </a:xfrm>
            <a:custGeom>
              <a:avLst/>
              <a:gdLst/>
              <a:ahLst/>
              <a:cxnLst/>
              <a:rect l="l" t="t" r="r" b="b"/>
              <a:pathLst>
                <a:path w="5138" h="6506" extrusionOk="0">
                  <a:moveTo>
                    <a:pt x="2569" y="1"/>
                  </a:moveTo>
                  <a:cubicBezTo>
                    <a:pt x="2002" y="1668"/>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25"/>
            <p:cNvSpPr/>
            <p:nvPr/>
          </p:nvSpPr>
          <p:spPr>
            <a:xfrm>
              <a:off x="7775100" y="3815925"/>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25"/>
            <p:cNvSpPr/>
            <p:nvPr/>
          </p:nvSpPr>
          <p:spPr>
            <a:xfrm>
              <a:off x="4594475" y="26092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25"/>
            <p:cNvSpPr/>
            <p:nvPr/>
          </p:nvSpPr>
          <p:spPr>
            <a:xfrm>
              <a:off x="8423875" y="3579925"/>
              <a:ext cx="131800" cy="167650"/>
            </a:xfrm>
            <a:custGeom>
              <a:avLst/>
              <a:gdLst/>
              <a:ahLst/>
              <a:cxnLst/>
              <a:rect l="l" t="t" r="r" b="b"/>
              <a:pathLst>
                <a:path w="5272" h="6706" extrusionOk="0">
                  <a:moveTo>
                    <a:pt x="2636" y="0"/>
                  </a:moveTo>
                  <a:cubicBezTo>
                    <a:pt x="2036" y="1735"/>
                    <a:pt x="1" y="6705"/>
                    <a:pt x="2636" y="6705"/>
                  </a:cubicBezTo>
                  <a:cubicBezTo>
                    <a:pt x="5271" y="6705"/>
                    <a:pt x="3337"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25"/>
            <p:cNvSpPr/>
            <p:nvPr/>
          </p:nvSpPr>
          <p:spPr>
            <a:xfrm>
              <a:off x="4903875" y="2791850"/>
              <a:ext cx="128450" cy="162650"/>
            </a:xfrm>
            <a:custGeom>
              <a:avLst/>
              <a:gdLst/>
              <a:ahLst/>
              <a:cxnLst/>
              <a:rect l="l" t="t" r="r" b="b"/>
              <a:pathLst>
                <a:path w="5138" h="6506" extrusionOk="0">
                  <a:moveTo>
                    <a:pt x="2569" y="1"/>
                  </a:moveTo>
                  <a:cubicBezTo>
                    <a:pt x="2002" y="1669"/>
                    <a:pt x="0" y="6506"/>
                    <a:pt x="2569" y="6506"/>
                  </a:cubicBezTo>
                  <a:cubicBezTo>
                    <a:pt x="5137" y="6506"/>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25"/>
            <p:cNvSpPr/>
            <p:nvPr/>
          </p:nvSpPr>
          <p:spPr>
            <a:xfrm>
              <a:off x="6260050" y="328252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25"/>
            <p:cNvSpPr/>
            <p:nvPr/>
          </p:nvSpPr>
          <p:spPr>
            <a:xfrm flipH="1">
              <a:off x="1608100" y="2871088"/>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25"/>
            <p:cNvSpPr/>
            <p:nvPr/>
          </p:nvSpPr>
          <p:spPr>
            <a:xfrm flipH="1">
              <a:off x="1419625" y="3461513"/>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25"/>
            <p:cNvSpPr/>
            <p:nvPr/>
          </p:nvSpPr>
          <p:spPr>
            <a:xfrm>
              <a:off x="7841700" y="286107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25"/>
            <p:cNvSpPr/>
            <p:nvPr/>
          </p:nvSpPr>
          <p:spPr>
            <a:xfrm>
              <a:off x="8315375" y="2887775"/>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25"/>
            <p:cNvSpPr/>
            <p:nvPr/>
          </p:nvSpPr>
          <p:spPr>
            <a:xfrm>
              <a:off x="3426038" y="281770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25"/>
            <p:cNvSpPr/>
            <p:nvPr/>
          </p:nvSpPr>
          <p:spPr>
            <a:xfrm>
              <a:off x="3899713" y="2844400"/>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3" name="Google Shape;5203;p25"/>
            <p:cNvGrpSpPr/>
            <p:nvPr/>
          </p:nvGrpSpPr>
          <p:grpSpPr>
            <a:xfrm>
              <a:off x="359500" y="182650"/>
              <a:ext cx="8548925" cy="3978550"/>
              <a:chOff x="359500" y="182650"/>
              <a:chExt cx="8548925" cy="3978550"/>
            </a:xfrm>
          </p:grpSpPr>
          <p:sp>
            <p:nvSpPr>
              <p:cNvPr id="5204" name="Google Shape;5204;p25"/>
              <p:cNvSpPr/>
              <p:nvPr/>
            </p:nvSpPr>
            <p:spPr>
              <a:xfrm>
                <a:off x="1935625" y="337750"/>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25"/>
              <p:cNvSpPr/>
              <p:nvPr/>
            </p:nvSpPr>
            <p:spPr>
              <a:xfrm>
                <a:off x="4268125" y="701350"/>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25"/>
              <p:cNvSpPr/>
              <p:nvPr/>
            </p:nvSpPr>
            <p:spPr>
              <a:xfrm>
                <a:off x="1600375" y="189302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25"/>
              <p:cNvSpPr/>
              <p:nvPr/>
            </p:nvSpPr>
            <p:spPr>
              <a:xfrm>
                <a:off x="757275" y="182650"/>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25"/>
              <p:cNvSpPr/>
              <p:nvPr/>
            </p:nvSpPr>
            <p:spPr>
              <a:xfrm>
                <a:off x="359500" y="1704575"/>
                <a:ext cx="128450" cy="163475"/>
              </a:xfrm>
              <a:custGeom>
                <a:avLst/>
                <a:gdLst/>
                <a:ahLst/>
                <a:cxnLst/>
                <a:rect l="l" t="t" r="r" b="b"/>
                <a:pathLst>
                  <a:path w="5138" h="6539" extrusionOk="0">
                    <a:moveTo>
                      <a:pt x="2569" y="0"/>
                    </a:moveTo>
                    <a:cubicBezTo>
                      <a:pt x="2002" y="1701"/>
                      <a:pt x="1" y="6538"/>
                      <a:pt x="2569" y="6538"/>
                    </a:cubicBezTo>
                    <a:cubicBezTo>
                      <a:pt x="5138" y="6538"/>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25"/>
              <p:cNvSpPr/>
              <p:nvPr/>
            </p:nvSpPr>
            <p:spPr>
              <a:xfrm>
                <a:off x="2670325" y="492875"/>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25"/>
              <p:cNvSpPr/>
              <p:nvPr/>
            </p:nvSpPr>
            <p:spPr>
              <a:xfrm>
                <a:off x="1459450" y="411975"/>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25"/>
              <p:cNvSpPr/>
              <p:nvPr/>
            </p:nvSpPr>
            <p:spPr>
              <a:xfrm>
                <a:off x="3486725" y="386125"/>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25"/>
              <p:cNvSpPr/>
              <p:nvPr/>
            </p:nvSpPr>
            <p:spPr>
              <a:xfrm>
                <a:off x="4826025" y="469525"/>
                <a:ext cx="132625" cy="167625"/>
              </a:xfrm>
              <a:custGeom>
                <a:avLst/>
                <a:gdLst/>
                <a:ahLst/>
                <a:cxnLst/>
                <a:rect l="l" t="t" r="r" b="b"/>
                <a:pathLst>
                  <a:path w="5305" h="6705" extrusionOk="0">
                    <a:moveTo>
                      <a:pt x="2669" y="0"/>
                    </a:moveTo>
                    <a:cubicBezTo>
                      <a:pt x="2069" y="1735"/>
                      <a:pt x="0" y="6705"/>
                      <a:pt x="2669" y="6705"/>
                    </a:cubicBezTo>
                    <a:cubicBezTo>
                      <a:pt x="5304" y="6705"/>
                      <a:pt x="3370" y="1868"/>
                      <a:pt x="26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25"/>
              <p:cNvSpPr/>
              <p:nvPr/>
            </p:nvSpPr>
            <p:spPr>
              <a:xfrm>
                <a:off x="2451000" y="1156675"/>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25"/>
              <p:cNvSpPr/>
              <p:nvPr/>
            </p:nvSpPr>
            <p:spPr>
              <a:xfrm>
                <a:off x="3384150" y="1302600"/>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25"/>
              <p:cNvSpPr/>
              <p:nvPr/>
            </p:nvSpPr>
            <p:spPr>
              <a:xfrm>
                <a:off x="724750" y="14235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25"/>
              <p:cNvSpPr/>
              <p:nvPr/>
            </p:nvSpPr>
            <p:spPr>
              <a:xfrm>
                <a:off x="4220600" y="1657025"/>
                <a:ext cx="132600" cy="167650"/>
              </a:xfrm>
              <a:custGeom>
                <a:avLst/>
                <a:gdLst/>
                <a:ahLst/>
                <a:cxnLst/>
                <a:rect l="l" t="t" r="r" b="b"/>
                <a:pathLst>
                  <a:path w="5304" h="6706" extrusionOk="0">
                    <a:moveTo>
                      <a:pt x="2669" y="1"/>
                    </a:moveTo>
                    <a:cubicBezTo>
                      <a:pt x="2068" y="1735"/>
                      <a:pt x="0" y="6706"/>
                      <a:pt x="2669" y="6706"/>
                    </a:cubicBezTo>
                    <a:cubicBezTo>
                      <a:pt x="5304" y="6706"/>
                      <a:pt x="3369" y="1835"/>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25"/>
              <p:cNvSpPr/>
              <p:nvPr/>
            </p:nvSpPr>
            <p:spPr>
              <a:xfrm>
                <a:off x="4859375" y="1383500"/>
                <a:ext cx="132625" cy="167650"/>
              </a:xfrm>
              <a:custGeom>
                <a:avLst/>
                <a:gdLst/>
                <a:ahLst/>
                <a:cxnLst/>
                <a:rect l="l" t="t" r="r" b="b"/>
                <a:pathLst>
                  <a:path w="5305" h="6706" extrusionOk="0">
                    <a:moveTo>
                      <a:pt x="2669" y="1"/>
                    </a:moveTo>
                    <a:cubicBezTo>
                      <a:pt x="2069" y="1735"/>
                      <a:pt x="1" y="6705"/>
                      <a:pt x="2669" y="6705"/>
                    </a:cubicBezTo>
                    <a:cubicBezTo>
                      <a:pt x="5305" y="6705"/>
                      <a:pt x="3370" y="1869"/>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25"/>
              <p:cNvSpPr/>
              <p:nvPr/>
            </p:nvSpPr>
            <p:spPr>
              <a:xfrm>
                <a:off x="6357225" y="337750"/>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25"/>
              <p:cNvSpPr/>
              <p:nvPr/>
            </p:nvSpPr>
            <p:spPr>
              <a:xfrm>
                <a:off x="8689725" y="701350"/>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25"/>
              <p:cNvSpPr/>
              <p:nvPr/>
            </p:nvSpPr>
            <p:spPr>
              <a:xfrm>
                <a:off x="6021975" y="189302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25"/>
              <p:cNvSpPr/>
              <p:nvPr/>
            </p:nvSpPr>
            <p:spPr>
              <a:xfrm>
                <a:off x="5178875" y="182650"/>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25"/>
              <p:cNvSpPr/>
              <p:nvPr/>
            </p:nvSpPr>
            <p:spPr>
              <a:xfrm>
                <a:off x="4781100" y="1704575"/>
                <a:ext cx="128450" cy="163475"/>
              </a:xfrm>
              <a:custGeom>
                <a:avLst/>
                <a:gdLst/>
                <a:ahLst/>
                <a:cxnLst/>
                <a:rect l="l" t="t" r="r" b="b"/>
                <a:pathLst>
                  <a:path w="5138" h="6539" extrusionOk="0">
                    <a:moveTo>
                      <a:pt x="2569" y="0"/>
                    </a:moveTo>
                    <a:cubicBezTo>
                      <a:pt x="2002" y="1701"/>
                      <a:pt x="1" y="6538"/>
                      <a:pt x="2569" y="6538"/>
                    </a:cubicBezTo>
                    <a:cubicBezTo>
                      <a:pt x="5138" y="6538"/>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25"/>
              <p:cNvSpPr/>
              <p:nvPr/>
            </p:nvSpPr>
            <p:spPr>
              <a:xfrm>
                <a:off x="7091925" y="492875"/>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25"/>
              <p:cNvSpPr/>
              <p:nvPr/>
            </p:nvSpPr>
            <p:spPr>
              <a:xfrm>
                <a:off x="5881050" y="411975"/>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25"/>
              <p:cNvSpPr/>
              <p:nvPr/>
            </p:nvSpPr>
            <p:spPr>
              <a:xfrm>
                <a:off x="7908325" y="386125"/>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6" name="Google Shape;5226;p25"/>
              <p:cNvSpPr/>
              <p:nvPr/>
            </p:nvSpPr>
            <p:spPr>
              <a:xfrm>
                <a:off x="6872600" y="1156675"/>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7" name="Google Shape;5227;p25"/>
              <p:cNvSpPr/>
              <p:nvPr/>
            </p:nvSpPr>
            <p:spPr>
              <a:xfrm>
                <a:off x="7805750" y="1302600"/>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25"/>
              <p:cNvSpPr/>
              <p:nvPr/>
            </p:nvSpPr>
            <p:spPr>
              <a:xfrm>
                <a:off x="5146350" y="14235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9" name="Google Shape;5229;p25"/>
              <p:cNvSpPr/>
              <p:nvPr/>
            </p:nvSpPr>
            <p:spPr>
              <a:xfrm>
                <a:off x="7038550" y="1740425"/>
                <a:ext cx="128450" cy="162650"/>
              </a:xfrm>
              <a:custGeom>
                <a:avLst/>
                <a:gdLst/>
                <a:ahLst/>
                <a:cxnLst/>
                <a:rect l="l" t="t" r="r" b="b"/>
                <a:pathLst>
                  <a:path w="5138" h="6506" extrusionOk="0">
                    <a:moveTo>
                      <a:pt x="2569" y="0"/>
                    </a:moveTo>
                    <a:cubicBezTo>
                      <a:pt x="2002" y="1702"/>
                      <a:pt x="0" y="6505"/>
                      <a:pt x="2569" y="6505"/>
                    </a:cubicBezTo>
                    <a:cubicBezTo>
                      <a:pt x="5137" y="6505"/>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25"/>
              <p:cNvSpPr/>
              <p:nvPr/>
            </p:nvSpPr>
            <p:spPr>
              <a:xfrm>
                <a:off x="7994225" y="1893025"/>
                <a:ext cx="128450" cy="162650"/>
              </a:xfrm>
              <a:custGeom>
                <a:avLst/>
                <a:gdLst/>
                <a:ahLst/>
                <a:cxnLst/>
                <a:rect l="l" t="t" r="r" b="b"/>
                <a:pathLst>
                  <a:path w="5138" h="6506" extrusionOk="0">
                    <a:moveTo>
                      <a:pt x="2569" y="1"/>
                    </a:moveTo>
                    <a:cubicBezTo>
                      <a:pt x="2002" y="1669"/>
                      <a:pt x="1" y="6505"/>
                      <a:pt x="2569" y="6505"/>
                    </a:cubicBezTo>
                    <a:cubicBezTo>
                      <a:pt x="5138" y="6505"/>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5231;p25"/>
              <p:cNvSpPr/>
              <p:nvPr/>
            </p:nvSpPr>
            <p:spPr>
              <a:xfrm>
                <a:off x="8642200" y="1657025"/>
                <a:ext cx="132600" cy="167650"/>
              </a:xfrm>
              <a:custGeom>
                <a:avLst/>
                <a:gdLst/>
                <a:ahLst/>
                <a:cxnLst/>
                <a:rect l="l" t="t" r="r" b="b"/>
                <a:pathLst>
                  <a:path w="5304" h="6706" extrusionOk="0">
                    <a:moveTo>
                      <a:pt x="2669" y="1"/>
                    </a:moveTo>
                    <a:cubicBezTo>
                      <a:pt x="2068" y="1735"/>
                      <a:pt x="0" y="6706"/>
                      <a:pt x="2669" y="6706"/>
                    </a:cubicBezTo>
                    <a:cubicBezTo>
                      <a:pt x="5304" y="6706"/>
                      <a:pt x="3369" y="1835"/>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2" name="Google Shape;5232;p25"/>
              <p:cNvSpPr/>
              <p:nvPr/>
            </p:nvSpPr>
            <p:spPr>
              <a:xfrm>
                <a:off x="5374950" y="9663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25"/>
              <p:cNvSpPr/>
              <p:nvPr/>
            </p:nvSpPr>
            <p:spPr>
              <a:xfrm>
                <a:off x="5679750" y="12711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25"/>
              <p:cNvSpPr/>
              <p:nvPr/>
            </p:nvSpPr>
            <p:spPr>
              <a:xfrm flipH="1">
                <a:off x="1208475" y="948188"/>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25"/>
              <p:cNvSpPr/>
              <p:nvPr/>
            </p:nvSpPr>
            <p:spPr>
              <a:xfrm>
                <a:off x="8060825" y="93817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25"/>
              <p:cNvSpPr/>
              <p:nvPr/>
            </p:nvSpPr>
            <p:spPr>
              <a:xfrm>
                <a:off x="3645163" y="89480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25"/>
              <p:cNvSpPr/>
              <p:nvPr/>
            </p:nvSpPr>
            <p:spPr>
              <a:xfrm>
                <a:off x="4358375" y="2806875"/>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25"/>
              <p:cNvSpPr/>
              <p:nvPr/>
            </p:nvSpPr>
            <p:spPr>
              <a:xfrm>
                <a:off x="1690625" y="399855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25"/>
              <p:cNvSpPr/>
              <p:nvPr/>
            </p:nvSpPr>
            <p:spPr>
              <a:xfrm>
                <a:off x="847525" y="2288175"/>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25"/>
              <p:cNvSpPr/>
              <p:nvPr/>
            </p:nvSpPr>
            <p:spPr>
              <a:xfrm>
                <a:off x="449750" y="3810100"/>
                <a:ext cx="128450" cy="163475"/>
              </a:xfrm>
              <a:custGeom>
                <a:avLst/>
                <a:gdLst/>
                <a:ahLst/>
                <a:cxnLst/>
                <a:rect l="l" t="t" r="r" b="b"/>
                <a:pathLst>
                  <a:path w="5138" h="6539" extrusionOk="0">
                    <a:moveTo>
                      <a:pt x="2569" y="0"/>
                    </a:moveTo>
                    <a:cubicBezTo>
                      <a:pt x="2002" y="1701"/>
                      <a:pt x="1" y="6538"/>
                      <a:pt x="2569" y="6538"/>
                    </a:cubicBezTo>
                    <a:cubicBezTo>
                      <a:pt x="5138" y="6538"/>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25"/>
              <p:cNvSpPr/>
              <p:nvPr/>
            </p:nvSpPr>
            <p:spPr>
              <a:xfrm>
                <a:off x="2760575" y="2598400"/>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25"/>
              <p:cNvSpPr/>
              <p:nvPr/>
            </p:nvSpPr>
            <p:spPr>
              <a:xfrm>
                <a:off x="1549700" y="2517500"/>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25"/>
              <p:cNvSpPr/>
              <p:nvPr/>
            </p:nvSpPr>
            <p:spPr>
              <a:xfrm>
                <a:off x="4916275" y="2575050"/>
                <a:ext cx="132625" cy="167625"/>
              </a:xfrm>
              <a:custGeom>
                <a:avLst/>
                <a:gdLst/>
                <a:ahLst/>
                <a:cxnLst/>
                <a:rect l="l" t="t" r="r" b="b"/>
                <a:pathLst>
                  <a:path w="5305" h="6705" extrusionOk="0">
                    <a:moveTo>
                      <a:pt x="2669" y="0"/>
                    </a:moveTo>
                    <a:cubicBezTo>
                      <a:pt x="2069" y="1735"/>
                      <a:pt x="0" y="6705"/>
                      <a:pt x="2669" y="6705"/>
                    </a:cubicBezTo>
                    <a:cubicBezTo>
                      <a:pt x="5304" y="6705"/>
                      <a:pt x="3370" y="1868"/>
                      <a:pt x="26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25"/>
              <p:cNvSpPr/>
              <p:nvPr/>
            </p:nvSpPr>
            <p:spPr>
              <a:xfrm>
                <a:off x="2541250" y="3262200"/>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25"/>
              <p:cNvSpPr/>
              <p:nvPr/>
            </p:nvSpPr>
            <p:spPr>
              <a:xfrm>
                <a:off x="3474400" y="3408125"/>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25"/>
              <p:cNvSpPr/>
              <p:nvPr/>
            </p:nvSpPr>
            <p:spPr>
              <a:xfrm>
                <a:off x="815000" y="35290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25"/>
              <p:cNvSpPr/>
              <p:nvPr/>
            </p:nvSpPr>
            <p:spPr>
              <a:xfrm>
                <a:off x="3662875" y="3998550"/>
                <a:ext cx="128450" cy="162650"/>
              </a:xfrm>
              <a:custGeom>
                <a:avLst/>
                <a:gdLst/>
                <a:ahLst/>
                <a:cxnLst/>
                <a:rect l="l" t="t" r="r" b="b"/>
                <a:pathLst>
                  <a:path w="5138" h="6506" extrusionOk="0">
                    <a:moveTo>
                      <a:pt x="2569" y="1"/>
                    </a:moveTo>
                    <a:cubicBezTo>
                      <a:pt x="2002" y="1669"/>
                      <a:pt x="1" y="6505"/>
                      <a:pt x="2569" y="6505"/>
                    </a:cubicBezTo>
                    <a:cubicBezTo>
                      <a:pt x="5138" y="6505"/>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25"/>
              <p:cNvSpPr/>
              <p:nvPr/>
            </p:nvSpPr>
            <p:spPr>
              <a:xfrm>
                <a:off x="4310850" y="3762550"/>
                <a:ext cx="132600" cy="167650"/>
              </a:xfrm>
              <a:custGeom>
                <a:avLst/>
                <a:gdLst/>
                <a:ahLst/>
                <a:cxnLst/>
                <a:rect l="l" t="t" r="r" b="b"/>
                <a:pathLst>
                  <a:path w="5304" h="6706" extrusionOk="0">
                    <a:moveTo>
                      <a:pt x="2669" y="1"/>
                    </a:moveTo>
                    <a:cubicBezTo>
                      <a:pt x="2068" y="1735"/>
                      <a:pt x="0" y="6706"/>
                      <a:pt x="2669" y="6706"/>
                    </a:cubicBezTo>
                    <a:cubicBezTo>
                      <a:pt x="5304" y="6706"/>
                      <a:pt x="3369" y="1835"/>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25"/>
              <p:cNvSpPr/>
              <p:nvPr/>
            </p:nvSpPr>
            <p:spPr>
              <a:xfrm>
                <a:off x="4949625" y="3489025"/>
                <a:ext cx="132625" cy="167650"/>
              </a:xfrm>
              <a:custGeom>
                <a:avLst/>
                <a:gdLst/>
                <a:ahLst/>
                <a:cxnLst/>
                <a:rect l="l" t="t" r="r" b="b"/>
                <a:pathLst>
                  <a:path w="5305" h="6706" extrusionOk="0">
                    <a:moveTo>
                      <a:pt x="2669" y="1"/>
                    </a:moveTo>
                    <a:cubicBezTo>
                      <a:pt x="2069" y="1735"/>
                      <a:pt x="1" y="6705"/>
                      <a:pt x="2669" y="6705"/>
                    </a:cubicBezTo>
                    <a:cubicBezTo>
                      <a:pt x="5305" y="6705"/>
                      <a:pt x="3370" y="1869"/>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25"/>
              <p:cNvSpPr/>
              <p:nvPr/>
            </p:nvSpPr>
            <p:spPr>
              <a:xfrm>
                <a:off x="6447475" y="2443275"/>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25"/>
              <p:cNvSpPr/>
              <p:nvPr/>
            </p:nvSpPr>
            <p:spPr>
              <a:xfrm>
                <a:off x="8779975" y="2806875"/>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25"/>
              <p:cNvSpPr/>
              <p:nvPr/>
            </p:nvSpPr>
            <p:spPr>
              <a:xfrm>
                <a:off x="6112225" y="399855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25"/>
              <p:cNvSpPr/>
              <p:nvPr/>
            </p:nvSpPr>
            <p:spPr>
              <a:xfrm>
                <a:off x="5269125" y="2288175"/>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25"/>
              <p:cNvSpPr/>
              <p:nvPr/>
            </p:nvSpPr>
            <p:spPr>
              <a:xfrm>
                <a:off x="4871350" y="3810100"/>
                <a:ext cx="128450" cy="163475"/>
              </a:xfrm>
              <a:custGeom>
                <a:avLst/>
                <a:gdLst/>
                <a:ahLst/>
                <a:cxnLst/>
                <a:rect l="l" t="t" r="r" b="b"/>
                <a:pathLst>
                  <a:path w="5138" h="6539" extrusionOk="0">
                    <a:moveTo>
                      <a:pt x="2569" y="0"/>
                    </a:moveTo>
                    <a:cubicBezTo>
                      <a:pt x="2002" y="1701"/>
                      <a:pt x="1" y="6538"/>
                      <a:pt x="2569" y="6538"/>
                    </a:cubicBezTo>
                    <a:cubicBezTo>
                      <a:pt x="5138" y="6538"/>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25"/>
              <p:cNvSpPr/>
              <p:nvPr/>
            </p:nvSpPr>
            <p:spPr>
              <a:xfrm>
                <a:off x="7182175" y="2598400"/>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25"/>
              <p:cNvSpPr/>
              <p:nvPr/>
            </p:nvSpPr>
            <p:spPr>
              <a:xfrm>
                <a:off x="5971300" y="2517500"/>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25"/>
              <p:cNvSpPr/>
              <p:nvPr/>
            </p:nvSpPr>
            <p:spPr>
              <a:xfrm>
                <a:off x="7998575" y="2491650"/>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25"/>
              <p:cNvSpPr/>
              <p:nvPr/>
            </p:nvSpPr>
            <p:spPr>
              <a:xfrm>
                <a:off x="6962850" y="3262200"/>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25"/>
              <p:cNvSpPr/>
              <p:nvPr/>
            </p:nvSpPr>
            <p:spPr>
              <a:xfrm>
                <a:off x="7896000" y="3408125"/>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25"/>
              <p:cNvSpPr/>
              <p:nvPr/>
            </p:nvSpPr>
            <p:spPr>
              <a:xfrm>
                <a:off x="5236600" y="35290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25"/>
              <p:cNvSpPr/>
              <p:nvPr/>
            </p:nvSpPr>
            <p:spPr>
              <a:xfrm>
                <a:off x="7128800" y="3845950"/>
                <a:ext cx="128450" cy="162650"/>
              </a:xfrm>
              <a:custGeom>
                <a:avLst/>
                <a:gdLst/>
                <a:ahLst/>
                <a:cxnLst/>
                <a:rect l="l" t="t" r="r" b="b"/>
                <a:pathLst>
                  <a:path w="5138" h="6506" extrusionOk="0">
                    <a:moveTo>
                      <a:pt x="2569" y="0"/>
                    </a:moveTo>
                    <a:cubicBezTo>
                      <a:pt x="2002" y="1702"/>
                      <a:pt x="0" y="6505"/>
                      <a:pt x="2569" y="6505"/>
                    </a:cubicBezTo>
                    <a:cubicBezTo>
                      <a:pt x="5137" y="6505"/>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25"/>
              <p:cNvSpPr/>
              <p:nvPr/>
            </p:nvSpPr>
            <p:spPr>
              <a:xfrm>
                <a:off x="8084475" y="3998550"/>
                <a:ext cx="128450" cy="162650"/>
              </a:xfrm>
              <a:custGeom>
                <a:avLst/>
                <a:gdLst/>
                <a:ahLst/>
                <a:cxnLst/>
                <a:rect l="l" t="t" r="r" b="b"/>
                <a:pathLst>
                  <a:path w="5138" h="6506" extrusionOk="0">
                    <a:moveTo>
                      <a:pt x="2569" y="1"/>
                    </a:moveTo>
                    <a:cubicBezTo>
                      <a:pt x="2002" y="1669"/>
                      <a:pt x="1" y="6505"/>
                      <a:pt x="2569" y="6505"/>
                    </a:cubicBezTo>
                    <a:cubicBezTo>
                      <a:pt x="5138" y="6505"/>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25"/>
              <p:cNvSpPr/>
              <p:nvPr/>
            </p:nvSpPr>
            <p:spPr>
              <a:xfrm>
                <a:off x="8732450" y="3762550"/>
                <a:ext cx="132600" cy="167650"/>
              </a:xfrm>
              <a:custGeom>
                <a:avLst/>
                <a:gdLst/>
                <a:ahLst/>
                <a:cxnLst/>
                <a:rect l="l" t="t" r="r" b="b"/>
                <a:pathLst>
                  <a:path w="5304" h="6706" extrusionOk="0">
                    <a:moveTo>
                      <a:pt x="2669" y="1"/>
                    </a:moveTo>
                    <a:cubicBezTo>
                      <a:pt x="2068" y="1735"/>
                      <a:pt x="0" y="6706"/>
                      <a:pt x="2669" y="6706"/>
                    </a:cubicBezTo>
                    <a:cubicBezTo>
                      <a:pt x="5304" y="6706"/>
                      <a:pt x="3369" y="1835"/>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25"/>
              <p:cNvSpPr/>
              <p:nvPr/>
            </p:nvSpPr>
            <p:spPr>
              <a:xfrm>
                <a:off x="5465200" y="30718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25"/>
              <p:cNvSpPr/>
              <p:nvPr/>
            </p:nvSpPr>
            <p:spPr>
              <a:xfrm>
                <a:off x="5770000" y="33766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25"/>
              <p:cNvSpPr/>
              <p:nvPr/>
            </p:nvSpPr>
            <p:spPr>
              <a:xfrm flipH="1">
                <a:off x="1298725" y="3053713"/>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25"/>
              <p:cNvSpPr/>
              <p:nvPr/>
            </p:nvSpPr>
            <p:spPr>
              <a:xfrm>
                <a:off x="8151075" y="304370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25"/>
              <p:cNvSpPr/>
              <p:nvPr/>
            </p:nvSpPr>
            <p:spPr>
              <a:xfrm>
                <a:off x="3735413" y="300032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9" name="Google Shape;5269;p25"/>
            <p:cNvSpPr/>
            <p:nvPr/>
          </p:nvSpPr>
          <p:spPr>
            <a:xfrm>
              <a:off x="2011825" y="4335475"/>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25"/>
            <p:cNvSpPr/>
            <p:nvPr/>
          </p:nvSpPr>
          <p:spPr>
            <a:xfrm>
              <a:off x="4344325" y="4699075"/>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25"/>
            <p:cNvSpPr/>
            <p:nvPr/>
          </p:nvSpPr>
          <p:spPr>
            <a:xfrm>
              <a:off x="833475" y="4180375"/>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25"/>
            <p:cNvSpPr/>
            <p:nvPr/>
          </p:nvSpPr>
          <p:spPr>
            <a:xfrm>
              <a:off x="2746525" y="4490600"/>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25"/>
            <p:cNvSpPr/>
            <p:nvPr/>
          </p:nvSpPr>
          <p:spPr>
            <a:xfrm>
              <a:off x="1535650" y="4409700"/>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25"/>
            <p:cNvSpPr/>
            <p:nvPr/>
          </p:nvSpPr>
          <p:spPr>
            <a:xfrm>
              <a:off x="3562925" y="4383850"/>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25"/>
            <p:cNvSpPr/>
            <p:nvPr/>
          </p:nvSpPr>
          <p:spPr>
            <a:xfrm>
              <a:off x="4902225" y="4467250"/>
              <a:ext cx="132625" cy="167625"/>
            </a:xfrm>
            <a:custGeom>
              <a:avLst/>
              <a:gdLst/>
              <a:ahLst/>
              <a:cxnLst/>
              <a:rect l="l" t="t" r="r" b="b"/>
              <a:pathLst>
                <a:path w="5305" h="6705" extrusionOk="0">
                  <a:moveTo>
                    <a:pt x="2669" y="0"/>
                  </a:moveTo>
                  <a:cubicBezTo>
                    <a:pt x="2069" y="1735"/>
                    <a:pt x="0" y="6705"/>
                    <a:pt x="2669" y="6705"/>
                  </a:cubicBezTo>
                  <a:cubicBezTo>
                    <a:pt x="5304" y="6705"/>
                    <a:pt x="3370" y="1868"/>
                    <a:pt x="26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25"/>
            <p:cNvSpPr/>
            <p:nvPr/>
          </p:nvSpPr>
          <p:spPr>
            <a:xfrm>
              <a:off x="2527200" y="5154400"/>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25"/>
            <p:cNvSpPr/>
            <p:nvPr/>
          </p:nvSpPr>
          <p:spPr>
            <a:xfrm>
              <a:off x="6433425" y="4335475"/>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25"/>
            <p:cNvSpPr/>
            <p:nvPr/>
          </p:nvSpPr>
          <p:spPr>
            <a:xfrm>
              <a:off x="8765925" y="4699075"/>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25"/>
            <p:cNvSpPr/>
            <p:nvPr/>
          </p:nvSpPr>
          <p:spPr>
            <a:xfrm>
              <a:off x="5255075" y="4180375"/>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25"/>
            <p:cNvSpPr/>
            <p:nvPr/>
          </p:nvSpPr>
          <p:spPr>
            <a:xfrm>
              <a:off x="7168125" y="4490600"/>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25"/>
            <p:cNvSpPr/>
            <p:nvPr/>
          </p:nvSpPr>
          <p:spPr>
            <a:xfrm>
              <a:off x="5957250" y="4409700"/>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25"/>
            <p:cNvSpPr/>
            <p:nvPr/>
          </p:nvSpPr>
          <p:spPr>
            <a:xfrm>
              <a:off x="7984525" y="4383850"/>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25"/>
            <p:cNvSpPr/>
            <p:nvPr/>
          </p:nvSpPr>
          <p:spPr>
            <a:xfrm>
              <a:off x="6948800" y="5154400"/>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25"/>
            <p:cNvSpPr/>
            <p:nvPr/>
          </p:nvSpPr>
          <p:spPr>
            <a:xfrm>
              <a:off x="5451150" y="49640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25"/>
            <p:cNvSpPr/>
            <p:nvPr/>
          </p:nvSpPr>
          <p:spPr>
            <a:xfrm flipH="1">
              <a:off x="1284675" y="4945913"/>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25"/>
            <p:cNvSpPr/>
            <p:nvPr/>
          </p:nvSpPr>
          <p:spPr>
            <a:xfrm>
              <a:off x="8137025" y="493590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25"/>
            <p:cNvSpPr/>
            <p:nvPr/>
          </p:nvSpPr>
          <p:spPr>
            <a:xfrm>
              <a:off x="3721363" y="489252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8" name="Google Shape;5288;p25"/>
          <p:cNvGrpSpPr/>
          <p:nvPr/>
        </p:nvGrpSpPr>
        <p:grpSpPr>
          <a:xfrm>
            <a:off x="-475344" y="4568752"/>
            <a:ext cx="2639559" cy="1337323"/>
            <a:chOff x="-2125575" y="3574325"/>
            <a:chExt cx="3624275" cy="1836225"/>
          </a:xfrm>
        </p:grpSpPr>
        <p:sp>
          <p:nvSpPr>
            <p:cNvPr id="5289" name="Google Shape;5289;p25"/>
            <p:cNvSpPr/>
            <p:nvPr/>
          </p:nvSpPr>
          <p:spPr>
            <a:xfrm>
              <a:off x="-2125575" y="3857025"/>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25"/>
            <p:cNvSpPr/>
            <p:nvPr/>
          </p:nvSpPr>
          <p:spPr>
            <a:xfrm>
              <a:off x="-1877075" y="3871200"/>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25"/>
            <p:cNvSpPr/>
            <p:nvPr/>
          </p:nvSpPr>
          <p:spPr>
            <a:xfrm>
              <a:off x="-1190400" y="3877050"/>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25"/>
            <p:cNvSpPr/>
            <p:nvPr/>
          </p:nvSpPr>
          <p:spPr>
            <a:xfrm>
              <a:off x="-334300" y="3856200"/>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25"/>
            <p:cNvSpPr/>
            <p:nvPr/>
          </p:nvSpPr>
          <p:spPr>
            <a:xfrm>
              <a:off x="-338475" y="3862875"/>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25"/>
            <p:cNvSpPr/>
            <p:nvPr/>
          </p:nvSpPr>
          <p:spPr>
            <a:xfrm>
              <a:off x="-379350" y="3864525"/>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95" name="Google Shape;5295;p25"/>
            <p:cNvGrpSpPr/>
            <p:nvPr/>
          </p:nvGrpSpPr>
          <p:grpSpPr>
            <a:xfrm>
              <a:off x="-2125575" y="3574325"/>
              <a:ext cx="3624275" cy="1836225"/>
              <a:chOff x="-4100775" y="3456250"/>
              <a:chExt cx="3624275" cy="1836225"/>
            </a:xfrm>
          </p:grpSpPr>
          <p:sp>
            <p:nvSpPr>
              <p:cNvPr id="5296" name="Google Shape;5296;p25"/>
              <p:cNvSpPr/>
              <p:nvPr/>
            </p:nvSpPr>
            <p:spPr>
              <a:xfrm>
                <a:off x="-4100775" y="3738950"/>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25"/>
              <p:cNvSpPr/>
              <p:nvPr/>
            </p:nvSpPr>
            <p:spPr>
              <a:xfrm>
                <a:off x="-3852275" y="3753125"/>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25"/>
              <p:cNvSpPr/>
              <p:nvPr/>
            </p:nvSpPr>
            <p:spPr>
              <a:xfrm>
                <a:off x="-3165600" y="3758975"/>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rgbClr val="191919">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25"/>
              <p:cNvSpPr/>
              <p:nvPr/>
            </p:nvSpPr>
            <p:spPr>
              <a:xfrm>
                <a:off x="-2309500" y="3738125"/>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rgbClr val="191919">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25"/>
              <p:cNvSpPr/>
              <p:nvPr/>
            </p:nvSpPr>
            <p:spPr>
              <a:xfrm>
                <a:off x="-2313675" y="3744800"/>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25"/>
              <p:cNvSpPr/>
              <p:nvPr/>
            </p:nvSpPr>
            <p:spPr>
              <a:xfrm>
                <a:off x="-2354550" y="3746450"/>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25"/>
              <p:cNvSpPr/>
              <p:nvPr/>
            </p:nvSpPr>
            <p:spPr>
              <a:xfrm>
                <a:off x="-4100775" y="3738950"/>
                <a:ext cx="2249125" cy="1553525"/>
              </a:xfrm>
              <a:custGeom>
                <a:avLst/>
                <a:gdLst/>
                <a:ahLst/>
                <a:cxnLst/>
                <a:rect l="l" t="t" r="r" b="b"/>
                <a:pathLst>
                  <a:path w="89965" h="62141" extrusionOk="0">
                    <a:moveTo>
                      <a:pt x="71585" y="58242"/>
                    </a:moveTo>
                    <a:lnTo>
                      <a:pt x="71585" y="58242"/>
                    </a:lnTo>
                    <a:cubicBezTo>
                      <a:pt x="71590" y="58323"/>
                      <a:pt x="71595" y="58404"/>
                      <a:pt x="71601" y="58485"/>
                    </a:cubicBezTo>
                    <a:lnTo>
                      <a:pt x="71601" y="58485"/>
                    </a:lnTo>
                    <a:cubicBezTo>
                      <a:pt x="71593" y="58407"/>
                      <a:pt x="71585" y="58324"/>
                      <a:pt x="71585" y="58242"/>
                    </a:cubicBezTo>
                    <a:close/>
                    <a:moveTo>
                      <a:pt x="71017" y="1"/>
                    </a:moveTo>
                    <a:lnTo>
                      <a:pt x="71017" y="1"/>
                    </a:lnTo>
                    <a:cubicBezTo>
                      <a:pt x="59142" y="634"/>
                      <a:pt x="18180" y="15879"/>
                      <a:pt x="1301" y="29722"/>
                    </a:cubicBezTo>
                    <a:cubicBezTo>
                      <a:pt x="100" y="30723"/>
                      <a:pt x="0" y="32524"/>
                      <a:pt x="1101" y="33625"/>
                    </a:cubicBezTo>
                    <a:cubicBezTo>
                      <a:pt x="3569" y="36060"/>
                      <a:pt x="5371" y="39762"/>
                      <a:pt x="5871" y="44166"/>
                    </a:cubicBezTo>
                    <a:cubicBezTo>
                      <a:pt x="6046" y="45630"/>
                      <a:pt x="7281" y="46551"/>
                      <a:pt x="8544" y="46551"/>
                    </a:cubicBezTo>
                    <a:cubicBezTo>
                      <a:pt x="9208" y="46551"/>
                      <a:pt x="9879" y="46296"/>
                      <a:pt x="10408" y="45733"/>
                    </a:cubicBezTo>
                    <a:cubicBezTo>
                      <a:pt x="10808" y="45333"/>
                      <a:pt x="11208" y="44933"/>
                      <a:pt x="11608" y="44532"/>
                    </a:cubicBezTo>
                    <a:lnTo>
                      <a:pt x="11608" y="44532"/>
                    </a:lnTo>
                    <a:cubicBezTo>
                      <a:pt x="9974" y="46200"/>
                      <a:pt x="11175" y="49002"/>
                      <a:pt x="13543" y="49002"/>
                    </a:cubicBezTo>
                    <a:cubicBezTo>
                      <a:pt x="20381" y="49036"/>
                      <a:pt x="28887" y="52171"/>
                      <a:pt x="33190" y="56775"/>
                    </a:cubicBezTo>
                    <a:cubicBezTo>
                      <a:pt x="33734" y="57373"/>
                      <a:pt x="34457" y="57658"/>
                      <a:pt x="35171" y="57658"/>
                    </a:cubicBezTo>
                    <a:cubicBezTo>
                      <a:pt x="36168" y="57658"/>
                      <a:pt x="37147" y="57104"/>
                      <a:pt x="37594" y="56074"/>
                    </a:cubicBezTo>
                    <a:cubicBezTo>
                      <a:pt x="37794" y="55574"/>
                      <a:pt x="37994" y="55107"/>
                      <a:pt x="38227" y="54606"/>
                    </a:cubicBezTo>
                    <a:lnTo>
                      <a:pt x="38227" y="54606"/>
                    </a:lnTo>
                    <a:cubicBezTo>
                      <a:pt x="37408" y="56428"/>
                      <a:pt x="38799" y="58333"/>
                      <a:pt x="40666" y="58333"/>
                    </a:cubicBezTo>
                    <a:cubicBezTo>
                      <a:pt x="40849" y="58333"/>
                      <a:pt x="41038" y="58315"/>
                      <a:pt x="41230" y="58276"/>
                    </a:cubicBezTo>
                    <a:cubicBezTo>
                      <a:pt x="43367" y="57814"/>
                      <a:pt x="45880" y="57597"/>
                      <a:pt x="48538" y="57597"/>
                    </a:cubicBezTo>
                    <a:cubicBezTo>
                      <a:pt x="55294" y="57597"/>
                      <a:pt x="62989" y="58998"/>
                      <a:pt x="67849" y="61344"/>
                    </a:cubicBezTo>
                    <a:cubicBezTo>
                      <a:pt x="68217" y="61519"/>
                      <a:pt x="68597" y="61599"/>
                      <a:pt x="68967" y="61599"/>
                    </a:cubicBezTo>
                    <a:cubicBezTo>
                      <a:pt x="70405" y="61599"/>
                      <a:pt x="71694" y="60389"/>
                      <a:pt x="71625" y="58814"/>
                    </a:cubicBezTo>
                    <a:lnTo>
                      <a:pt x="71625" y="58814"/>
                    </a:lnTo>
                    <a:cubicBezTo>
                      <a:pt x="71648" y="59124"/>
                      <a:pt x="71677" y="59434"/>
                      <a:pt x="71718" y="59743"/>
                    </a:cubicBezTo>
                    <a:cubicBezTo>
                      <a:pt x="71838" y="61184"/>
                      <a:pt x="73064" y="62141"/>
                      <a:pt x="74364" y="62141"/>
                    </a:cubicBezTo>
                    <a:cubicBezTo>
                      <a:pt x="74870" y="62141"/>
                      <a:pt x="75387" y="61996"/>
                      <a:pt x="75854" y="61678"/>
                    </a:cubicBezTo>
                    <a:cubicBezTo>
                      <a:pt x="79557" y="59143"/>
                      <a:pt x="84560" y="57175"/>
                      <a:pt x="89964" y="56007"/>
                    </a:cubicBezTo>
                    <a:cubicBezTo>
                      <a:pt x="89764" y="55974"/>
                      <a:pt x="89531" y="55874"/>
                      <a:pt x="89331" y="55774"/>
                    </a:cubicBezTo>
                    <a:cubicBezTo>
                      <a:pt x="84466" y="53426"/>
                      <a:pt x="76762" y="52041"/>
                      <a:pt x="70001" y="52041"/>
                    </a:cubicBezTo>
                    <a:cubicBezTo>
                      <a:pt x="67350" y="52041"/>
                      <a:pt x="64844" y="52254"/>
                      <a:pt x="62712" y="52705"/>
                    </a:cubicBezTo>
                    <a:cubicBezTo>
                      <a:pt x="62205" y="52816"/>
                      <a:pt x="61561" y="52870"/>
                      <a:pt x="60853" y="52870"/>
                    </a:cubicBezTo>
                    <a:cubicBezTo>
                      <a:pt x="58578" y="52870"/>
                      <a:pt x="55657" y="52306"/>
                      <a:pt x="54639" y="51237"/>
                    </a:cubicBezTo>
                    <a:cubicBezTo>
                      <a:pt x="50369" y="46601"/>
                      <a:pt x="41830" y="43498"/>
                      <a:pt x="35025" y="43465"/>
                    </a:cubicBezTo>
                    <a:cubicBezTo>
                      <a:pt x="32657" y="43465"/>
                      <a:pt x="27620" y="40863"/>
                      <a:pt x="27353" y="38628"/>
                    </a:cubicBezTo>
                    <a:cubicBezTo>
                      <a:pt x="26853" y="34225"/>
                      <a:pt x="25051" y="30522"/>
                      <a:pt x="22550" y="28054"/>
                    </a:cubicBezTo>
                    <a:cubicBezTo>
                      <a:pt x="21449" y="26987"/>
                      <a:pt x="21582" y="25152"/>
                      <a:pt x="22783" y="24185"/>
                    </a:cubicBezTo>
                    <a:cubicBezTo>
                      <a:pt x="33624" y="15278"/>
                      <a:pt x="54406" y="5805"/>
                      <a:pt x="71017"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25"/>
              <p:cNvSpPr/>
              <p:nvPr/>
            </p:nvSpPr>
            <p:spPr>
              <a:xfrm>
                <a:off x="-2392900" y="3456250"/>
                <a:ext cx="184325" cy="255200"/>
              </a:xfrm>
              <a:custGeom>
                <a:avLst/>
                <a:gdLst/>
                <a:ahLst/>
                <a:cxnLst/>
                <a:rect l="l" t="t" r="r" b="b"/>
                <a:pathLst>
                  <a:path w="7373" h="10208" extrusionOk="0">
                    <a:moveTo>
                      <a:pt x="3670" y="0"/>
                    </a:moveTo>
                    <a:cubicBezTo>
                      <a:pt x="1835" y="0"/>
                      <a:pt x="1" y="10208"/>
                      <a:pt x="1" y="10208"/>
                    </a:cubicBezTo>
                    <a:lnTo>
                      <a:pt x="7372" y="10208"/>
                    </a:lnTo>
                    <a:cubicBezTo>
                      <a:pt x="7372" y="10208"/>
                      <a:pt x="5538"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25"/>
              <p:cNvSpPr/>
              <p:nvPr/>
            </p:nvSpPr>
            <p:spPr>
              <a:xfrm>
                <a:off x="-2447950" y="3655550"/>
                <a:ext cx="293575" cy="111775"/>
              </a:xfrm>
              <a:custGeom>
                <a:avLst/>
                <a:gdLst/>
                <a:ahLst/>
                <a:cxnLst/>
                <a:rect l="l" t="t" r="r" b="b"/>
                <a:pathLst>
                  <a:path w="11743" h="4471" extrusionOk="0">
                    <a:moveTo>
                      <a:pt x="2002" y="1"/>
                    </a:moveTo>
                    <a:cubicBezTo>
                      <a:pt x="902" y="1"/>
                      <a:pt x="1" y="902"/>
                      <a:pt x="1" y="2002"/>
                    </a:cubicBezTo>
                    <a:lnTo>
                      <a:pt x="1" y="2469"/>
                    </a:lnTo>
                    <a:cubicBezTo>
                      <a:pt x="1" y="3570"/>
                      <a:pt x="902" y="4471"/>
                      <a:pt x="2002" y="4471"/>
                    </a:cubicBezTo>
                    <a:lnTo>
                      <a:pt x="9741" y="4471"/>
                    </a:lnTo>
                    <a:cubicBezTo>
                      <a:pt x="10875" y="4471"/>
                      <a:pt x="11743" y="3570"/>
                      <a:pt x="11743" y="2469"/>
                    </a:cubicBezTo>
                    <a:lnTo>
                      <a:pt x="11743" y="2002"/>
                    </a:lnTo>
                    <a:cubicBezTo>
                      <a:pt x="11743" y="902"/>
                      <a:pt x="10875" y="1"/>
                      <a:pt x="9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05" name="Google Shape;5305;p25"/>
          <p:cNvGrpSpPr/>
          <p:nvPr/>
        </p:nvGrpSpPr>
        <p:grpSpPr>
          <a:xfrm>
            <a:off x="496754" y="4477318"/>
            <a:ext cx="2639559" cy="1337323"/>
            <a:chOff x="-939100" y="529913"/>
            <a:chExt cx="3624275" cy="1836225"/>
          </a:xfrm>
        </p:grpSpPr>
        <p:sp>
          <p:nvSpPr>
            <p:cNvPr id="5306" name="Google Shape;5306;p25"/>
            <p:cNvSpPr/>
            <p:nvPr/>
          </p:nvSpPr>
          <p:spPr>
            <a:xfrm>
              <a:off x="-939100" y="812613"/>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25"/>
            <p:cNvSpPr/>
            <p:nvPr/>
          </p:nvSpPr>
          <p:spPr>
            <a:xfrm>
              <a:off x="-690600" y="826788"/>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25"/>
            <p:cNvSpPr/>
            <p:nvPr/>
          </p:nvSpPr>
          <p:spPr>
            <a:xfrm>
              <a:off x="-3925" y="832638"/>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25"/>
            <p:cNvSpPr/>
            <p:nvPr/>
          </p:nvSpPr>
          <p:spPr>
            <a:xfrm>
              <a:off x="852175" y="811788"/>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25"/>
            <p:cNvSpPr/>
            <p:nvPr/>
          </p:nvSpPr>
          <p:spPr>
            <a:xfrm>
              <a:off x="848000" y="818463"/>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25"/>
            <p:cNvSpPr/>
            <p:nvPr/>
          </p:nvSpPr>
          <p:spPr>
            <a:xfrm>
              <a:off x="807125" y="820113"/>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2" name="Google Shape;5312;p25"/>
            <p:cNvGrpSpPr/>
            <p:nvPr/>
          </p:nvGrpSpPr>
          <p:grpSpPr>
            <a:xfrm>
              <a:off x="-939100" y="529913"/>
              <a:ext cx="3624275" cy="1836225"/>
              <a:chOff x="112275" y="2665738"/>
              <a:chExt cx="3624275" cy="1836225"/>
            </a:xfrm>
          </p:grpSpPr>
          <p:sp>
            <p:nvSpPr>
              <p:cNvPr id="5313" name="Google Shape;5313;p25"/>
              <p:cNvSpPr/>
              <p:nvPr/>
            </p:nvSpPr>
            <p:spPr>
              <a:xfrm>
                <a:off x="112275" y="2948438"/>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25"/>
              <p:cNvSpPr/>
              <p:nvPr/>
            </p:nvSpPr>
            <p:spPr>
              <a:xfrm>
                <a:off x="360775" y="2962613"/>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25"/>
              <p:cNvSpPr/>
              <p:nvPr/>
            </p:nvSpPr>
            <p:spPr>
              <a:xfrm>
                <a:off x="1047450" y="2968463"/>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rgbClr val="191919">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25"/>
              <p:cNvSpPr/>
              <p:nvPr/>
            </p:nvSpPr>
            <p:spPr>
              <a:xfrm>
                <a:off x="1903550" y="2947613"/>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rgbClr val="191919">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25"/>
              <p:cNvSpPr/>
              <p:nvPr/>
            </p:nvSpPr>
            <p:spPr>
              <a:xfrm>
                <a:off x="1899375" y="2954288"/>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25"/>
              <p:cNvSpPr/>
              <p:nvPr/>
            </p:nvSpPr>
            <p:spPr>
              <a:xfrm>
                <a:off x="1858500" y="2955938"/>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25"/>
              <p:cNvSpPr/>
              <p:nvPr/>
            </p:nvSpPr>
            <p:spPr>
              <a:xfrm>
                <a:off x="112275" y="2948438"/>
                <a:ext cx="2249125" cy="1553525"/>
              </a:xfrm>
              <a:custGeom>
                <a:avLst/>
                <a:gdLst/>
                <a:ahLst/>
                <a:cxnLst/>
                <a:rect l="l" t="t" r="r" b="b"/>
                <a:pathLst>
                  <a:path w="89965" h="62141" extrusionOk="0">
                    <a:moveTo>
                      <a:pt x="71585" y="58242"/>
                    </a:moveTo>
                    <a:lnTo>
                      <a:pt x="71585" y="58242"/>
                    </a:lnTo>
                    <a:cubicBezTo>
                      <a:pt x="71590" y="58323"/>
                      <a:pt x="71595" y="58404"/>
                      <a:pt x="71601" y="58485"/>
                    </a:cubicBezTo>
                    <a:lnTo>
                      <a:pt x="71601" y="58485"/>
                    </a:lnTo>
                    <a:cubicBezTo>
                      <a:pt x="71593" y="58407"/>
                      <a:pt x="71585" y="58324"/>
                      <a:pt x="71585" y="58242"/>
                    </a:cubicBezTo>
                    <a:close/>
                    <a:moveTo>
                      <a:pt x="71017" y="1"/>
                    </a:moveTo>
                    <a:lnTo>
                      <a:pt x="71017" y="1"/>
                    </a:lnTo>
                    <a:cubicBezTo>
                      <a:pt x="59142" y="634"/>
                      <a:pt x="18180" y="15879"/>
                      <a:pt x="1301" y="29722"/>
                    </a:cubicBezTo>
                    <a:cubicBezTo>
                      <a:pt x="100" y="30723"/>
                      <a:pt x="0" y="32524"/>
                      <a:pt x="1101" y="33625"/>
                    </a:cubicBezTo>
                    <a:cubicBezTo>
                      <a:pt x="3569" y="36060"/>
                      <a:pt x="5371" y="39762"/>
                      <a:pt x="5871" y="44166"/>
                    </a:cubicBezTo>
                    <a:cubicBezTo>
                      <a:pt x="6046" y="45630"/>
                      <a:pt x="7281" y="46551"/>
                      <a:pt x="8544" y="46551"/>
                    </a:cubicBezTo>
                    <a:cubicBezTo>
                      <a:pt x="9208" y="46551"/>
                      <a:pt x="9879" y="46296"/>
                      <a:pt x="10408" y="45733"/>
                    </a:cubicBezTo>
                    <a:cubicBezTo>
                      <a:pt x="10808" y="45333"/>
                      <a:pt x="11208" y="44933"/>
                      <a:pt x="11608" y="44532"/>
                    </a:cubicBezTo>
                    <a:lnTo>
                      <a:pt x="11608" y="44532"/>
                    </a:lnTo>
                    <a:cubicBezTo>
                      <a:pt x="9974" y="46200"/>
                      <a:pt x="11175" y="49002"/>
                      <a:pt x="13543" y="49002"/>
                    </a:cubicBezTo>
                    <a:cubicBezTo>
                      <a:pt x="20381" y="49036"/>
                      <a:pt x="28887" y="52171"/>
                      <a:pt x="33190" y="56775"/>
                    </a:cubicBezTo>
                    <a:cubicBezTo>
                      <a:pt x="33734" y="57373"/>
                      <a:pt x="34457" y="57658"/>
                      <a:pt x="35171" y="57658"/>
                    </a:cubicBezTo>
                    <a:cubicBezTo>
                      <a:pt x="36168" y="57658"/>
                      <a:pt x="37147" y="57104"/>
                      <a:pt x="37594" y="56074"/>
                    </a:cubicBezTo>
                    <a:cubicBezTo>
                      <a:pt x="37794" y="55574"/>
                      <a:pt x="37994" y="55107"/>
                      <a:pt x="38227" y="54606"/>
                    </a:cubicBezTo>
                    <a:lnTo>
                      <a:pt x="38227" y="54606"/>
                    </a:lnTo>
                    <a:cubicBezTo>
                      <a:pt x="37408" y="56428"/>
                      <a:pt x="38799" y="58333"/>
                      <a:pt x="40666" y="58333"/>
                    </a:cubicBezTo>
                    <a:cubicBezTo>
                      <a:pt x="40849" y="58333"/>
                      <a:pt x="41038" y="58315"/>
                      <a:pt x="41230" y="58276"/>
                    </a:cubicBezTo>
                    <a:cubicBezTo>
                      <a:pt x="43367" y="57814"/>
                      <a:pt x="45880" y="57597"/>
                      <a:pt x="48538" y="57597"/>
                    </a:cubicBezTo>
                    <a:cubicBezTo>
                      <a:pt x="55294" y="57597"/>
                      <a:pt x="62989" y="58998"/>
                      <a:pt x="67849" y="61344"/>
                    </a:cubicBezTo>
                    <a:cubicBezTo>
                      <a:pt x="68217" y="61519"/>
                      <a:pt x="68597" y="61599"/>
                      <a:pt x="68967" y="61599"/>
                    </a:cubicBezTo>
                    <a:cubicBezTo>
                      <a:pt x="70405" y="61599"/>
                      <a:pt x="71694" y="60389"/>
                      <a:pt x="71625" y="58814"/>
                    </a:cubicBezTo>
                    <a:lnTo>
                      <a:pt x="71625" y="58814"/>
                    </a:lnTo>
                    <a:cubicBezTo>
                      <a:pt x="71648" y="59124"/>
                      <a:pt x="71677" y="59434"/>
                      <a:pt x="71718" y="59743"/>
                    </a:cubicBezTo>
                    <a:cubicBezTo>
                      <a:pt x="71838" y="61184"/>
                      <a:pt x="73064" y="62141"/>
                      <a:pt x="74364" y="62141"/>
                    </a:cubicBezTo>
                    <a:cubicBezTo>
                      <a:pt x="74870" y="62141"/>
                      <a:pt x="75387" y="61996"/>
                      <a:pt x="75854" y="61678"/>
                    </a:cubicBezTo>
                    <a:cubicBezTo>
                      <a:pt x="79557" y="59143"/>
                      <a:pt x="84560" y="57175"/>
                      <a:pt x="89964" y="56007"/>
                    </a:cubicBezTo>
                    <a:cubicBezTo>
                      <a:pt x="89764" y="55974"/>
                      <a:pt x="89531" y="55874"/>
                      <a:pt x="89331" y="55774"/>
                    </a:cubicBezTo>
                    <a:cubicBezTo>
                      <a:pt x="84466" y="53426"/>
                      <a:pt x="76762" y="52041"/>
                      <a:pt x="70001" y="52041"/>
                    </a:cubicBezTo>
                    <a:cubicBezTo>
                      <a:pt x="67350" y="52041"/>
                      <a:pt x="64844" y="52254"/>
                      <a:pt x="62712" y="52705"/>
                    </a:cubicBezTo>
                    <a:cubicBezTo>
                      <a:pt x="62205" y="52816"/>
                      <a:pt x="61561" y="52870"/>
                      <a:pt x="60853" y="52870"/>
                    </a:cubicBezTo>
                    <a:cubicBezTo>
                      <a:pt x="58578" y="52870"/>
                      <a:pt x="55657" y="52306"/>
                      <a:pt x="54639" y="51237"/>
                    </a:cubicBezTo>
                    <a:cubicBezTo>
                      <a:pt x="50369" y="46601"/>
                      <a:pt x="41830" y="43498"/>
                      <a:pt x="35025" y="43465"/>
                    </a:cubicBezTo>
                    <a:cubicBezTo>
                      <a:pt x="32657" y="43465"/>
                      <a:pt x="27620" y="40863"/>
                      <a:pt x="27353" y="38628"/>
                    </a:cubicBezTo>
                    <a:cubicBezTo>
                      <a:pt x="26853" y="34225"/>
                      <a:pt x="25051" y="30522"/>
                      <a:pt x="22550" y="28054"/>
                    </a:cubicBezTo>
                    <a:cubicBezTo>
                      <a:pt x="21449" y="26987"/>
                      <a:pt x="21582" y="25152"/>
                      <a:pt x="22783" y="24185"/>
                    </a:cubicBezTo>
                    <a:cubicBezTo>
                      <a:pt x="33624" y="15278"/>
                      <a:pt x="54406" y="5805"/>
                      <a:pt x="71017"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25"/>
              <p:cNvSpPr/>
              <p:nvPr/>
            </p:nvSpPr>
            <p:spPr>
              <a:xfrm>
                <a:off x="1820150" y="2665738"/>
                <a:ext cx="184325" cy="255200"/>
              </a:xfrm>
              <a:custGeom>
                <a:avLst/>
                <a:gdLst/>
                <a:ahLst/>
                <a:cxnLst/>
                <a:rect l="l" t="t" r="r" b="b"/>
                <a:pathLst>
                  <a:path w="7373" h="10208" extrusionOk="0">
                    <a:moveTo>
                      <a:pt x="3670" y="0"/>
                    </a:moveTo>
                    <a:cubicBezTo>
                      <a:pt x="1835" y="0"/>
                      <a:pt x="1" y="10208"/>
                      <a:pt x="1" y="10208"/>
                    </a:cubicBezTo>
                    <a:lnTo>
                      <a:pt x="7372" y="10208"/>
                    </a:lnTo>
                    <a:cubicBezTo>
                      <a:pt x="7372" y="10208"/>
                      <a:pt x="5538"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25"/>
              <p:cNvSpPr/>
              <p:nvPr/>
            </p:nvSpPr>
            <p:spPr>
              <a:xfrm>
                <a:off x="1765100" y="2865038"/>
                <a:ext cx="293575" cy="111775"/>
              </a:xfrm>
              <a:custGeom>
                <a:avLst/>
                <a:gdLst/>
                <a:ahLst/>
                <a:cxnLst/>
                <a:rect l="l" t="t" r="r" b="b"/>
                <a:pathLst>
                  <a:path w="11743" h="4471" extrusionOk="0">
                    <a:moveTo>
                      <a:pt x="2002" y="1"/>
                    </a:moveTo>
                    <a:cubicBezTo>
                      <a:pt x="902" y="1"/>
                      <a:pt x="1" y="902"/>
                      <a:pt x="1" y="2002"/>
                    </a:cubicBezTo>
                    <a:lnTo>
                      <a:pt x="1" y="2469"/>
                    </a:lnTo>
                    <a:cubicBezTo>
                      <a:pt x="1" y="3570"/>
                      <a:pt x="902" y="4471"/>
                      <a:pt x="2002" y="4471"/>
                    </a:cubicBezTo>
                    <a:lnTo>
                      <a:pt x="9741" y="4471"/>
                    </a:lnTo>
                    <a:cubicBezTo>
                      <a:pt x="10875" y="4471"/>
                      <a:pt x="11743" y="3570"/>
                      <a:pt x="11743" y="2469"/>
                    </a:cubicBezTo>
                    <a:lnTo>
                      <a:pt x="11743" y="2002"/>
                    </a:lnTo>
                    <a:cubicBezTo>
                      <a:pt x="11743" y="902"/>
                      <a:pt x="10875" y="1"/>
                      <a:pt x="9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3_1_1">
    <p:spTree>
      <p:nvGrpSpPr>
        <p:cNvPr id="1" name="Shape 5322"/>
        <p:cNvGrpSpPr/>
        <p:nvPr/>
      </p:nvGrpSpPr>
      <p:grpSpPr>
        <a:xfrm>
          <a:off x="0" y="0"/>
          <a:ext cx="0" cy="0"/>
          <a:chOff x="0" y="0"/>
          <a:chExt cx="0" cy="0"/>
        </a:xfrm>
      </p:grpSpPr>
      <p:grpSp>
        <p:nvGrpSpPr>
          <p:cNvPr id="5323" name="Google Shape;5323;p26"/>
          <p:cNvGrpSpPr/>
          <p:nvPr/>
        </p:nvGrpSpPr>
        <p:grpSpPr>
          <a:xfrm>
            <a:off x="50125" y="0"/>
            <a:ext cx="8858300" cy="5317875"/>
            <a:chOff x="50125" y="0"/>
            <a:chExt cx="8858300" cy="5317875"/>
          </a:xfrm>
        </p:grpSpPr>
        <p:sp>
          <p:nvSpPr>
            <p:cNvPr id="5324" name="Google Shape;5324;p26"/>
            <p:cNvSpPr/>
            <p:nvPr/>
          </p:nvSpPr>
          <p:spPr>
            <a:xfrm>
              <a:off x="1626250" y="155125"/>
              <a:ext cx="128450" cy="162650"/>
            </a:xfrm>
            <a:custGeom>
              <a:avLst/>
              <a:gdLst/>
              <a:ahLst/>
              <a:cxnLst/>
              <a:rect l="l" t="t" r="r" b="b"/>
              <a:pathLst>
                <a:path w="5138" h="6506" extrusionOk="0">
                  <a:moveTo>
                    <a:pt x="2569" y="0"/>
                  </a:moveTo>
                  <a:cubicBezTo>
                    <a:pt x="2001" y="1702"/>
                    <a:pt x="0" y="6505"/>
                    <a:pt x="2569" y="6505"/>
                  </a:cubicBezTo>
                  <a:cubicBezTo>
                    <a:pt x="5137" y="6505"/>
                    <a:pt x="3236"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26"/>
            <p:cNvSpPr/>
            <p:nvPr/>
          </p:nvSpPr>
          <p:spPr>
            <a:xfrm>
              <a:off x="3958725" y="519550"/>
              <a:ext cx="128450" cy="162650"/>
            </a:xfrm>
            <a:custGeom>
              <a:avLst/>
              <a:gdLst/>
              <a:ahLst/>
              <a:cxnLst/>
              <a:rect l="l" t="t" r="r" b="b"/>
              <a:pathLst>
                <a:path w="5138" h="6506" extrusionOk="0">
                  <a:moveTo>
                    <a:pt x="2569" y="0"/>
                  </a:moveTo>
                  <a:cubicBezTo>
                    <a:pt x="1969" y="1668"/>
                    <a:pt x="1" y="6505"/>
                    <a:pt x="2569" y="6505"/>
                  </a:cubicBezTo>
                  <a:cubicBezTo>
                    <a:pt x="5138" y="6505"/>
                    <a:pt x="3237"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26"/>
            <p:cNvSpPr/>
            <p:nvPr/>
          </p:nvSpPr>
          <p:spPr>
            <a:xfrm>
              <a:off x="1291000" y="171040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26"/>
            <p:cNvSpPr/>
            <p:nvPr/>
          </p:nvSpPr>
          <p:spPr>
            <a:xfrm>
              <a:off x="447900" y="0"/>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26"/>
            <p:cNvSpPr/>
            <p:nvPr/>
          </p:nvSpPr>
          <p:spPr>
            <a:xfrm>
              <a:off x="50125" y="1522775"/>
              <a:ext cx="128450" cy="162625"/>
            </a:xfrm>
            <a:custGeom>
              <a:avLst/>
              <a:gdLst/>
              <a:ahLst/>
              <a:cxnLst/>
              <a:rect l="l" t="t" r="r" b="b"/>
              <a:pathLst>
                <a:path w="5138" h="6505" extrusionOk="0">
                  <a:moveTo>
                    <a:pt x="2569" y="0"/>
                  </a:moveTo>
                  <a:cubicBezTo>
                    <a:pt x="2001" y="1701"/>
                    <a:pt x="0" y="6505"/>
                    <a:pt x="2569" y="6505"/>
                  </a:cubicBezTo>
                  <a:cubicBezTo>
                    <a:pt x="5137" y="6505"/>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26"/>
            <p:cNvSpPr/>
            <p:nvPr/>
          </p:nvSpPr>
          <p:spPr>
            <a:xfrm>
              <a:off x="2361775" y="311075"/>
              <a:ext cx="128450" cy="162625"/>
            </a:xfrm>
            <a:custGeom>
              <a:avLst/>
              <a:gdLst/>
              <a:ahLst/>
              <a:cxnLst/>
              <a:rect l="l" t="t" r="r" b="b"/>
              <a:pathLst>
                <a:path w="5138" h="6505" extrusionOk="0">
                  <a:moveTo>
                    <a:pt x="2569" y="0"/>
                  </a:moveTo>
                  <a:cubicBezTo>
                    <a:pt x="1968" y="1668"/>
                    <a:pt x="0" y="6505"/>
                    <a:pt x="2569" y="6505"/>
                  </a:cubicBezTo>
                  <a:cubicBezTo>
                    <a:pt x="5137" y="6505"/>
                    <a:pt x="3236"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26"/>
            <p:cNvSpPr/>
            <p:nvPr/>
          </p:nvSpPr>
          <p:spPr>
            <a:xfrm>
              <a:off x="1150075" y="229350"/>
              <a:ext cx="128450" cy="163475"/>
            </a:xfrm>
            <a:custGeom>
              <a:avLst/>
              <a:gdLst/>
              <a:ahLst/>
              <a:cxnLst/>
              <a:rect l="l" t="t" r="r" b="b"/>
              <a:pathLst>
                <a:path w="5138" h="6539" extrusionOk="0">
                  <a:moveTo>
                    <a:pt x="2569" y="0"/>
                  </a:moveTo>
                  <a:cubicBezTo>
                    <a:pt x="2002" y="1701"/>
                    <a:pt x="0" y="6538"/>
                    <a:pt x="2569" y="6538"/>
                  </a:cubicBezTo>
                  <a:cubicBezTo>
                    <a:pt x="5137" y="6538"/>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26"/>
            <p:cNvSpPr/>
            <p:nvPr/>
          </p:nvSpPr>
          <p:spPr>
            <a:xfrm>
              <a:off x="3177350" y="203500"/>
              <a:ext cx="131775" cy="167625"/>
            </a:xfrm>
            <a:custGeom>
              <a:avLst/>
              <a:gdLst/>
              <a:ahLst/>
              <a:cxnLst/>
              <a:rect l="l" t="t" r="r" b="b"/>
              <a:pathLst>
                <a:path w="5271" h="6705" extrusionOk="0">
                  <a:moveTo>
                    <a:pt x="2636" y="0"/>
                  </a:moveTo>
                  <a:cubicBezTo>
                    <a:pt x="2035" y="1735"/>
                    <a:pt x="0" y="6705"/>
                    <a:pt x="2636" y="6705"/>
                  </a:cubicBezTo>
                  <a:cubicBezTo>
                    <a:pt x="5271" y="6705"/>
                    <a:pt x="3336"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26"/>
            <p:cNvSpPr/>
            <p:nvPr/>
          </p:nvSpPr>
          <p:spPr>
            <a:xfrm>
              <a:off x="4516625" y="287725"/>
              <a:ext cx="132625" cy="167625"/>
            </a:xfrm>
            <a:custGeom>
              <a:avLst/>
              <a:gdLst/>
              <a:ahLst/>
              <a:cxnLst/>
              <a:rect l="l" t="t" r="r" b="b"/>
              <a:pathLst>
                <a:path w="5305" h="6705" extrusionOk="0">
                  <a:moveTo>
                    <a:pt x="2670" y="0"/>
                  </a:moveTo>
                  <a:cubicBezTo>
                    <a:pt x="2069" y="1735"/>
                    <a:pt x="1" y="6705"/>
                    <a:pt x="2670" y="6705"/>
                  </a:cubicBezTo>
                  <a:cubicBezTo>
                    <a:pt x="5305" y="6705"/>
                    <a:pt x="3370" y="1835"/>
                    <a:pt x="2670"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26"/>
            <p:cNvSpPr/>
            <p:nvPr/>
          </p:nvSpPr>
          <p:spPr>
            <a:xfrm>
              <a:off x="2141600" y="974875"/>
              <a:ext cx="128450" cy="162650"/>
            </a:xfrm>
            <a:custGeom>
              <a:avLst/>
              <a:gdLst/>
              <a:ahLst/>
              <a:cxnLst/>
              <a:rect l="l" t="t" r="r" b="b"/>
              <a:pathLst>
                <a:path w="5138" h="6506" extrusionOk="0">
                  <a:moveTo>
                    <a:pt x="2569" y="1"/>
                  </a:moveTo>
                  <a:cubicBezTo>
                    <a:pt x="2002" y="1702"/>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26"/>
            <p:cNvSpPr/>
            <p:nvPr/>
          </p:nvSpPr>
          <p:spPr>
            <a:xfrm>
              <a:off x="1764675" y="1737100"/>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26"/>
            <p:cNvSpPr/>
            <p:nvPr/>
          </p:nvSpPr>
          <p:spPr>
            <a:xfrm>
              <a:off x="3074775" y="1119975"/>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26"/>
            <p:cNvSpPr/>
            <p:nvPr/>
          </p:nvSpPr>
          <p:spPr>
            <a:xfrm>
              <a:off x="415375" y="1241725"/>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26"/>
            <p:cNvSpPr/>
            <p:nvPr/>
          </p:nvSpPr>
          <p:spPr>
            <a:xfrm>
              <a:off x="380350" y="2140700"/>
              <a:ext cx="132625" cy="167650"/>
            </a:xfrm>
            <a:custGeom>
              <a:avLst/>
              <a:gdLst/>
              <a:ahLst/>
              <a:cxnLst/>
              <a:rect l="l" t="t" r="r" b="b"/>
              <a:pathLst>
                <a:path w="5305" h="6706" extrusionOk="0">
                  <a:moveTo>
                    <a:pt x="2636" y="1"/>
                  </a:moveTo>
                  <a:cubicBezTo>
                    <a:pt x="2069" y="1735"/>
                    <a:pt x="0" y="6706"/>
                    <a:pt x="2636" y="6706"/>
                  </a:cubicBezTo>
                  <a:cubicBezTo>
                    <a:pt x="5304" y="6706"/>
                    <a:pt x="3370" y="1836"/>
                    <a:pt x="2636"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26"/>
            <p:cNvSpPr/>
            <p:nvPr/>
          </p:nvSpPr>
          <p:spPr>
            <a:xfrm>
              <a:off x="3653525" y="2276650"/>
              <a:ext cx="132625" cy="167625"/>
            </a:xfrm>
            <a:custGeom>
              <a:avLst/>
              <a:gdLst/>
              <a:ahLst/>
              <a:cxnLst/>
              <a:rect l="l" t="t" r="r" b="b"/>
              <a:pathLst>
                <a:path w="5305" h="6705" extrusionOk="0">
                  <a:moveTo>
                    <a:pt x="2669" y="0"/>
                  </a:moveTo>
                  <a:cubicBezTo>
                    <a:pt x="2068" y="1735"/>
                    <a:pt x="0" y="6705"/>
                    <a:pt x="2669" y="6705"/>
                  </a:cubicBezTo>
                  <a:cubicBezTo>
                    <a:pt x="5304" y="6705"/>
                    <a:pt x="3369" y="1868"/>
                    <a:pt x="26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26"/>
            <p:cNvSpPr/>
            <p:nvPr/>
          </p:nvSpPr>
          <p:spPr>
            <a:xfrm>
              <a:off x="2307550" y="1558625"/>
              <a:ext cx="128450" cy="162650"/>
            </a:xfrm>
            <a:custGeom>
              <a:avLst/>
              <a:gdLst/>
              <a:ahLst/>
              <a:cxnLst/>
              <a:rect l="l" t="t" r="r" b="b"/>
              <a:pathLst>
                <a:path w="5138" h="6506" extrusionOk="0">
                  <a:moveTo>
                    <a:pt x="2569" y="1"/>
                  </a:moveTo>
                  <a:cubicBezTo>
                    <a:pt x="2002" y="1668"/>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26"/>
            <p:cNvSpPr/>
            <p:nvPr/>
          </p:nvSpPr>
          <p:spPr>
            <a:xfrm>
              <a:off x="3263250" y="1710400"/>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26"/>
            <p:cNvSpPr/>
            <p:nvPr/>
          </p:nvSpPr>
          <p:spPr>
            <a:xfrm>
              <a:off x="82625" y="50370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26"/>
            <p:cNvSpPr/>
            <p:nvPr/>
          </p:nvSpPr>
          <p:spPr>
            <a:xfrm>
              <a:off x="3912025" y="1474400"/>
              <a:ext cx="131800" cy="167650"/>
            </a:xfrm>
            <a:custGeom>
              <a:avLst/>
              <a:gdLst/>
              <a:ahLst/>
              <a:cxnLst/>
              <a:rect l="l" t="t" r="r" b="b"/>
              <a:pathLst>
                <a:path w="5272" h="6706" extrusionOk="0">
                  <a:moveTo>
                    <a:pt x="2636" y="0"/>
                  </a:moveTo>
                  <a:cubicBezTo>
                    <a:pt x="2036" y="1735"/>
                    <a:pt x="1" y="6705"/>
                    <a:pt x="2636" y="6705"/>
                  </a:cubicBezTo>
                  <a:cubicBezTo>
                    <a:pt x="5271" y="6705"/>
                    <a:pt x="3337"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26"/>
            <p:cNvSpPr/>
            <p:nvPr/>
          </p:nvSpPr>
          <p:spPr>
            <a:xfrm>
              <a:off x="4092800" y="1049300"/>
              <a:ext cx="132600" cy="167650"/>
            </a:xfrm>
            <a:custGeom>
              <a:avLst/>
              <a:gdLst/>
              <a:ahLst/>
              <a:cxnLst/>
              <a:rect l="l" t="t" r="r" b="b"/>
              <a:pathLst>
                <a:path w="5304" h="6706" extrusionOk="0">
                  <a:moveTo>
                    <a:pt x="2669" y="1"/>
                  </a:moveTo>
                  <a:cubicBezTo>
                    <a:pt x="2068" y="1735"/>
                    <a:pt x="0" y="6705"/>
                    <a:pt x="2669" y="6705"/>
                  </a:cubicBezTo>
                  <a:cubicBezTo>
                    <a:pt x="5304" y="6705"/>
                    <a:pt x="3369" y="1835"/>
                    <a:pt x="26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26"/>
            <p:cNvSpPr/>
            <p:nvPr/>
          </p:nvSpPr>
          <p:spPr>
            <a:xfrm>
              <a:off x="2616950" y="1740425"/>
              <a:ext cx="128450" cy="162650"/>
            </a:xfrm>
            <a:custGeom>
              <a:avLst/>
              <a:gdLst/>
              <a:ahLst/>
              <a:cxnLst/>
              <a:rect l="l" t="t" r="r" b="b"/>
              <a:pathLst>
                <a:path w="5138" h="6506" extrusionOk="0">
                  <a:moveTo>
                    <a:pt x="2569" y="0"/>
                  </a:moveTo>
                  <a:cubicBezTo>
                    <a:pt x="2002" y="1702"/>
                    <a:pt x="0" y="6505"/>
                    <a:pt x="2569" y="6505"/>
                  </a:cubicBezTo>
                  <a:cubicBezTo>
                    <a:pt x="5137" y="6505"/>
                    <a:pt x="3269" y="1802"/>
                    <a:pt x="2569" y="0"/>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26"/>
            <p:cNvSpPr/>
            <p:nvPr/>
          </p:nvSpPr>
          <p:spPr>
            <a:xfrm>
              <a:off x="3572625" y="1893025"/>
              <a:ext cx="128450" cy="162650"/>
            </a:xfrm>
            <a:custGeom>
              <a:avLst/>
              <a:gdLst/>
              <a:ahLst/>
              <a:cxnLst/>
              <a:rect l="l" t="t" r="r" b="b"/>
              <a:pathLst>
                <a:path w="5138" h="6506" extrusionOk="0">
                  <a:moveTo>
                    <a:pt x="2569" y="1"/>
                  </a:moveTo>
                  <a:cubicBezTo>
                    <a:pt x="2002" y="1669"/>
                    <a:pt x="1" y="6505"/>
                    <a:pt x="2569" y="6505"/>
                  </a:cubicBezTo>
                  <a:cubicBezTo>
                    <a:pt x="5138" y="6505"/>
                    <a:pt x="3270" y="1802"/>
                    <a:pt x="2569"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26"/>
            <p:cNvSpPr/>
            <p:nvPr/>
          </p:nvSpPr>
          <p:spPr>
            <a:xfrm>
              <a:off x="392025" y="686325"/>
              <a:ext cx="128450" cy="162650"/>
            </a:xfrm>
            <a:custGeom>
              <a:avLst/>
              <a:gdLst/>
              <a:ahLst/>
              <a:cxnLst/>
              <a:rect l="l" t="t" r="r" b="b"/>
              <a:pathLst>
                <a:path w="5138" h="6506" extrusionOk="0">
                  <a:moveTo>
                    <a:pt x="2569" y="1"/>
                  </a:moveTo>
                  <a:cubicBezTo>
                    <a:pt x="2002" y="1669"/>
                    <a:pt x="0" y="6506"/>
                    <a:pt x="2569" y="6506"/>
                  </a:cubicBezTo>
                  <a:cubicBezTo>
                    <a:pt x="5137" y="6506"/>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26"/>
            <p:cNvSpPr/>
            <p:nvPr/>
          </p:nvSpPr>
          <p:spPr>
            <a:xfrm>
              <a:off x="6047850" y="155125"/>
              <a:ext cx="128450" cy="162650"/>
            </a:xfrm>
            <a:custGeom>
              <a:avLst/>
              <a:gdLst/>
              <a:ahLst/>
              <a:cxnLst/>
              <a:rect l="l" t="t" r="r" b="b"/>
              <a:pathLst>
                <a:path w="5138" h="6506" extrusionOk="0">
                  <a:moveTo>
                    <a:pt x="2569" y="0"/>
                  </a:moveTo>
                  <a:cubicBezTo>
                    <a:pt x="2001" y="1702"/>
                    <a:pt x="0" y="6505"/>
                    <a:pt x="2569" y="6505"/>
                  </a:cubicBezTo>
                  <a:cubicBezTo>
                    <a:pt x="5137" y="6505"/>
                    <a:pt x="3236"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26"/>
            <p:cNvSpPr/>
            <p:nvPr/>
          </p:nvSpPr>
          <p:spPr>
            <a:xfrm>
              <a:off x="8380325" y="519550"/>
              <a:ext cx="128450" cy="162650"/>
            </a:xfrm>
            <a:custGeom>
              <a:avLst/>
              <a:gdLst/>
              <a:ahLst/>
              <a:cxnLst/>
              <a:rect l="l" t="t" r="r" b="b"/>
              <a:pathLst>
                <a:path w="5138" h="6506" extrusionOk="0">
                  <a:moveTo>
                    <a:pt x="2569" y="0"/>
                  </a:moveTo>
                  <a:cubicBezTo>
                    <a:pt x="1969" y="1668"/>
                    <a:pt x="1" y="6505"/>
                    <a:pt x="2569" y="6505"/>
                  </a:cubicBezTo>
                  <a:cubicBezTo>
                    <a:pt x="5138" y="6505"/>
                    <a:pt x="3237"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26"/>
            <p:cNvSpPr/>
            <p:nvPr/>
          </p:nvSpPr>
          <p:spPr>
            <a:xfrm>
              <a:off x="5712600" y="171040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26"/>
            <p:cNvSpPr/>
            <p:nvPr/>
          </p:nvSpPr>
          <p:spPr>
            <a:xfrm>
              <a:off x="4869500" y="0"/>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5351;p26"/>
            <p:cNvSpPr/>
            <p:nvPr/>
          </p:nvSpPr>
          <p:spPr>
            <a:xfrm>
              <a:off x="4471725" y="1522775"/>
              <a:ext cx="128450" cy="162625"/>
            </a:xfrm>
            <a:custGeom>
              <a:avLst/>
              <a:gdLst/>
              <a:ahLst/>
              <a:cxnLst/>
              <a:rect l="l" t="t" r="r" b="b"/>
              <a:pathLst>
                <a:path w="5138" h="6505" extrusionOk="0">
                  <a:moveTo>
                    <a:pt x="2569" y="0"/>
                  </a:moveTo>
                  <a:cubicBezTo>
                    <a:pt x="2001" y="1701"/>
                    <a:pt x="0" y="6505"/>
                    <a:pt x="2569" y="6505"/>
                  </a:cubicBezTo>
                  <a:cubicBezTo>
                    <a:pt x="5137" y="6505"/>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2" name="Google Shape;5352;p26"/>
            <p:cNvSpPr/>
            <p:nvPr/>
          </p:nvSpPr>
          <p:spPr>
            <a:xfrm>
              <a:off x="6783375" y="311075"/>
              <a:ext cx="128450" cy="162625"/>
            </a:xfrm>
            <a:custGeom>
              <a:avLst/>
              <a:gdLst/>
              <a:ahLst/>
              <a:cxnLst/>
              <a:rect l="l" t="t" r="r" b="b"/>
              <a:pathLst>
                <a:path w="5138" h="6505" extrusionOk="0">
                  <a:moveTo>
                    <a:pt x="2569" y="0"/>
                  </a:moveTo>
                  <a:cubicBezTo>
                    <a:pt x="1968" y="1668"/>
                    <a:pt x="0" y="6505"/>
                    <a:pt x="2569" y="6505"/>
                  </a:cubicBezTo>
                  <a:cubicBezTo>
                    <a:pt x="5137" y="6505"/>
                    <a:pt x="3236"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26"/>
            <p:cNvSpPr/>
            <p:nvPr/>
          </p:nvSpPr>
          <p:spPr>
            <a:xfrm>
              <a:off x="5571675" y="229350"/>
              <a:ext cx="128450" cy="163475"/>
            </a:xfrm>
            <a:custGeom>
              <a:avLst/>
              <a:gdLst/>
              <a:ahLst/>
              <a:cxnLst/>
              <a:rect l="l" t="t" r="r" b="b"/>
              <a:pathLst>
                <a:path w="5138" h="6539" extrusionOk="0">
                  <a:moveTo>
                    <a:pt x="2569" y="0"/>
                  </a:moveTo>
                  <a:cubicBezTo>
                    <a:pt x="2002" y="1701"/>
                    <a:pt x="0" y="6538"/>
                    <a:pt x="2569" y="6538"/>
                  </a:cubicBezTo>
                  <a:cubicBezTo>
                    <a:pt x="5137" y="6538"/>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26"/>
            <p:cNvSpPr/>
            <p:nvPr/>
          </p:nvSpPr>
          <p:spPr>
            <a:xfrm>
              <a:off x="7598950" y="203500"/>
              <a:ext cx="131775" cy="167625"/>
            </a:xfrm>
            <a:custGeom>
              <a:avLst/>
              <a:gdLst/>
              <a:ahLst/>
              <a:cxnLst/>
              <a:rect l="l" t="t" r="r" b="b"/>
              <a:pathLst>
                <a:path w="5271" h="6705" extrusionOk="0">
                  <a:moveTo>
                    <a:pt x="2636" y="0"/>
                  </a:moveTo>
                  <a:cubicBezTo>
                    <a:pt x="2035" y="1735"/>
                    <a:pt x="0" y="6705"/>
                    <a:pt x="2636" y="6705"/>
                  </a:cubicBezTo>
                  <a:cubicBezTo>
                    <a:pt x="5271" y="6705"/>
                    <a:pt x="3336"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26"/>
            <p:cNvSpPr/>
            <p:nvPr/>
          </p:nvSpPr>
          <p:spPr>
            <a:xfrm>
              <a:off x="6563200" y="974875"/>
              <a:ext cx="128450" cy="162650"/>
            </a:xfrm>
            <a:custGeom>
              <a:avLst/>
              <a:gdLst/>
              <a:ahLst/>
              <a:cxnLst/>
              <a:rect l="l" t="t" r="r" b="b"/>
              <a:pathLst>
                <a:path w="5138" h="6506" extrusionOk="0">
                  <a:moveTo>
                    <a:pt x="2569" y="1"/>
                  </a:moveTo>
                  <a:cubicBezTo>
                    <a:pt x="2002" y="1702"/>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26"/>
            <p:cNvSpPr/>
            <p:nvPr/>
          </p:nvSpPr>
          <p:spPr>
            <a:xfrm>
              <a:off x="6186275" y="1737100"/>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26"/>
            <p:cNvSpPr/>
            <p:nvPr/>
          </p:nvSpPr>
          <p:spPr>
            <a:xfrm>
              <a:off x="7496375" y="1119975"/>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26"/>
            <p:cNvSpPr/>
            <p:nvPr/>
          </p:nvSpPr>
          <p:spPr>
            <a:xfrm>
              <a:off x="4760775" y="1089325"/>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26"/>
            <p:cNvSpPr/>
            <p:nvPr/>
          </p:nvSpPr>
          <p:spPr>
            <a:xfrm>
              <a:off x="4801950" y="2140700"/>
              <a:ext cx="132625" cy="167650"/>
            </a:xfrm>
            <a:custGeom>
              <a:avLst/>
              <a:gdLst/>
              <a:ahLst/>
              <a:cxnLst/>
              <a:rect l="l" t="t" r="r" b="b"/>
              <a:pathLst>
                <a:path w="5305" h="6706" extrusionOk="0">
                  <a:moveTo>
                    <a:pt x="2636" y="1"/>
                  </a:moveTo>
                  <a:cubicBezTo>
                    <a:pt x="2069" y="1735"/>
                    <a:pt x="0" y="6706"/>
                    <a:pt x="2636" y="6706"/>
                  </a:cubicBezTo>
                  <a:cubicBezTo>
                    <a:pt x="5304" y="6706"/>
                    <a:pt x="3370" y="1836"/>
                    <a:pt x="2636"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26"/>
            <p:cNvSpPr/>
            <p:nvPr/>
          </p:nvSpPr>
          <p:spPr>
            <a:xfrm>
              <a:off x="8075125" y="2276650"/>
              <a:ext cx="132625" cy="167625"/>
            </a:xfrm>
            <a:custGeom>
              <a:avLst/>
              <a:gdLst/>
              <a:ahLst/>
              <a:cxnLst/>
              <a:rect l="l" t="t" r="r" b="b"/>
              <a:pathLst>
                <a:path w="5305" h="6705" extrusionOk="0">
                  <a:moveTo>
                    <a:pt x="2669" y="0"/>
                  </a:moveTo>
                  <a:cubicBezTo>
                    <a:pt x="2068" y="1735"/>
                    <a:pt x="0" y="6705"/>
                    <a:pt x="2669" y="6705"/>
                  </a:cubicBezTo>
                  <a:cubicBezTo>
                    <a:pt x="5304" y="6705"/>
                    <a:pt x="3369" y="1868"/>
                    <a:pt x="26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26"/>
            <p:cNvSpPr/>
            <p:nvPr/>
          </p:nvSpPr>
          <p:spPr>
            <a:xfrm>
              <a:off x="6729150" y="1558625"/>
              <a:ext cx="128450" cy="162650"/>
            </a:xfrm>
            <a:custGeom>
              <a:avLst/>
              <a:gdLst/>
              <a:ahLst/>
              <a:cxnLst/>
              <a:rect l="l" t="t" r="r" b="b"/>
              <a:pathLst>
                <a:path w="5138" h="6506" extrusionOk="0">
                  <a:moveTo>
                    <a:pt x="2569" y="1"/>
                  </a:moveTo>
                  <a:cubicBezTo>
                    <a:pt x="2002" y="1668"/>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26"/>
            <p:cNvSpPr/>
            <p:nvPr/>
          </p:nvSpPr>
          <p:spPr>
            <a:xfrm>
              <a:off x="7684850" y="1710400"/>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26"/>
            <p:cNvSpPr/>
            <p:nvPr/>
          </p:nvSpPr>
          <p:spPr>
            <a:xfrm>
              <a:off x="4504225" y="50370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26"/>
            <p:cNvSpPr/>
            <p:nvPr/>
          </p:nvSpPr>
          <p:spPr>
            <a:xfrm>
              <a:off x="8333625" y="1474400"/>
              <a:ext cx="131800" cy="167650"/>
            </a:xfrm>
            <a:custGeom>
              <a:avLst/>
              <a:gdLst/>
              <a:ahLst/>
              <a:cxnLst/>
              <a:rect l="l" t="t" r="r" b="b"/>
              <a:pathLst>
                <a:path w="5272" h="6706" extrusionOk="0">
                  <a:moveTo>
                    <a:pt x="2636" y="0"/>
                  </a:moveTo>
                  <a:cubicBezTo>
                    <a:pt x="2036" y="1735"/>
                    <a:pt x="1" y="6705"/>
                    <a:pt x="2636" y="6705"/>
                  </a:cubicBezTo>
                  <a:cubicBezTo>
                    <a:pt x="5271" y="6705"/>
                    <a:pt x="3337"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26"/>
            <p:cNvSpPr/>
            <p:nvPr/>
          </p:nvSpPr>
          <p:spPr>
            <a:xfrm>
              <a:off x="4813625" y="686325"/>
              <a:ext cx="128450" cy="162650"/>
            </a:xfrm>
            <a:custGeom>
              <a:avLst/>
              <a:gdLst/>
              <a:ahLst/>
              <a:cxnLst/>
              <a:rect l="l" t="t" r="r" b="b"/>
              <a:pathLst>
                <a:path w="5138" h="6506" extrusionOk="0">
                  <a:moveTo>
                    <a:pt x="2569" y="1"/>
                  </a:moveTo>
                  <a:cubicBezTo>
                    <a:pt x="2002" y="1669"/>
                    <a:pt x="0" y="6506"/>
                    <a:pt x="2569" y="6506"/>
                  </a:cubicBezTo>
                  <a:cubicBezTo>
                    <a:pt x="5137" y="6506"/>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26"/>
            <p:cNvSpPr/>
            <p:nvPr/>
          </p:nvSpPr>
          <p:spPr>
            <a:xfrm>
              <a:off x="6169800" y="117700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26"/>
            <p:cNvSpPr/>
            <p:nvPr/>
          </p:nvSpPr>
          <p:spPr>
            <a:xfrm flipH="1">
              <a:off x="1517850" y="765563"/>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26"/>
            <p:cNvSpPr/>
            <p:nvPr/>
          </p:nvSpPr>
          <p:spPr>
            <a:xfrm flipH="1">
              <a:off x="1329375" y="1355988"/>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26"/>
            <p:cNvSpPr/>
            <p:nvPr/>
          </p:nvSpPr>
          <p:spPr>
            <a:xfrm>
              <a:off x="7751450" y="75555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26"/>
            <p:cNvSpPr/>
            <p:nvPr/>
          </p:nvSpPr>
          <p:spPr>
            <a:xfrm>
              <a:off x="8225125" y="782250"/>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26"/>
            <p:cNvSpPr/>
            <p:nvPr/>
          </p:nvSpPr>
          <p:spPr>
            <a:xfrm>
              <a:off x="3335788" y="71217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2" name="Google Shape;5372;p26"/>
            <p:cNvSpPr/>
            <p:nvPr/>
          </p:nvSpPr>
          <p:spPr>
            <a:xfrm>
              <a:off x="3809463" y="738875"/>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26"/>
            <p:cNvSpPr/>
            <p:nvPr/>
          </p:nvSpPr>
          <p:spPr>
            <a:xfrm>
              <a:off x="1716500" y="2260650"/>
              <a:ext cx="128450" cy="162650"/>
            </a:xfrm>
            <a:custGeom>
              <a:avLst/>
              <a:gdLst/>
              <a:ahLst/>
              <a:cxnLst/>
              <a:rect l="l" t="t" r="r" b="b"/>
              <a:pathLst>
                <a:path w="5138" h="6506" extrusionOk="0">
                  <a:moveTo>
                    <a:pt x="2569" y="0"/>
                  </a:moveTo>
                  <a:cubicBezTo>
                    <a:pt x="2001" y="1702"/>
                    <a:pt x="0" y="6505"/>
                    <a:pt x="2569" y="6505"/>
                  </a:cubicBezTo>
                  <a:cubicBezTo>
                    <a:pt x="5137" y="6505"/>
                    <a:pt x="3236"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26"/>
            <p:cNvSpPr/>
            <p:nvPr/>
          </p:nvSpPr>
          <p:spPr>
            <a:xfrm>
              <a:off x="4048975" y="2625075"/>
              <a:ext cx="128450" cy="162650"/>
            </a:xfrm>
            <a:custGeom>
              <a:avLst/>
              <a:gdLst/>
              <a:ahLst/>
              <a:cxnLst/>
              <a:rect l="l" t="t" r="r" b="b"/>
              <a:pathLst>
                <a:path w="5138" h="6506" extrusionOk="0">
                  <a:moveTo>
                    <a:pt x="2569" y="0"/>
                  </a:moveTo>
                  <a:cubicBezTo>
                    <a:pt x="1969" y="1668"/>
                    <a:pt x="1" y="6505"/>
                    <a:pt x="2569" y="6505"/>
                  </a:cubicBezTo>
                  <a:cubicBezTo>
                    <a:pt x="5138" y="6505"/>
                    <a:pt x="3237"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5" name="Google Shape;5375;p26"/>
            <p:cNvSpPr/>
            <p:nvPr/>
          </p:nvSpPr>
          <p:spPr>
            <a:xfrm>
              <a:off x="1381250" y="381592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5376;p26"/>
            <p:cNvSpPr/>
            <p:nvPr/>
          </p:nvSpPr>
          <p:spPr>
            <a:xfrm>
              <a:off x="538150" y="2105525"/>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26"/>
            <p:cNvSpPr/>
            <p:nvPr/>
          </p:nvSpPr>
          <p:spPr>
            <a:xfrm>
              <a:off x="140375" y="3628300"/>
              <a:ext cx="128450" cy="162625"/>
            </a:xfrm>
            <a:custGeom>
              <a:avLst/>
              <a:gdLst/>
              <a:ahLst/>
              <a:cxnLst/>
              <a:rect l="l" t="t" r="r" b="b"/>
              <a:pathLst>
                <a:path w="5138" h="6505" extrusionOk="0">
                  <a:moveTo>
                    <a:pt x="2569" y="0"/>
                  </a:moveTo>
                  <a:cubicBezTo>
                    <a:pt x="2001" y="1701"/>
                    <a:pt x="0" y="6505"/>
                    <a:pt x="2569" y="6505"/>
                  </a:cubicBezTo>
                  <a:cubicBezTo>
                    <a:pt x="5137" y="6505"/>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26"/>
            <p:cNvSpPr/>
            <p:nvPr/>
          </p:nvSpPr>
          <p:spPr>
            <a:xfrm>
              <a:off x="2452025" y="2416600"/>
              <a:ext cx="128450" cy="162625"/>
            </a:xfrm>
            <a:custGeom>
              <a:avLst/>
              <a:gdLst/>
              <a:ahLst/>
              <a:cxnLst/>
              <a:rect l="l" t="t" r="r" b="b"/>
              <a:pathLst>
                <a:path w="5138" h="6505" extrusionOk="0">
                  <a:moveTo>
                    <a:pt x="2569" y="0"/>
                  </a:moveTo>
                  <a:cubicBezTo>
                    <a:pt x="1968" y="1668"/>
                    <a:pt x="0" y="6505"/>
                    <a:pt x="2569" y="6505"/>
                  </a:cubicBezTo>
                  <a:cubicBezTo>
                    <a:pt x="5137" y="6505"/>
                    <a:pt x="3236"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5379;p26"/>
            <p:cNvSpPr/>
            <p:nvPr/>
          </p:nvSpPr>
          <p:spPr>
            <a:xfrm>
              <a:off x="1240325" y="2334875"/>
              <a:ext cx="128450" cy="163475"/>
            </a:xfrm>
            <a:custGeom>
              <a:avLst/>
              <a:gdLst/>
              <a:ahLst/>
              <a:cxnLst/>
              <a:rect l="l" t="t" r="r" b="b"/>
              <a:pathLst>
                <a:path w="5138" h="6539" extrusionOk="0">
                  <a:moveTo>
                    <a:pt x="2569" y="0"/>
                  </a:moveTo>
                  <a:cubicBezTo>
                    <a:pt x="2002" y="1701"/>
                    <a:pt x="0" y="6538"/>
                    <a:pt x="2569" y="6538"/>
                  </a:cubicBezTo>
                  <a:cubicBezTo>
                    <a:pt x="5137" y="6538"/>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0" name="Google Shape;5380;p26"/>
            <p:cNvSpPr/>
            <p:nvPr/>
          </p:nvSpPr>
          <p:spPr>
            <a:xfrm>
              <a:off x="3267600" y="2309025"/>
              <a:ext cx="131775" cy="167625"/>
            </a:xfrm>
            <a:custGeom>
              <a:avLst/>
              <a:gdLst/>
              <a:ahLst/>
              <a:cxnLst/>
              <a:rect l="l" t="t" r="r" b="b"/>
              <a:pathLst>
                <a:path w="5271" h="6705" extrusionOk="0">
                  <a:moveTo>
                    <a:pt x="2636" y="0"/>
                  </a:moveTo>
                  <a:cubicBezTo>
                    <a:pt x="2035" y="1735"/>
                    <a:pt x="0" y="6705"/>
                    <a:pt x="2636" y="6705"/>
                  </a:cubicBezTo>
                  <a:cubicBezTo>
                    <a:pt x="5271" y="6705"/>
                    <a:pt x="3336"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1" name="Google Shape;5381;p26"/>
            <p:cNvSpPr/>
            <p:nvPr/>
          </p:nvSpPr>
          <p:spPr>
            <a:xfrm>
              <a:off x="4606875" y="2393250"/>
              <a:ext cx="132625" cy="167625"/>
            </a:xfrm>
            <a:custGeom>
              <a:avLst/>
              <a:gdLst/>
              <a:ahLst/>
              <a:cxnLst/>
              <a:rect l="l" t="t" r="r" b="b"/>
              <a:pathLst>
                <a:path w="5305" h="6705" extrusionOk="0">
                  <a:moveTo>
                    <a:pt x="2670" y="0"/>
                  </a:moveTo>
                  <a:cubicBezTo>
                    <a:pt x="2069" y="1735"/>
                    <a:pt x="1" y="6705"/>
                    <a:pt x="2670" y="6705"/>
                  </a:cubicBezTo>
                  <a:cubicBezTo>
                    <a:pt x="5305" y="6705"/>
                    <a:pt x="3370" y="1835"/>
                    <a:pt x="2670"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2" name="Google Shape;5382;p26"/>
            <p:cNvSpPr/>
            <p:nvPr/>
          </p:nvSpPr>
          <p:spPr>
            <a:xfrm>
              <a:off x="2231850" y="3080400"/>
              <a:ext cx="128450" cy="162650"/>
            </a:xfrm>
            <a:custGeom>
              <a:avLst/>
              <a:gdLst/>
              <a:ahLst/>
              <a:cxnLst/>
              <a:rect l="l" t="t" r="r" b="b"/>
              <a:pathLst>
                <a:path w="5138" h="6506" extrusionOk="0">
                  <a:moveTo>
                    <a:pt x="2569" y="1"/>
                  </a:moveTo>
                  <a:cubicBezTo>
                    <a:pt x="2002" y="1702"/>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3" name="Google Shape;5383;p26"/>
            <p:cNvSpPr/>
            <p:nvPr/>
          </p:nvSpPr>
          <p:spPr>
            <a:xfrm>
              <a:off x="1854925" y="3842625"/>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5384;p26"/>
            <p:cNvSpPr/>
            <p:nvPr/>
          </p:nvSpPr>
          <p:spPr>
            <a:xfrm>
              <a:off x="3165025" y="3225500"/>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5385;p26"/>
            <p:cNvSpPr/>
            <p:nvPr/>
          </p:nvSpPr>
          <p:spPr>
            <a:xfrm>
              <a:off x="505625" y="3347250"/>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5386;p26"/>
            <p:cNvSpPr/>
            <p:nvPr/>
          </p:nvSpPr>
          <p:spPr>
            <a:xfrm>
              <a:off x="470600" y="4246225"/>
              <a:ext cx="132625" cy="167650"/>
            </a:xfrm>
            <a:custGeom>
              <a:avLst/>
              <a:gdLst/>
              <a:ahLst/>
              <a:cxnLst/>
              <a:rect l="l" t="t" r="r" b="b"/>
              <a:pathLst>
                <a:path w="5305" h="6706" extrusionOk="0">
                  <a:moveTo>
                    <a:pt x="2636" y="1"/>
                  </a:moveTo>
                  <a:cubicBezTo>
                    <a:pt x="2069" y="1735"/>
                    <a:pt x="0" y="6706"/>
                    <a:pt x="2636" y="6706"/>
                  </a:cubicBezTo>
                  <a:cubicBezTo>
                    <a:pt x="5304" y="6706"/>
                    <a:pt x="3370" y="1836"/>
                    <a:pt x="2636"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7" name="Google Shape;5387;p26"/>
            <p:cNvSpPr/>
            <p:nvPr/>
          </p:nvSpPr>
          <p:spPr>
            <a:xfrm>
              <a:off x="3743775" y="4382175"/>
              <a:ext cx="132625" cy="167625"/>
            </a:xfrm>
            <a:custGeom>
              <a:avLst/>
              <a:gdLst/>
              <a:ahLst/>
              <a:cxnLst/>
              <a:rect l="l" t="t" r="r" b="b"/>
              <a:pathLst>
                <a:path w="5305" h="6705" extrusionOk="0">
                  <a:moveTo>
                    <a:pt x="2669" y="0"/>
                  </a:moveTo>
                  <a:cubicBezTo>
                    <a:pt x="2068" y="1735"/>
                    <a:pt x="0" y="6705"/>
                    <a:pt x="2669" y="6705"/>
                  </a:cubicBezTo>
                  <a:cubicBezTo>
                    <a:pt x="5304" y="6705"/>
                    <a:pt x="3369" y="1868"/>
                    <a:pt x="26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8" name="Google Shape;5388;p26"/>
            <p:cNvSpPr/>
            <p:nvPr/>
          </p:nvSpPr>
          <p:spPr>
            <a:xfrm>
              <a:off x="2397800" y="3664150"/>
              <a:ext cx="128450" cy="162650"/>
            </a:xfrm>
            <a:custGeom>
              <a:avLst/>
              <a:gdLst/>
              <a:ahLst/>
              <a:cxnLst/>
              <a:rect l="l" t="t" r="r" b="b"/>
              <a:pathLst>
                <a:path w="5138" h="6506" extrusionOk="0">
                  <a:moveTo>
                    <a:pt x="2569" y="1"/>
                  </a:moveTo>
                  <a:cubicBezTo>
                    <a:pt x="2002" y="1668"/>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9" name="Google Shape;5389;p26"/>
            <p:cNvSpPr/>
            <p:nvPr/>
          </p:nvSpPr>
          <p:spPr>
            <a:xfrm>
              <a:off x="3353500" y="3815925"/>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0" name="Google Shape;5390;p26"/>
            <p:cNvSpPr/>
            <p:nvPr/>
          </p:nvSpPr>
          <p:spPr>
            <a:xfrm>
              <a:off x="172875" y="26092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1" name="Google Shape;5391;p26"/>
            <p:cNvSpPr/>
            <p:nvPr/>
          </p:nvSpPr>
          <p:spPr>
            <a:xfrm>
              <a:off x="4002275" y="3579925"/>
              <a:ext cx="131800" cy="167650"/>
            </a:xfrm>
            <a:custGeom>
              <a:avLst/>
              <a:gdLst/>
              <a:ahLst/>
              <a:cxnLst/>
              <a:rect l="l" t="t" r="r" b="b"/>
              <a:pathLst>
                <a:path w="5272" h="6706" extrusionOk="0">
                  <a:moveTo>
                    <a:pt x="2636" y="0"/>
                  </a:moveTo>
                  <a:cubicBezTo>
                    <a:pt x="2036" y="1735"/>
                    <a:pt x="1" y="6705"/>
                    <a:pt x="2636" y="6705"/>
                  </a:cubicBezTo>
                  <a:cubicBezTo>
                    <a:pt x="5271" y="6705"/>
                    <a:pt x="3337"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2" name="Google Shape;5392;p26"/>
            <p:cNvSpPr/>
            <p:nvPr/>
          </p:nvSpPr>
          <p:spPr>
            <a:xfrm>
              <a:off x="4183050" y="3154825"/>
              <a:ext cx="132600" cy="167650"/>
            </a:xfrm>
            <a:custGeom>
              <a:avLst/>
              <a:gdLst/>
              <a:ahLst/>
              <a:cxnLst/>
              <a:rect l="l" t="t" r="r" b="b"/>
              <a:pathLst>
                <a:path w="5304" h="6706" extrusionOk="0">
                  <a:moveTo>
                    <a:pt x="2669" y="1"/>
                  </a:moveTo>
                  <a:cubicBezTo>
                    <a:pt x="2068" y="1735"/>
                    <a:pt x="0" y="6705"/>
                    <a:pt x="2669" y="6705"/>
                  </a:cubicBezTo>
                  <a:cubicBezTo>
                    <a:pt x="5304" y="6705"/>
                    <a:pt x="3369" y="1835"/>
                    <a:pt x="26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3" name="Google Shape;5393;p26"/>
            <p:cNvSpPr/>
            <p:nvPr/>
          </p:nvSpPr>
          <p:spPr>
            <a:xfrm>
              <a:off x="2025875" y="2443275"/>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4" name="Google Shape;5394;p26"/>
            <p:cNvSpPr/>
            <p:nvPr/>
          </p:nvSpPr>
          <p:spPr>
            <a:xfrm>
              <a:off x="3576975" y="2491650"/>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5" name="Google Shape;5395;p26"/>
            <p:cNvSpPr/>
            <p:nvPr/>
          </p:nvSpPr>
          <p:spPr>
            <a:xfrm>
              <a:off x="2707200" y="3845950"/>
              <a:ext cx="128450" cy="162650"/>
            </a:xfrm>
            <a:custGeom>
              <a:avLst/>
              <a:gdLst/>
              <a:ahLst/>
              <a:cxnLst/>
              <a:rect l="l" t="t" r="r" b="b"/>
              <a:pathLst>
                <a:path w="5138" h="6506" extrusionOk="0">
                  <a:moveTo>
                    <a:pt x="2569" y="0"/>
                  </a:moveTo>
                  <a:cubicBezTo>
                    <a:pt x="2002" y="1702"/>
                    <a:pt x="0" y="6505"/>
                    <a:pt x="2569" y="6505"/>
                  </a:cubicBezTo>
                  <a:cubicBezTo>
                    <a:pt x="5137" y="6505"/>
                    <a:pt x="3269" y="1802"/>
                    <a:pt x="2569" y="0"/>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6" name="Google Shape;5396;p26"/>
            <p:cNvSpPr/>
            <p:nvPr/>
          </p:nvSpPr>
          <p:spPr>
            <a:xfrm>
              <a:off x="482275" y="2791850"/>
              <a:ext cx="128450" cy="162650"/>
            </a:xfrm>
            <a:custGeom>
              <a:avLst/>
              <a:gdLst/>
              <a:ahLst/>
              <a:cxnLst/>
              <a:rect l="l" t="t" r="r" b="b"/>
              <a:pathLst>
                <a:path w="5138" h="6506" extrusionOk="0">
                  <a:moveTo>
                    <a:pt x="2569" y="1"/>
                  </a:moveTo>
                  <a:cubicBezTo>
                    <a:pt x="2002" y="1669"/>
                    <a:pt x="0" y="6506"/>
                    <a:pt x="2569" y="6506"/>
                  </a:cubicBezTo>
                  <a:cubicBezTo>
                    <a:pt x="5137" y="6506"/>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7" name="Google Shape;5397;p26"/>
            <p:cNvSpPr/>
            <p:nvPr/>
          </p:nvSpPr>
          <p:spPr>
            <a:xfrm>
              <a:off x="6138100" y="2260650"/>
              <a:ext cx="128450" cy="162650"/>
            </a:xfrm>
            <a:custGeom>
              <a:avLst/>
              <a:gdLst/>
              <a:ahLst/>
              <a:cxnLst/>
              <a:rect l="l" t="t" r="r" b="b"/>
              <a:pathLst>
                <a:path w="5138" h="6506" extrusionOk="0">
                  <a:moveTo>
                    <a:pt x="2569" y="0"/>
                  </a:moveTo>
                  <a:cubicBezTo>
                    <a:pt x="2001" y="1702"/>
                    <a:pt x="0" y="6505"/>
                    <a:pt x="2569" y="6505"/>
                  </a:cubicBezTo>
                  <a:cubicBezTo>
                    <a:pt x="5137" y="6505"/>
                    <a:pt x="3236"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8" name="Google Shape;5398;p26"/>
            <p:cNvSpPr/>
            <p:nvPr/>
          </p:nvSpPr>
          <p:spPr>
            <a:xfrm>
              <a:off x="8470575" y="2625075"/>
              <a:ext cx="128450" cy="162650"/>
            </a:xfrm>
            <a:custGeom>
              <a:avLst/>
              <a:gdLst/>
              <a:ahLst/>
              <a:cxnLst/>
              <a:rect l="l" t="t" r="r" b="b"/>
              <a:pathLst>
                <a:path w="5138" h="6506" extrusionOk="0">
                  <a:moveTo>
                    <a:pt x="2569" y="0"/>
                  </a:moveTo>
                  <a:cubicBezTo>
                    <a:pt x="1969" y="1668"/>
                    <a:pt x="1" y="6505"/>
                    <a:pt x="2569" y="6505"/>
                  </a:cubicBezTo>
                  <a:cubicBezTo>
                    <a:pt x="5138" y="6505"/>
                    <a:pt x="3237"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5399;p26"/>
            <p:cNvSpPr/>
            <p:nvPr/>
          </p:nvSpPr>
          <p:spPr>
            <a:xfrm>
              <a:off x="5802850" y="381592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5400;p26"/>
            <p:cNvSpPr/>
            <p:nvPr/>
          </p:nvSpPr>
          <p:spPr>
            <a:xfrm>
              <a:off x="4959750" y="2105525"/>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1" name="Google Shape;5401;p26"/>
            <p:cNvSpPr/>
            <p:nvPr/>
          </p:nvSpPr>
          <p:spPr>
            <a:xfrm>
              <a:off x="4561975" y="3628300"/>
              <a:ext cx="128450" cy="162625"/>
            </a:xfrm>
            <a:custGeom>
              <a:avLst/>
              <a:gdLst/>
              <a:ahLst/>
              <a:cxnLst/>
              <a:rect l="l" t="t" r="r" b="b"/>
              <a:pathLst>
                <a:path w="5138" h="6505" extrusionOk="0">
                  <a:moveTo>
                    <a:pt x="2569" y="0"/>
                  </a:moveTo>
                  <a:cubicBezTo>
                    <a:pt x="2001" y="1701"/>
                    <a:pt x="0" y="6505"/>
                    <a:pt x="2569" y="6505"/>
                  </a:cubicBezTo>
                  <a:cubicBezTo>
                    <a:pt x="5137" y="6505"/>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2" name="Google Shape;5402;p26"/>
            <p:cNvSpPr/>
            <p:nvPr/>
          </p:nvSpPr>
          <p:spPr>
            <a:xfrm>
              <a:off x="6873625" y="2416600"/>
              <a:ext cx="128450" cy="162625"/>
            </a:xfrm>
            <a:custGeom>
              <a:avLst/>
              <a:gdLst/>
              <a:ahLst/>
              <a:cxnLst/>
              <a:rect l="l" t="t" r="r" b="b"/>
              <a:pathLst>
                <a:path w="5138" h="6505" extrusionOk="0">
                  <a:moveTo>
                    <a:pt x="2569" y="0"/>
                  </a:moveTo>
                  <a:cubicBezTo>
                    <a:pt x="1968" y="1668"/>
                    <a:pt x="0" y="6505"/>
                    <a:pt x="2569" y="6505"/>
                  </a:cubicBezTo>
                  <a:cubicBezTo>
                    <a:pt x="5137" y="6505"/>
                    <a:pt x="3236"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5403;p26"/>
            <p:cNvSpPr/>
            <p:nvPr/>
          </p:nvSpPr>
          <p:spPr>
            <a:xfrm>
              <a:off x="5661925" y="2334875"/>
              <a:ext cx="128450" cy="163475"/>
            </a:xfrm>
            <a:custGeom>
              <a:avLst/>
              <a:gdLst/>
              <a:ahLst/>
              <a:cxnLst/>
              <a:rect l="l" t="t" r="r" b="b"/>
              <a:pathLst>
                <a:path w="5138" h="6539" extrusionOk="0">
                  <a:moveTo>
                    <a:pt x="2569" y="0"/>
                  </a:moveTo>
                  <a:cubicBezTo>
                    <a:pt x="2002" y="1701"/>
                    <a:pt x="0" y="6538"/>
                    <a:pt x="2569" y="6538"/>
                  </a:cubicBezTo>
                  <a:cubicBezTo>
                    <a:pt x="5137" y="6538"/>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4" name="Google Shape;5404;p26"/>
            <p:cNvSpPr/>
            <p:nvPr/>
          </p:nvSpPr>
          <p:spPr>
            <a:xfrm>
              <a:off x="7689200" y="2309025"/>
              <a:ext cx="131775" cy="167625"/>
            </a:xfrm>
            <a:custGeom>
              <a:avLst/>
              <a:gdLst/>
              <a:ahLst/>
              <a:cxnLst/>
              <a:rect l="l" t="t" r="r" b="b"/>
              <a:pathLst>
                <a:path w="5271" h="6705" extrusionOk="0">
                  <a:moveTo>
                    <a:pt x="2636" y="0"/>
                  </a:moveTo>
                  <a:cubicBezTo>
                    <a:pt x="2035" y="1735"/>
                    <a:pt x="0" y="6705"/>
                    <a:pt x="2636" y="6705"/>
                  </a:cubicBezTo>
                  <a:cubicBezTo>
                    <a:pt x="5271" y="6705"/>
                    <a:pt x="3336"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5" name="Google Shape;5405;p26"/>
            <p:cNvSpPr/>
            <p:nvPr/>
          </p:nvSpPr>
          <p:spPr>
            <a:xfrm>
              <a:off x="6653450" y="3080400"/>
              <a:ext cx="128450" cy="162650"/>
            </a:xfrm>
            <a:custGeom>
              <a:avLst/>
              <a:gdLst/>
              <a:ahLst/>
              <a:cxnLst/>
              <a:rect l="l" t="t" r="r" b="b"/>
              <a:pathLst>
                <a:path w="5138" h="6506" extrusionOk="0">
                  <a:moveTo>
                    <a:pt x="2569" y="1"/>
                  </a:moveTo>
                  <a:cubicBezTo>
                    <a:pt x="2002" y="1702"/>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26"/>
            <p:cNvSpPr/>
            <p:nvPr/>
          </p:nvSpPr>
          <p:spPr>
            <a:xfrm>
              <a:off x="6276525" y="3842625"/>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7" name="Google Shape;5407;p26"/>
            <p:cNvSpPr/>
            <p:nvPr/>
          </p:nvSpPr>
          <p:spPr>
            <a:xfrm>
              <a:off x="7586625" y="3225500"/>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8" name="Google Shape;5408;p26"/>
            <p:cNvSpPr/>
            <p:nvPr/>
          </p:nvSpPr>
          <p:spPr>
            <a:xfrm>
              <a:off x="4851025" y="3194850"/>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26"/>
            <p:cNvSpPr/>
            <p:nvPr/>
          </p:nvSpPr>
          <p:spPr>
            <a:xfrm>
              <a:off x="4892200" y="4246225"/>
              <a:ext cx="132625" cy="167650"/>
            </a:xfrm>
            <a:custGeom>
              <a:avLst/>
              <a:gdLst/>
              <a:ahLst/>
              <a:cxnLst/>
              <a:rect l="l" t="t" r="r" b="b"/>
              <a:pathLst>
                <a:path w="5305" h="6706" extrusionOk="0">
                  <a:moveTo>
                    <a:pt x="2636" y="1"/>
                  </a:moveTo>
                  <a:cubicBezTo>
                    <a:pt x="2069" y="1735"/>
                    <a:pt x="0" y="6706"/>
                    <a:pt x="2636" y="6706"/>
                  </a:cubicBezTo>
                  <a:cubicBezTo>
                    <a:pt x="5304" y="6706"/>
                    <a:pt x="3370" y="1836"/>
                    <a:pt x="2636"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26"/>
            <p:cNvSpPr/>
            <p:nvPr/>
          </p:nvSpPr>
          <p:spPr>
            <a:xfrm>
              <a:off x="8165375" y="4382175"/>
              <a:ext cx="132625" cy="167625"/>
            </a:xfrm>
            <a:custGeom>
              <a:avLst/>
              <a:gdLst/>
              <a:ahLst/>
              <a:cxnLst/>
              <a:rect l="l" t="t" r="r" b="b"/>
              <a:pathLst>
                <a:path w="5305" h="6705" extrusionOk="0">
                  <a:moveTo>
                    <a:pt x="2669" y="0"/>
                  </a:moveTo>
                  <a:cubicBezTo>
                    <a:pt x="2068" y="1735"/>
                    <a:pt x="0" y="6705"/>
                    <a:pt x="2669" y="6705"/>
                  </a:cubicBezTo>
                  <a:cubicBezTo>
                    <a:pt x="5304" y="6705"/>
                    <a:pt x="3369" y="1868"/>
                    <a:pt x="26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1" name="Google Shape;5411;p26"/>
            <p:cNvSpPr/>
            <p:nvPr/>
          </p:nvSpPr>
          <p:spPr>
            <a:xfrm>
              <a:off x="6819400" y="3664150"/>
              <a:ext cx="128450" cy="162650"/>
            </a:xfrm>
            <a:custGeom>
              <a:avLst/>
              <a:gdLst/>
              <a:ahLst/>
              <a:cxnLst/>
              <a:rect l="l" t="t" r="r" b="b"/>
              <a:pathLst>
                <a:path w="5138" h="6506" extrusionOk="0">
                  <a:moveTo>
                    <a:pt x="2569" y="1"/>
                  </a:moveTo>
                  <a:cubicBezTo>
                    <a:pt x="2002" y="1668"/>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26"/>
            <p:cNvSpPr/>
            <p:nvPr/>
          </p:nvSpPr>
          <p:spPr>
            <a:xfrm>
              <a:off x="7775100" y="3815925"/>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26"/>
            <p:cNvSpPr/>
            <p:nvPr/>
          </p:nvSpPr>
          <p:spPr>
            <a:xfrm>
              <a:off x="4594475" y="26092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26"/>
            <p:cNvSpPr/>
            <p:nvPr/>
          </p:nvSpPr>
          <p:spPr>
            <a:xfrm>
              <a:off x="8423875" y="3579925"/>
              <a:ext cx="131800" cy="167650"/>
            </a:xfrm>
            <a:custGeom>
              <a:avLst/>
              <a:gdLst/>
              <a:ahLst/>
              <a:cxnLst/>
              <a:rect l="l" t="t" r="r" b="b"/>
              <a:pathLst>
                <a:path w="5272" h="6706" extrusionOk="0">
                  <a:moveTo>
                    <a:pt x="2636" y="0"/>
                  </a:moveTo>
                  <a:cubicBezTo>
                    <a:pt x="2036" y="1735"/>
                    <a:pt x="1" y="6705"/>
                    <a:pt x="2636" y="6705"/>
                  </a:cubicBezTo>
                  <a:cubicBezTo>
                    <a:pt x="5271" y="6705"/>
                    <a:pt x="3337"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26"/>
            <p:cNvSpPr/>
            <p:nvPr/>
          </p:nvSpPr>
          <p:spPr>
            <a:xfrm>
              <a:off x="4903875" y="2791850"/>
              <a:ext cx="128450" cy="162650"/>
            </a:xfrm>
            <a:custGeom>
              <a:avLst/>
              <a:gdLst/>
              <a:ahLst/>
              <a:cxnLst/>
              <a:rect l="l" t="t" r="r" b="b"/>
              <a:pathLst>
                <a:path w="5138" h="6506" extrusionOk="0">
                  <a:moveTo>
                    <a:pt x="2569" y="1"/>
                  </a:moveTo>
                  <a:cubicBezTo>
                    <a:pt x="2002" y="1669"/>
                    <a:pt x="0" y="6506"/>
                    <a:pt x="2569" y="6506"/>
                  </a:cubicBezTo>
                  <a:cubicBezTo>
                    <a:pt x="5137" y="6506"/>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26"/>
            <p:cNvSpPr/>
            <p:nvPr/>
          </p:nvSpPr>
          <p:spPr>
            <a:xfrm>
              <a:off x="6260050" y="328252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26"/>
            <p:cNvSpPr/>
            <p:nvPr/>
          </p:nvSpPr>
          <p:spPr>
            <a:xfrm flipH="1">
              <a:off x="1608100" y="2871088"/>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8" name="Google Shape;5418;p26"/>
            <p:cNvSpPr/>
            <p:nvPr/>
          </p:nvSpPr>
          <p:spPr>
            <a:xfrm flipH="1">
              <a:off x="1419625" y="3461513"/>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9" name="Google Shape;5419;p26"/>
            <p:cNvSpPr/>
            <p:nvPr/>
          </p:nvSpPr>
          <p:spPr>
            <a:xfrm>
              <a:off x="7841700" y="286107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0" name="Google Shape;5420;p26"/>
            <p:cNvSpPr/>
            <p:nvPr/>
          </p:nvSpPr>
          <p:spPr>
            <a:xfrm>
              <a:off x="8315375" y="2887775"/>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1" name="Google Shape;5421;p26"/>
            <p:cNvSpPr/>
            <p:nvPr/>
          </p:nvSpPr>
          <p:spPr>
            <a:xfrm>
              <a:off x="3426038" y="281770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2" name="Google Shape;5422;p26"/>
            <p:cNvSpPr/>
            <p:nvPr/>
          </p:nvSpPr>
          <p:spPr>
            <a:xfrm>
              <a:off x="3899713" y="2844400"/>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23" name="Google Shape;5423;p26"/>
            <p:cNvGrpSpPr/>
            <p:nvPr/>
          </p:nvGrpSpPr>
          <p:grpSpPr>
            <a:xfrm>
              <a:off x="359500" y="182650"/>
              <a:ext cx="8548925" cy="3978550"/>
              <a:chOff x="359500" y="182650"/>
              <a:chExt cx="8548925" cy="3978550"/>
            </a:xfrm>
          </p:grpSpPr>
          <p:sp>
            <p:nvSpPr>
              <p:cNvPr id="5424" name="Google Shape;5424;p26"/>
              <p:cNvSpPr/>
              <p:nvPr/>
            </p:nvSpPr>
            <p:spPr>
              <a:xfrm>
                <a:off x="1935625" y="337750"/>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5" name="Google Shape;5425;p26"/>
              <p:cNvSpPr/>
              <p:nvPr/>
            </p:nvSpPr>
            <p:spPr>
              <a:xfrm>
                <a:off x="4268125" y="701350"/>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6" name="Google Shape;5426;p26"/>
              <p:cNvSpPr/>
              <p:nvPr/>
            </p:nvSpPr>
            <p:spPr>
              <a:xfrm>
                <a:off x="1600375" y="189302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7" name="Google Shape;5427;p26"/>
              <p:cNvSpPr/>
              <p:nvPr/>
            </p:nvSpPr>
            <p:spPr>
              <a:xfrm>
                <a:off x="757275" y="182650"/>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8" name="Google Shape;5428;p26"/>
              <p:cNvSpPr/>
              <p:nvPr/>
            </p:nvSpPr>
            <p:spPr>
              <a:xfrm>
                <a:off x="359500" y="1704575"/>
                <a:ext cx="128450" cy="163475"/>
              </a:xfrm>
              <a:custGeom>
                <a:avLst/>
                <a:gdLst/>
                <a:ahLst/>
                <a:cxnLst/>
                <a:rect l="l" t="t" r="r" b="b"/>
                <a:pathLst>
                  <a:path w="5138" h="6539" extrusionOk="0">
                    <a:moveTo>
                      <a:pt x="2569" y="0"/>
                    </a:moveTo>
                    <a:cubicBezTo>
                      <a:pt x="2002" y="1701"/>
                      <a:pt x="1" y="6538"/>
                      <a:pt x="2569" y="6538"/>
                    </a:cubicBezTo>
                    <a:cubicBezTo>
                      <a:pt x="5138" y="6538"/>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9" name="Google Shape;5429;p26"/>
              <p:cNvSpPr/>
              <p:nvPr/>
            </p:nvSpPr>
            <p:spPr>
              <a:xfrm>
                <a:off x="2670325" y="492875"/>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26"/>
              <p:cNvSpPr/>
              <p:nvPr/>
            </p:nvSpPr>
            <p:spPr>
              <a:xfrm>
                <a:off x="1459450" y="411975"/>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1" name="Google Shape;5431;p26"/>
              <p:cNvSpPr/>
              <p:nvPr/>
            </p:nvSpPr>
            <p:spPr>
              <a:xfrm>
                <a:off x="3486725" y="386125"/>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26"/>
              <p:cNvSpPr/>
              <p:nvPr/>
            </p:nvSpPr>
            <p:spPr>
              <a:xfrm>
                <a:off x="4826025" y="469525"/>
                <a:ext cx="132625" cy="167625"/>
              </a:xfrm>
              <a:custGeom>
                <a:avLst/>
                <a:gdLst/>
                <a:ahLst/>
                <a:cxnLst/>
                <a:rect l="l" t="t" r="r" b="b"/>
                <a:pathLst>
                  <a:path w="5305" h="6705" extrusionOk="0">
                    <a:moveTo>
                      <a:pt x="2669" y="0"/>
                    </a:moveTo>
                    <a:cubicBezTo>
                      <a:pt x="2069" y="1735"/>
                      <a:pt x="0" y="6705"/>
                      <a:pt x="2669" y="6705"/>
                    </a:cubicBezTo>
                    <a:cubicBezTo>
                      <a:pt x="5304" y="6705"/>
                      <a:pt x="3370" y="1868"/>
                      <a:pt x="26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26"/>
              <p:cNvSpPr/>
              <p:nvPr/>
            </p:nvSpPr>
            <p:spPr>
              <a:xfrm>
                <a:off x="2451000" y="1156675"/>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4" name="Google Shape;5434;p26"/>
              <p:cNvSpPr/>
              <p:nvPr/>
            </p:nvSpPr>
            <p:spPr>
              <a:xfrm>
                <a:off x="3384150" y="1302600"/>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5" name="Google Shape;5435;p26"/>
              <p:cNvSpPr/>
              <p:nvPr/>
            </p:nvSpPr>
            <p:spPr>
              <a:xfrm>
                <a:off x="724750" y="14235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26"/>
              <p:cNvSpPr/>
              <p:nvPr/>
            </p:nvSpPr>
            <p:spPr>
              <a:xfrm>
                <a:off x="4220600" y="1657025"/>
                <a:ext cx="132600" cy="167650"/>
              </a:xfrm>
              <a:custGeom>
                <a:avLst/>
                <a:gdLst/>
                <a:ahLst/>
                <a:cxnLst/>
                <a:rect l="l" t="t" r="r" b="b"/>
                <a:pathLst>
                  <a:path w="5304" h="6706" extrusionOk="0">
                    <a:moveTo>
                      <a:pt x="2669" y="1"/>
                    </a:moveTo>
                    <a:cubicBezTo>
                      <a:pt x="2068" y="1735"/>
                      <a:pt x="0" y="6706"/>
                      <a:pt x="2669" y="6706"/>
                    </a:cubicBezTo>
                    <a:cubicBezTo>
                      <a:pt x="5304" y="6706"/>
                      <a:pt x="3369" y="1835"/>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26"/>
              <p:cNvSpPr/>
              <p:nvPr/>
            </p:nvSpPr>
            <p:spPr>
              <a:xfrm>
                <a:off x="4859375" y="1383500"/>
                <a:ext cx="132625" cy="167650"/>
              </a:xfrm>
              <a:custGeom>
                <a:avLst/>
                <a:gdLst/>
                <a:ahLst/>
                <a:cxnLst/>
                <a:rect l="l" t="t" r="r" b="b"/>
                <a:pathLst>
                  <a:path w="5305" h="6706" extrusionOk="0">
                    <a:moveTo>
                      <a:pt x="2669" y="1"/>
                    </a:moveTo>
                    <a:cubicBezTo>
                      <a:pt x="2069" y="1735"/>
                      <a:pt x="1" y="6705"/>
                      <a:pt x="2669" y="6705"/>
                    </a:cubicBezTo>
                    <a:cubicBezTo>
                      <a:pt x="5305" y="6705"/>
                      <a:pt x="3370" y="1869"/>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26"/>
              <p:cNvSpPr/>
              <p:nvPr/>
            </p:nvSpPr>
            <p:spPr>
              <a:xfrm>
                <a:off x="6357225" y="337750"/>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26"/>
              <p:cNvSpPr/>
              <p:nvPr/>
            </p:nvSpPr>
            <p:spPr>
              <a:xfrm>
                <a:off x="8689725" y="701350"/>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440;p26"/>
              <p:cNvSpPr/>
              <p:nvPr/>
            </p:nvSpPr>
            <p:spPr>
              <a:xfrm>
                <a:off x="6021975" y="189302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441;p26"/>
              <p:cNvSpPr/>
              <p:nvPr/>
            </p:nvSpPr>
            <p:spPr>
              <a:xfrm>
                <a:off x="5178875" y="182650"/>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2" name="Google Shape;5442;p26"/>
              <p:cNvSpPr/>
              <p:nvPr/>
            </p:nvSpPr>
            <p:spPr>
              <a:xfrm>
                <a:off x="4781100" y="1704575"/>
                <a:ext cx="128450" cy="163475"/>
              </a:xfrm>
              <a:custGeom>
                <a:avLst/>
                <a:gdLst/>
                <a:ahLst/>
                <a:cxnLst/>
                <a:rect l="l" t="t" r="r" b="b"/>
                <a:pathLst>
                  <a:path w="5138" h="6539" extrusionOk="0">
                    <a:moveTo>
                      <a:pt x="2569" y="0"/>
                    </a:moveTo>
                    <a:cubicBezTo>
                      <a:pt x="2002" y="1701"/>
                      <a:pt x="1" y="6538"/>
                      <a:pt x="2569" y="6538"/>
                    </a:cubicBezTo>
                    <a:cubicBezTo>
                      <a:pt x="5138" y="6538"/>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3" name="Google Shape;5443;p26"/>
              <p:cNvSpPr/>
              <p:nvPr/>
            </p:nvSpPr>
            <p:spPr>
              <a:xfrm>
                <a:off x="7091925" y="492875"/>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26"/>
              <p:cNvSpPr/>
              <p:nvPr/>
            </p:nvSpPr>
            <p:spPr>
              <a:xfrm>
                <a:off x="5881050" y="411975"/>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26"/>
              <p:cNvSpPr/>
              <p:nvPr/>
            </p:nvSpPr>
            <p:spPr>
              <a:xfrm>
                <a:off x="7908325" y="386125"/>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26"/>
              <p:cNvSpPr/>
              <p:nvPr/>
            </p:nvSpPr>
            <p:spPr>
              <a:xfrm>
                <a:off x="6872600" y="1156675"/>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26"/>
              <p:cNvSpPr/>
              <p:nvPr/>
            </p:nvSpPr>
            <p:spPr>
              <a:xfrm>
                <a:off x="7805750" y="1302600"/>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26"/>
              <p:cNvSpPr/>
              <p:nvPr/>
            </p:nvSpPr>
            <p:spPr>
              <a:xfrm>
                <a:off x="5146350" y="14235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26"/>
              <p:cNvSpPr/>
              <p:nvPr/>
            </p:nvSpPr>
            <p:spPr>
              <a:xfrm>
                <a:off x="7038550" y="1740425"/>
                <a:ext cx="128450" cy="162650"/>
              </a:xfrm>
              <a:custGeom>
                <a:avLst/>
                <a:gdLst/>
                <a:ahLst/>
                <a:cxnLst/>
                <a:rect l="l" t="t" r="r" b="b"/>
                <a:pathLst>
                  <a:path w="5138" h="6506" extrusionOk="0">
                    <a:moveTo>
                      <a:pt x="2569" y="0"/>
                    </a:moveTo>
                    <a:cubicBezTo>
                      <a:pt x="2002" y="1702"/>
                      <a:pt x="0" y="6505"/>
                      <a:pt x="2569" y="6505"/>
                    </a:cubicBezTo>
                    <a:cubicBezTo>
                      <a:pt x="5137" y="6505"/>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26"/>
              <p:cNvSpPr/>
              <p:nvPr/>
            </p:nvSpPr>
            <p:spPr>
              <a:xfrm>
                <a:off x="7994225" y="1893025"/>
                <a:ext cx="128450" cy="162650"/>
              </a:xfrm>
              <a:custGeom>
                <a:avLst/>
                <a:gdLst/>
                <a:ahLst/>
                <a:cxnLst/>
                <a:rect l="l" t="t" r="r" b="b"/>
                <a:pathLst>
                  <a:path w="5138" h="6506" extrusionOk="0">
                    <a:moveTo>
                      <a:pt x="2569" y="1"/>
                    </a:moveTo>
                    <a:cubicBezTo>
                      <a:pt x="2002" y="1669"/>
                      <a:pt x="1" y="6505"/>
                      <a:pt x="2569" y="6505"/>
                    </a:cubicBezTo>
                    <a:cubicBezTo>
                      <a:pt x="5138" y="6505"/>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1" name="Google Shape;5451;p26"/>
              <p:cNvSpPr/>
              <p:nvPr/>
            </p:nvSpPr>
            <p:spPr>
              <a:xfrm>
                <a:off x="8642200" y="1657025"/>
                <a:ext cx="132600" cy="167650"/>
              </a:xfrm>
              <a:custGeom>
                <a:avLst/>
                <a:gdLst/>
                <a:ahLst/>
                <a:cxnLst/>
                <a:rect l="l" t="t" r="r" b="b"/>
                <a:pathLst>
                  <a:path w="5304" h="6706" extrusionOk="0">
                    <a:moveTo>
                      <a:pt x="2669" y="1"/>
                    </a:moveTo>
                    <a:cubicBezTo>
                      <a:pt x="2068" y="1735"/>
                      <a:pt x="0" y="6706"/>
                      <a:pt x="2669" y="6706"/>
                    </a:cubicBezTo>
                    <a:cubicBezTo>
                      <a:pt x="5304" y="6706"/>
                      <a:pt x="3369" y="1835"/>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452;p26"/>
              <p:cNvSpPr/>
              <p:nvPr/>
            </p:nvSpPr>
            <p:spPr>
              <a:xfrm>
                <a:off x="5374950" y="9663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26"/>
              <p:cNvSpPr/>
              <p:nvPr/>
            </p:nvSpPr>
            <p:spPr>
              <a:xfrm>
                <a:off x="5679750" y="12711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454;p26"/>
              <p:cNvSpPr/>
              <p:nvPr/>
            </p:nvSpPr>
            <p:spPr>
              <a:xfrm flipH="1">
                <a:off x="1208475" y="948188"/>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5" name="Google Shape;5455;p26"/>
              <p:cNvSpPr/>
              <p:nvPr/>
            </p:nvSpPr>
            <p:spPr>
              <a:xfrm>
                <a:off x="8060825" y="93817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6" name="Google Shape;5456;p26"/>
              <p:cNvSpPr/>
              <p:nvPr/>
            </p:nvSpPr>
            <p:spPr>
              <a:xfrm>
                <a:off x="3645163" y="89480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7" name="Google Shape;5457;p26"/>
              <p:cNvSpPr/>
              <p:nvPr/>
            </p:nvSpPr>
            <p:spPr>
              <a:xfrm>
                <a:off x="4358375" y="2806875"/>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458;p26"/>
              <p:cNvSpPr/>
              <p:nvPr/>
            </p:nvSpPr>
            <p:spPr>
              <a:xfrm>
                <a:off x="1690625" y="399855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9" name="Google Shape;5459;p26"/>
              <p:cNvSpPr/>
              <p:nvPr/>
            </p:nvSpPr>
            <p:spPr>
              <a:xfrm>
                <a:off x="847525" y="2288175"/>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0" name="Google Shape;5460;p26"/>
              <p:cNvSpPr/>
              <p:nvPr/>
            </p:nvSpPr>
            <p:spPr>
              <a:xfrm>
                <a:off x="449750" y="3810100"/>
                <a:ext cx="128450" cy="163475"/>
              </a:xfrm>
              <a:custGeom>
                <a:avLst/>
                <a:gdLst/>
                <a:ahLst/>
                <a:cxnLst/>
                <a:rect l="l" t="t" r="r" b="b"/>
                <a:pathLst>
                  <a:path w="5138" h="6539" extrusionOk="0">
                    <a:moveTo>
                      <a:pt x="2569" y="0"/>
                    </a:moveTo>
                    <a:cubicBezTo>
                      <a:pt x="2002" y="1701"/>
                      <a:pt x="1" y="6538"/>
                      <a:pt x="2569" y="6538"/>
                    </a:cubicBezTo>
                    <a:cubicBezTo>
                      <a:pt x="5138" y="6538"/>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1" name="Google Shape;5461;p26"/>
              <p:cNvSpPr/>
              <p:nvPr/>
            </p:nvSpPr>
            <p:spPr>
              <a:xfrm>
                <a:off x="2760575" y="2598400"/>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2" name="Google Shape;5462;p26"/>
              <p:cNvSpPr/>
              <p:nvPr/>
            </p:nvSpPr>
            <p:spPr>
              <a:xfrm>
                <a:off x="1549700" y="2517500"/>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3" name="Google Shape;5463;p26"/>
              <p:cNvSpPr/>
              <p:nvPr/>
            </p:nvSpPr>
            <p:spPr>
              <a:xfrm>
                <a:off x="4916275" y="2575050"/>
                <a:ext cx="132625" cy="167625"/>
              </a:xfrm>
              <a:custGeom>
                <a:avLst/>
                <a:gdLst/>
                <a:ahLst/>
                <a:cxnLst/>
                <a:rect l="l" t="t" r="r" b="b"/>
                <a:pathLst>
                  <a:path w="5305" h="6705" extrusionOk="0">
                    <a:moveTo>
                      <a:pt x="2669" y="0"/>
                    </a:moveTo>
                    <a:cubicBezTo>
                      <a:pt x="2069" y="1735"/>
                      <a:pt x="0" y="6705"/>
                      <a:pt x="2669" y="6705"/>
                    </a:cubicBezTo>
                    <a:cubicBezTo>
                      <a:pt x="5304" y="6705"/>
                      <a:pt x="3370" y="1868"/>
                      <a:pt x="26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4" name="Google Shape;5464;p26"/>
              <p:cNvSpPr/>
              <p:nvPr/>
            </p:nvSpPr>
            <p:spPr>
              <a:xfrm>
                <a:off x="2541250" y="3262200"/>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26"/>
              <p:cNvSpPr/>
              <p:nvPr/>
            </p:nvSpPr>
            <p:spPr>
              <a:xfrm>
                <a:off x="3474400" y="3408125"/>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26"/>
              <p:cNvSpPr/>
              <p:nvPr/>
            </p:nvSpPr>
            <p:spPr>
              <a:xfrm>
                <a:off x="815000" y="35290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7" name="Google Shape;5467;p26"/>
              <p:cNvSpPr/>
              <p:nvPr/>
            </p:nvSpPr>
            <p:spPr>
              <a:xfrm>
                <a:off x="3662875" y="3998550"/>
                <a:ext cx="128450" cy="162650"/>
              </a:xfrm>
              <a:custGeom>
                <a:avLst/>
                <a:gdLst/>
                <a:ahLst/>
                <a:cxnLst/>
                <a:rect l="l" t="t" r="r" b="b"/>
                <a:pathLst>
                  <a:path w="5138" h="6506" extrusionOk="0">
                    <a:moveTo>
                      <a:pt x="2569" y="1"/>
                    </a:moveTo>
                    <a:cubicBezTo>
                      <a:pt x="2002" y="1669"/>
                      <a:pt x="1" y="6505"/>
                      <a:pt x="2569" y="6505"/>
                    </a:cubicBezTo>
                    <a:cubicBezTo>
                      <a:pt x="5138" y="6505"/>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8" name="Google Shape;5468;p26"/>
              <p:cNvSpPr/>
              <p:nvPr/>
            </p:nvSpPr>
            <p:spPr>
              <a:xfrm>
                <a:off x="4310850" y="3762550"/>
                <a:ext cx="132600" cy="167650"/>
              </a:xfrm>
              <a:custGeom>
                <a:avLst/>
                <a:gdLst/>
                <a:ahLst/>
                <a:cxnLst/>
                <a:rect l="l" t="t" r="r" b="b"/>
                <a:pathLst>
                  <a:path w="5304" h="6706" extrusionOk="0">
                    <a:moveTo>
                      <a:pt x="2669" y="1"/>
                    </a:moveTo>
                    <a:cubicBezTo>
                      <a:pt x="2068" y="1735"/>
                      <a:pt x="0" y="6706"/>
                      <a:pt x="2669" y="6706"/>
                    </a:cubicBezTo>
                    <a:cubicBezTo>
                      <a:pt x="5304" y="6706"/>
                      <a:pt x="3369" y="1835"/>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26"/>
              <p:cNvSpPr/>
              <p:nvPr/>
            </p:nvSpPr>
            <p:spPr>
              <a:xfrm>
                <a:off x="4949625" y="3489025"/>
                <a:ext cx="132625" cy="167650"/>
              </a:xfrm>
              <a:custGeom>
                <a:avLst/>
                <a:gdLst/>
                <a:ahLst/>
                <a:cxnLst/>
                <a:rect l="l" t="t" r="r" b="b"/>
                <a:pathLst>
                  <a:path w="5305" h="6706" extrusionOk="0">
                    <a:moveTo>
                      <a:pt x="2669" y="1"/>
                    </a:moveTo>
                    <a:cubicBezTo>
                      <a:pt x="2069" y="1735"/>
                      <a:pt x="1" y="6705"/>
                      <a:pt x="2669" y="6705"/>
                    </a:cubicBezTo>
                    <a:cubicBezTo>
                      <a:pt x="5305" y="6705"/>
                      <a:pt x="3370" y="1869"/>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26"/>
              <p:cNvSpPr/>
              <p:nvPr/>
            </p:nvSpPr>
            <p:spPr>
              <a:xfrm>
                <a:off x="6447475" y="2443275"/>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1" name="Google Shape;5471;p26"/>
              <p:cNvSpPr/>
              <p:nvPr/>
            </p:nvSpPr>
            <p:spPr>
              <a:xfrm>
                <a:off x="8779975" y="2806875"/>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26"/>
              <p:cNvSpPr/>
              <p:nvPr/>
            </p:nvSpPr>
            <p:spPr>
              <a:xfrm>
                <a:off x="6112225" y="399855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3" name="Google Shape;5473;p26"/>
              <p:cNvSpPr/>
              <p:nvPr/>
            </p:nvSpPr>
            <p:spPr>
              <a:xfrm>
                <a:off x="5269125" y="2288175"/>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4" name="Google Shape;5474;p26"/>
              <p:cNvSpPr/>
              <p:nvPr/>
            </p:nvSpPr>
            <p:spPr>
              <a:xfrm>
                <a:off x="4871350" y="3810100"/>
                <a:ext cx="128450" cy="163475"/>
              </a:xfrm>
              <a:custGeom>
                <a:avLst/>
                <a:gdLst/>
                <a:ahLst/>
                <a:cxnLst/>
                <a:rect l="l" t="t" r="r" b="b"/>
                <a:pathLst>
                  <a:path w="5138" h="6539" extrusionOk="0">
                    <a:moveTo>
                      <a:pt x="2569" y="0"/>
                    </a:moveTo>
                    <a:cubicBezTo>
                      <a:pt x="2002" y="1701"/>
                      <a:pt x="1" y="6538"/>
                      <a:pt x="2569" y="6538"/>
                    </a:cubicBezTo>
                    <a:cubicBezTo>
                      <a:pt x="5138" y="6538"/>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5" name="Google Shape;5475;p26"/>
              <p:cNvSpPr/>
              <p:nvPr/>
            </p:nvSpPr>
            <p:spPr>
              <a:xfrm>
                <a:off x="7182175" y="2598400"/>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26"/>
              <p:cNvSpPr/>
              <p:nvPr/>
            </p:nvSpPr>
            <p:spPr>
              <a:xfrm>
                <a:off x="5971300" y="2517500"/>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26"/>
              <p:cNvSpPr/>
              <p:nvPr/>
            </p:nvSpPr>
            <p:spPr>
              <a:xfrm>
                <a:off x="7998575" y="2491650"/>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8" name="Google Shape;5478;p26"/>
              <p:cNvSpPr/>
              <p:nvPr/>
            </p:nvSpPr>
            <p:spPr>
              <a:xfrm>
                <a:off x="6962850" y="3262200"/>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9" name="Google Shape;5479;p26"/>
              <p:cNvSpPr/>
              <p:nvPr/>
            </p:nvSpPr>
            <p:spPr>
              <a:xfrm>
                <a:off x="7896000" y="3408125"/>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0" name="Google Shape;5480;p26"/>
              <p:cNvSpPr/>
              <p:nvPr/>
            </p:nvSpPr>
            <p:spPr>
              <a:xfrm>
                <a:off x="5236600" y="35290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26"/>
              <p:cNvSpPr/>
              <p:nvPr/>
            </p:nvSpPr>
            <p:spPr>
              <a:xfrm>
                <a:off x="7128800" y="3845950"/>
                <a:ext cx="128450" cy="162650"/>
              </a:xfrm>
              <a:custGeom>
                <a:avLst/>
                <a:gdLst/>
                <a:ahLst/>
                <a:cxnLst/>
                <a:rect l="l" t="t" r="r" b="b"/>
                <a:pathLst>
                  <a:path w="5138" h="6506" extrusionOk="0">
                    <a:moveTo>
                      <a:pt x="2569" y="0"/>
                    </a:moveTo>
                    <a:cubicBezTo>
                      <a:pt x="2002" y="1702"/>
                      <a:pt x="0" y="6505"/>
                      <a:pt x="2569" y="6505"/>
                    </a:cubicBezTo>
                    <a:cubicBezTo>
                      <a:pt x="5137" y="6505"/>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2" name="Google Shape;5482;p26"/>
              <p:cNvSpPr/>
              <p:nvPr/>
            </p:nvSpPr>
            <p:spPr>
              <a:xfrm>
                <a:off x="8084475" y="3998550"/>
                <a:ext cx="128450" cy="162650"/>
              </a:xfrm>
              <a:custGeom>
                <a:avLst/>
                <a:gdLst/>
                <a:ahLst/>
                <a:cxnLst/>
                <a:rect l="l" t="t" r="r" b="b"/>
                <a:pathLst>
                  <a:path w="5138" h="6506" extrusionOk="0">
                    <a:moveTo>
                      <a:pt x="2569" y="1"/>
                    </a:moveTo>
                    <a:cubicBezTo>
                      <a:pt x="2002" y="1669"/>
                      <a:pt x="1" y="6505"/>
                      <a:pt x="2569" y="6505"/>
                    </a:cubicBezTo>
                    <a:cubicBezTo>
                      <a:pt x="5138" y="6505"/>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26"/>
              <p:cNvSpPr/>
              <p:nvPr/>
            </p:nvSpPr>
            <p:spPr>
              <a:xfrm>
                <a:off x="8732450" y="3762550"/>
                <a:ext cx="132600" cy="167650"/>
              </a:xfrm>
              <a:custGeom>
                <a:avLst/>
                <a:gdLst/>
                <a:ahLst/>
                <a:cxnLst/>
                <a:rect l="l" t="t" r="r" b="b"/>
                <a:pathLst>
                  <a:path w="5304" h="6706" extrusionOk="0">
                    <a:moveTo>
                      <a:pt x="2669" y="1"/>
                    </a:moveTo>
                    <a:cubicBezTo>
                      <a:pt x="2068" y="1735"/>
                      <a:pt x="0" y="6706"/>
                      <a:pt x="2669" y="6706"/>
                    </a:cubicBezTo>
                    <a:cubicBezTo>
                      <a:pt x="5304" y="6706"/>
                      <a:pt x="3369" y="1835"/>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26"/>
              <p:cNvSpPr/>
              <p:nvPr/>
            </p:nvSpPr>
            <p:spPr>
              <a:xfrm>
                <a:off x="5465200" y="30718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26"/>
              <p:cNvSpPr/>
              <p:nvPr/>
            </p:nvSpPr>
            <p:spPr>
              <a:xfrm>
                <a:off x="5770000" y="33766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6" name="Google Shape;5486;p26"/>
              <p:cNvSpPr/>
              <p:nvPr/>
            </p:nvSpPr>
            <p:spPr>
              <a:xfrm flipH="1">
                <a:off x="1298725" y="3053713"/>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7" name="Google Shape;5487;p26"/>
              <p:cNvSpPr/>
              <p:nvPr/>
            </p:nvSpPr>
            <p:spPr>
              <a:xfrm>
                <a:off x="8151075" y="304370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26"/>
              <p:cNvSpPr/>
              <p:nvPr/>
            </p:nvSpPr>
            <p:spPr>
              <a:xfrm>
                <a:off x="3735413" y="300032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9" name="Google Shape;5489;p26"/>
            <p:cNvSpPr/>
            <p:nvPr/>
          </p:nvSpPr>
          <p:spPr>
            <a:xfrm>
              <a:off x="2011825" y="4335475"/>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0" name="Google Shape;5490;p26"/>
            <p:cNvSpPr/>
            <p:nvPr/>
          </p:nvSpPr>
          <p:spPr>
            <a:xfrm>
              <a:off x="4344325" y="4699075"/>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1" name="Google Shape;5491;p26"/>
            <p:cNvSpPr/>
            <p:nvPr/>
          </p:nvSpPr>
          <p:spPr>
            <a:xfrm>
              <a:off x="833475" y="4180375"/>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2" name="Google Shape;5492;p26"/>
            <p:cNvSpPr/>
            <p:nvPr/>
          </p:nvSpPr>
          <p:spPr>
            <a:xfrm>
              <a:off x="2746525" y="4490600"/>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3" name="Google Shape;5493;p26"/>
            <p:cNvSpPr/>
            <p:nvPr/>
          </p:nvSpPr>
          <p:spPr>
            <a:xfrm>
              <a:off x="1535650" y="4409700"/>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4" name="Google Shape;5494;p26"/>
            <p:cNvSpPr/>
            <p:nvPr/>
          </p:nvSpPr>
          <p:spPr>
            <a:xfrm>
              <a:off x="3562925" y="4383850"/>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5" name="Google Shape;5495;p26"/>
            <p:cNvSpPr/>
            <p:nvPr/>
          </p:nvSpPr>
          <p:spPr>
            <a:xfrm>
              <a:off x="4902225" y="4467250"/>
              <a:ext cx="132625" cy="167625"/>
            </a:xfrm>
            <a:custGeom>
              <a:avLst/>
              <a:gdLst/>
              <a:ahLst/>
              <a:cxnLst/>
              <a:rect l="l" t="t" r="r" b="b"/>
              <a:pathLst>
                <a:path w="5305" h="6705" extrusionOk="0">
                  <a:moveTo>
                    <a:pt x="2669" y="0"/>
                  </a:moveTo>
                  <a:cubicBezTo>
                    <a:pt x="2069" y="1735"/>
                    <a:pt x="0" y="6705"/>
                    <a:pt x="2669" y="6705"/>
                  </a:cubicBezTo>
                  <a:cubicBezTo>
                    <a:pt x="5304" y="6705"/>
                    <a:pt x="3370" y="1868"/>
                    <a:pt x="26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6" name="Google Shape;5496;p26"/>
            <p:cNvSpPr/>
            <p:nvPr/>
          </p:nvSpPr>
          <p:spPr>
            <a:xfrm>
              <a:off x="2527200" y="5154400"/>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7" name="Google Shape;5497;p26"/>
            <p:cNvSpPr/>
            <p:nvPr/>
          </p:nvSpPr>
          <p:spPr>
            <a:xfrm>
              <a:off x="6433425" y="4335475"/>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8" name="Google Shape;5498;p26"/>
            <p:cNvSpPr/>
            <p:nvPr/>
          </p:nvSpPr>
          <p:spPr>
            <a:xfrm>
              <a:off x="8765925" y="4699075"/>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9" name="Google Shape;5499;p26"/>
            <p:cNvSpPr/>
            <p:nvPr/>
          </p:nvSpPr>
          <p:spPr>
            <a:xfrm>
              <a:off x="5255075" y="4180375"/>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0" name="Google Shape;5500;p26"/>
            <p:cNvSpPr/>
            <p:nvPr/>
          </p:nvSpPr>
          <p:spPr>
            <a:xfrm>
              <a:off x="7168125" y="4490600"/>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1" name="Google Shape;5501;p26"/>
            <p:cNvSpPr/>
            <p:nvPr/>
          </p:nvSpPr>
          <p:spPr>
            <a:xfrm>
              <a:off x="5957250" y="4409700"/>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2" name="Google Shape;5502;p26"/>
            <p:cNvSpPr/>
            <p:nvPr/>
          </p:nvSpPr>
          <p:spPr>
            <a:xfrm>
              <a:off x="7984525" y="4383850"/>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3" name="Google Shape;5503;p26"/>
            <p:cNvSpPr/>
            <p:nvPr/>
          </p:nvSpPr>
          <p:spPr>
            <a:xfrm>
              <a:off x="6948800" y="5154400"/>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4" name="Google Shape;5504;p26"/>
            <p:cNvSpPr/>
            <p:nvPr/>
          </p:nvSpPr>
          <p:spPr>
            <a:xfrm>
              <a:off x="5451150" y="49640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5" name="Google Shape;5505;p26"/>
            <p:cNvSpPr/>
            <p:nvPr/>
          </p:nvSpPr>
          <p:spPr>
            <a:xfrm flipH="1">
              <a:off x="1284675" y="4945913"/>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6" name="Google Shape;5506;p26"/>
            <p:cNvSpPr/>
            <p:nvPr/>
          </p:nvSpPr>
          <p:spPr>
            <a:xfrm>
              <a:off x="8137025" y="493590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7" name="Google Shape;5507;p26"/>
            <p:cNvSpPr/>
            <p:nvPr/>
          </p:nvSpPr>
          <p:spPr>
            <a:xfrm>
              <a:off x="3721363" y="489252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8" name="Google Shape;5508;p26"/>
          <p:cNvGrpSpPr/>
          <p:nvPr/>
        </p:nvGrpSpPr>
        <p:grpSpPr>
          <a:xfrm>
            <a:off x="5064546" y="4152368"/>
            <a:ext cx="3369488" cy="1707138"/>
            <a:chOff x="4915213" y="3574313"/>
            <a:chExt cx="3624275" cy="1836225"/>
          </a:xfrm>
        </p:grpSpPr>
        <p:grpSp>
          <p:nvGrpSpPr>
            <p:cNvPr id="5509" name="Google Shape;5509;p26"/>
            <p:cNvGrpSpPr/>
            <p:nvPr/>
          </p:nvGrpSpPr>
          <p:grpSpPr>
            <a:xfrm>
              <a:off x="4915213" y="3574313"/>
              <a:ext cx="3624275" cy="1836225"/>
              <a:chOff x="6533200" y="2928913"/>
              <a:chExt cx="3624275" cy="1836225"/>
            </a:xfrm>
          </p:grpSpPr>
          <p:sp>
            <p:nvSpPr>
              <p:cNvPr id="5510" name="Google Shape;5510;p26"/>
              <p:cNvSpPr/>
              <p:nvPr/>
            </p:nvSpPr>
            <p:spPr>
              <a:xfrm>
                <a:off x="6533200" y="3211613"/>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1" name="Google Shape;5511;p26"/>
              <p:cNvSpPr/>
              <p:nvPr/>
            </p:nvSpPr>
            <p:spPr>
              <a:xfrm>
                <a:off x="6781700" y="3225788"/>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2" name="Google Shape;5512;p26"/>
              <p:cNvSpPr/>
              <p:nvPr/>
            </p:nvSpPr>
            <p:spPr>
              <a:xfrm>
                <a:off x="7468375" y="3231638"/>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3" name="Google Shape;5513;p26"/>
              <p:cNvSpPr/>
              <p:nvPr/>
            </p:nvSpPr>
            <p:spPr>
              <a:xfrm>
                <a:off x="8324475" y="3210788"/>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4" name="Google Shape;5514;p26"/>
              <p:cNvSpPr/>
              <p:nvPr/>
            </p:nvSpPr>
            <p:spPr>
              <a:xfrm>
                <a:off x="8320300" y="3217463"/>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5" name="Google Shape;5515;p26"/>
              <p:cNvSpPr/>
              <p:nvPr/>
            </p:nvSpPr>
            <p:spPr>
              <a:xfrm>
                <a:off x="8279425" y="3219113"/>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6" name="Google Shape;5516;p26"/>
              <p:cNvGrpSpPr/>
              <p:nvPr/>
            </p:nvGrpSpPr>
            <p:grpSpPr>
              <a:xfrm>
                <a:off x="6533200" y="2928913"/>
                <a:ext cx="3624275" cy="1836225"/>
                <a:chOff x="112275" y="2665738"/>
                <a:chExt cx="3624275" cy="1836225"/>
              </a:xfrm>
            </p:grpSpPr>
            <p:sp>
              <p:nvSpPr>
                <p:cNvPr id="5517" name="Google Shape;5517;p26"/>
                <p:cNvSpPr/>
                <p:nvPr/>
              </p:nvSpPr>
              <p:spPr>
                <a:xfrm>
                  <a:off x="112275" y="2948438"/>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8" name="Google Shape;5518;p26"/>
                <p:cNvSpPr/>
                <p:nvPr/>
              </p:nvSpPr>
              <p:spPr>
                <a:xfrm>
                  <a:off x="360775" y="2962613"/>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9" name="Google Shape;5519;p26"/>
                <p:cNvSpPr/>
                <p:nvPr/>
              </p:nvSpPr>
              <p:spPr>
                <a:xfrm>
                  <a:off x="1047450" y="2968463"/>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rgbClr val="191919">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0" name="Google Shape;5520;p26"/>
                <p:cNvSpPr/>
                <p:nvPr/>
              </p:nvSpPr>
              <p:spPr>
                <a:xfrm>
                  <a:off x="1903550" y="2947613"/>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rgbClr val="191919">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1" name="Google Shape;5521;p26"/>
                <p:cNvSpPr/>
                <p:nvPr/>
              </p:nvSpPr>
              <p:spPr>
                <a:xfrm>
                  <a:off x="1899375" y="2954288"/>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2" name="Google Shape;5522;p26"/>
                <p:cNvSpPr/>
                <p:nvPr/>
              </p:nvSpPr>
              <p:spPr>
                <a:xfrm>
                  <a:off x="1858500" y="2955938"/>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3" name="Google Shape;5523;p26"/>
                <p:cNvSpPr/>
                <p:nvPr/>
              </p:nvSpPr>
              <p:spPr>
                <a:xfrm>
                  <a:off x="112275" y="2948438"/>
                  <a:ext cx="2249125" cy="1553525"/>
                </a:xfrm>
                <a:custGeom>
                  <a:avLst/>
                  <a:gdLst/>
                  <a:ahLst/>
                  <a:cxnLst/>
                  <a:rect l="l" t="t" r="r" b="b"/>
                  <a:pathLst>
                    <a:path w="89965" h="62141" extrusionOk="0">
                      <a:moveTo>
                        <a:pt x="71585" y="58242"/>
                      </a:moveTo>
                      <a:lnTo>
                        <a:pt x="71585" y="58242"/>
                      </a:lnTo>
                      <a:cubicBezTo>
                        <a:pt x="71590" y="58323"/>
                        <a:pt x="71595" y="58404"/>
                        <a:pt x="71601" y="58485"/>
                      </a:cubicBezTo>
                      <a:lnTo>
                        <a:pt x="71601" y="58485"/>
                      </a:lnTo>
                      <a:cubicBezTo>
                        <a:pt x="71593" y="58407"/>
                        <a:pt x="71585" y="58324"/>
                        <a:pt x="71585" y="58242"/>
                      </a:cubicBezTo>
                      <a:close/>
                      <a:moveTo>
                        <a:pt x="71017" y="1"/>
                      </a:moveTo>
                      <a:lnTo>
                        <a:pt x="71017" y="1"/>
                      </a:lnTo>
                      <a:cubicBezTo>
                        <a:pt x="59142" y="634"/>
                        <a:pt x="18180" y="15879"/>
                        <a:pt x="1301" y="29722"/>
                      </a:cubicBezTo>
                      <a:cubicBezTo>
                        <a:pt x="100" y="30723"/>
                        <a:pt x="0" y="32524"/>
                        <a:pt x="1101" y="33625"/>
                      </a:cubicBezTo>
                      <a:cubicBezTo>
                        <a:pt x="3569" y="36060"/>
                        <a:pt x="5371" y="39762"/>
                        <a:pt x="5871" y="44166"/>
                      </a:cubicBezTo>
                      <a:cubicBezTo>
                        <a:pt x="6046" y="45630"/>
                        <a:pt x="7281" y="46551"/>
                        <a:pt x="8544" y="46551"/>
                      </a:cubicBezTo>
                      <a:cubicBezTo>
                        <a:pt x="9208" y="46551"/>
                        <a:pt x="9879" y="46296"/>
                        <a:pt x="10408" y="45733"/>
                      </a:cubicBezTo>
                      <a:cubicBezTo>
                        <a:pt x="10808" y="45333"/>
                        <a:pt x="11208" y="44933"/>
                        <a:pt x="11608" y="44532"/>
                      </a:cubicBezTo>
                      <a:lnTo>
                        <a:pt x="11608" y="44532"/>
                      </a:lnTo>
                      <a:cubicBezTo>
                        <a:pt x="9974" y="46200"/>
                        <a:pt x="11175" y="49002"/>
                        <a:pt x="13543" y="49002"/>
                      </a:cubicBezTo>
                      <a:cubicBezTo>
                        <a:pt x="20381" y="49036"/>
                        <a:pt x="28887" y="52171"/>
                        <a:pt x="33190" y="56775"/>
                      </a:cubicBezTo>
                      <a:cubicBezTo>
                        <a:pt x="33734" y="57373"/>
                        <a:pt x="34457" y="57658"/>
                        <a:pt x="35171" y="57658"/>
                      </a:cubicBezTo>
                      <a:cubicBezTo>
                        <a:pt x="36168" y="57658"/>
                        <a:pt x="37147" y="57104"/>
                        <a:pt x="37594" y="56074"/>
                      </a:cubicBezTo>
                      <a:cubicBezTo>
                        <a:pt x="37794" y="55574"/>
                        <a:pt x="37994" y="55107"/>
                        <a:pt x="38227" y="54606"/>
                      </a:cubicBezTo>
                      <a:lnTo>
                        <a:pt x="38227" y="54606"/>
                      </a:lnTo>
                      <a:cubicBezTo>
                        <a:pt x="37408" y="56428"/>
                        <a:pt x="38799" y="58333"/>
                        <a:pt x="40666" y="58333"/>
                      </a:cubicBezTo>
                      <a:cubicBezTo>
                        <a:pt x="40849" y="58333"/>
                        <a:pt x="41038" y="58315"/>
                        <a:pt x="41230" y="58276"/>
                      </a:cubicBezTo>
                      <a:cubicBezTo>
                        <a:pt x="43367" y="57814"/>
                        <a:pt x="45880" y="57597"/>
                        <a:pt x="48538" y="57597"/>
                      </a:cubicBezTo>
                      <a:cubicBezTo>
                        <a:pt x="55294" y="57597"/>
                        <a:pt x="62989" y="58998"/>
                        <a:pt x="67849" y="61344"/>
                      </a:cubicBezTo>
                      <a:cubicBezTo>
                        <a:pt x="68217" y="61519"/>
                        <a:pt x="68597" y="61599"/>
                        <a:pt x="68967" y="61599"/>
                      </a:cubicBezTo>
                      <a:cubicBezTo>
                        <a:pt x="70405" y="61599"/>
                        <a:pt x="71694" y="60389"/>
                        <a:pt x="71625" y="58814"/>
                      </a:cubicBezTo>
                      <a:lnTo>
                        <a:pt x="71625" y="58814"/>
                      </a:lnTo>
                      <a:cubicBezTo>
                        <a:pt x="71648" y="59124"/>
                        <a:pt x="71677" y="59434"/>
                        <a:pt x="71718" y="59743"/>
                      </a:cubicBezTo>
                      <a:cubicBezTo>
                        <a:pt x="71838" y="61184"/>
                        <a:pt x="73064" y="62141"/>
                        <a:pt x="74364" y="62141"/>
                      </a:cubicBezTo>
                      <a:cubicBezTo>
                        <a:pt x="74870" y="62141"/>
                        <a:pt x="75387" y="61996"/>
                        <a:pt x="75854" y="61678"/>
                      </a:cubicBezTo>
                      <a:cubicBezTo>
                        <a:pt x="79557" y="59143"/>
                        <a:pt x="84560" y="57175"/>
                        <a:pt x="89964" y="56007"/>
                      </a:cubicBezTo>
                      <a:cubicBezTo>
                        <a:pt x="89764" y="55974"/>
                        <a:pt x="89531" y="55874"/>
                        <a:pt x="89331" y="55774"/>
                      </a:cubicBezTo>
                      <a:cubicBezTo>
                        <a:pt x="84466" y="53426"/>
                        <a:pt x="76762" y="52041"/>
                        <a:pt x="70001" y="52041"/>
                      </a:cubicBezTo>
                      <a:cubicBezTo>
                        <a:pt x="67350" y="52041"/>
                        <a:pt x="64844" y="52254"/>
                        <a:pt x="62712" y="52705"/>
                      </a:cubicBezTo>
                      <a:cubicBezTo>
                        <a:pt x="62205" y="52816"/>
                        <a:pt x="61561" y="52870"/>
                        <a:pt x="60853" y="52870"/>
                      </a:cubicBezTo>
                      <a:cubicBezTo>
                        <a:pt x="58578" y="52870"/>
                        <a:pt x="55657" y="52306"/>
                        <a:pt x="54639" y="51237"/>
                      </a:cubicBezTo>
                      <a:cubicBezTo>
                        <a:pt x="50369" y="46601"/>
                        <a:pt x="41830" y="43498"/>
                        <a:pt x="35025" y="43465"/>
                      </a:cubicBezTo>
                      <a:cubicBezTo>
                        <a:pt x="32657" y="43465"/>
                        <a:pt x="27620" y="40863"/>
                        <a:pt x="27353" y="38628"/>
                      </a:cubicBezTo>
                      <a:cubicBezTo>
                        <a:pt x="26853" y="34225"/>
                        <a:pt x="25051" y="30522"/>
                        <a:pt x="22550" y="28054"/>
                      </a:cubicBezTo>
                      <a:cubicBezTo>
                        <a:pt x="21449" y="26987"/>
                        <a:pt x="21582" y="25152"/>
                        <a:pt x="22783" y="24185"/>
                      </a:cubicBezTo>
                      <a:cubicBezTo>
                        <a:pt x="33624" y="15278"/>
                        <a:pt x="54406" y="5805"/>
                        <a:pt x="71017"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4" name="Google Shape;5524;p26"/>
                <p:cNvSpPr/>
                <p:nvPr/>
              </p:nvSpPr>
              <p:spPr>
                <a:xfrm>
                  <a:off x="1820150" y="2665738"/>
                  <a:ext cx="184325" cy="255200"/>
                </a:xfrm>
                <a:custGeom>
                  <a:avLst/>
                  <a:gdLst/>
                  <a:ahLst/>
                  <a:cxnLst/>
                  <a:rect l="l" t="t" r="r" b="b"/>
                  <a:pathLst>
                    <a:path w="7373" h="10208" extrusionOk="0">
                      <a:moveTo>
                        <a:pt x="3670" y="0"/>
                      </a:moveTo>
                      <a:cubicBezTo>
                        <a:pt x="1835" y="0"/>
                        <a:pt x="1" y="10208"/>
                        <a:pt x="1" y="10208"/>
                      </a:cubicBezTo>
                      <a:lnTo>
                        <a:pt x="7372" y="10208"/>
                      </a:lnTo>
                      <a:cubicBezTo>
                        <a:pt x="7372" y="10208"/>
                        <a:pt x="5538"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25" name="Google Shape;5525;p26"/>
            <p:cNvSpPr/>
            <p:nvPr/>
          </p:nvSpPr>
          <p:spPr>
            <a:xfrm>
              <a:off x="6580563" y="3762025"/>
              <a:ext cx="293575" cy="111775"/>
            </a:xfrm>
            <a:custGeom>
              <a:avLst/>
              <a:gdLst/>
              <a:ahLst/>
              <a:cxnLst/>
              <a:rect l="l" t="t" r="r" b="b"/>
              <a:pathLst>
                <a:path w="11743" h="4471" extrusionOk="0">
                  <a:moveTo>
                    <a:pt x="2002" y="1"/>
                  </a:moveTo>
                  <a:cubicBezTo>
                    <a:pt x="902" y="1"/>
                    <a:pt x="1" y="902"/>
                    <a:pt x="1" y="2002"/>
                  </a:cubicBezTo>
                  <a:lnTo>
                    <a:pt x="1" y="2469"/>
                  </a:lnTo>
                  <a:cubicBezTo>
                    <a:pt x="1" y="3570"/>
                    <a:pt x="902" y="4471"/>
                    <a:pt x="2002" y="4471"/>
                  </a:cubicBezTo>
                  <a:lnTo>
                    <a:pt x="9741" y="4471"/>
                  </a:lnTo>
                  <a:cubicBezTo>
                    <a:pt x="10875" y="4471"/>
                    <a:pt x="11743" y="3570"/>
                    <a:pt x="11743" y="2469"/>
                  </a:cubicBezTo>
                  <a:lnTo>
                    <a:pt x="11743" y="2002"/>
                  </a:lnTo>
                  <a:cubicBezTo>
                    <a:pt x="11743" y="902"/>
                    <a:pt x="10875" y="1"/>
                    <a:pt x="9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6" name="Google Shape;5526;p26"/>
          <p:cNvGrpSpPr/>
          <p:nvPr/>
        </p:nvGrpSpPr>
        <p:grpSpPr>
          <a:xfrm>
            <a:off x="2023804" y="4488761"/>
            <a:ext cx="3369488" cy="1707138"/>
            <a:chOff x="4054650" y="529913"/>
            <a:chExt cx="3624275" cy="1836225"/>
          </a:xfrm>
        </p:grpSpPr>
        <p:sp>
          <p:nvSpPr>
            <p:cNvPr id="5527" name="Google Shape;5527;p26"/>
            <p:cNvSpPr/>
            <p:nvPr/>
          </p:nvSpPr>
          <p:spPr>
            <a:xfrm>
              <a:off x="4054650" y="812613"/>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8" name="Google Shape;5528;p26"/>
            <p:cNvSpPr/>
            <p:nvPr/>
          </p:nvSpPr>
          <p:spPr>
            <a:xfrm>
              <a:off x="4303150" y="826788"/>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9" name="Google Shape;5529;p26"/>
            <p:cNvSpPr/>
            <p:nvPr/>
          </p:nvSpPr>
          <p:spPr>
            <a:xfrm>
              <a:off x="4989825" y="832638"/>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0" name="Google Shape;5530;p26"/>
            <p:cNvSpPr/>
            <p:nvPr/>
          </p:nvSpPr>
          <p:spPr>
            <a:xfrm>
              <a:off x="5845925" y="811788"/>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1" name="Google Shape;5531;p26"/>
            <p:cNvSpPr/>
            <p:nvPr/>
          </p:nvSpPr>
          <p:spPr>
            <a:xfrm>
              <a:off x="5841750" y="818463"/>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2" name="Google Shape;5532;p26"/>
            <p:cNvSpPr/>
            <p:nvPr/>
          </p:nvSpPr>
          <p:spPr>
            <a:xfrm>
              <a:off x="5800875" y="820113"/>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33" name="Google Shape;5533;p26"/>
            <p:cNvGrpSpPr/>
            <p:nvPr/>
          </p:nvGrpSpPr>
          <p:grpSpPr>
            <a:xfrm>
              <a:off x="4054650" y="529913"/>
              <a:ext cx="3624275" cy="1836225"/>
              <a:chOff x="112275" y="2665738"/>
              <a:chExt cx="3624275" cy="1836225"/>
            </a:xfrm>
          </p:grpSpPr>
          <p:sp>
            <p:nvSpPr>
              <p:cNvPr id="5534" name="Google Shape;5534;p26"/>
              <p:cNvSpPr/>
              <p:nvPr/>
            </p:nvSpPr>
            <p:spPr>
              <a:xfrm>
                <a:off x="112275" y="2948438"/>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5" name="Google Shape;5535;p26"/>
              <p:cNvSpPr/>
              <p:nvPr/>
            </p:nvSpPr>
            <p:spPr>
              <a:xfrm>
                <a:off x="360775" y="2962613"/>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6" name="Google Shape;5536;p26"/>
              <p:cNvSpPr/>
              <p:nvPr/>
            </p:nvSpPr>
            <p:spPr>
              <a:xfrm>
                <a:off x="1047450" y="2968463"/>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rgbClr val="191919">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7" name="Google Shape;5537;p26"/>
              <p:cNvSpPr/>
              <p:nvPr/>
            </p:nvSpPr>
            <p:spPr>
              <a:xfrm>
                <a:off x="1903550" y="2947613"/>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rgbClr val="191919">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8" name="Google Shape;5538;p26"/>
              <p:cNvSpPr/>
              <p:nvPr/>
            </p:nvSpPr>
            <p:spPr>
              <a:xfrm>
                <a:off x="1899375" y="2954288"/>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9" name="Google Shape;5539;p26"/>
              <p:cNvSpPr/>
              <p:nvPr/>
            </p:nvSpPr>
            <p:spPr>
              <a:xfrm>
                <a:off x="1858500" y="2955938"/>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0" name="Google Shape;5540;p26"/>
              <p:cNvSpPr/>
              <p:nvPr/>
            </p:nvSpPr>
            <p:spPr>
              <a:xfrm>
                <a:off x="112275" y="2948438"/>
                <a:ext cx="2249125" cy="1553525"/>
              </a:xfrm>
              <a:custGeom>
                <a:avLst/>
                <a:gdLst/>
                <a:ahLst/>
                <a:cxnLst/>
                <a:rect l="l" t="t" r="r" b="b"/>
                <a:pathLst>
                  <a:path w="89965" h="62141" extrusionOk="0">
                    <a:moveTo>
                      <a:pt x="71585" y="58242"/>
                    </a:moveTo>
                    <a:lnTo>
                      <a:pt x="71585" y="58242"/>
                    </a:lnTo>
                    <a:cubicBezTo>
                      <a:pt x="71590" y="58323"/>
                      <a:pt x="71595" y="58404"/>
                      <a:pt x="71601" y="58485"/>
                    </a:cubicBezTo>
                    <a:lnTo>
                      <a:pt x="71601" y="58485"/>
                    </a:lnTo>
                    <a:cubicBezTo>
                      <a:pt x="71593" y="58407"/>
                      <a:pt x="71585" y="58324"/>
                      <a:pt x="71585" y="58242"/>
                    </a:cubicBezTo>
                    <a:close/>
                    <a:moveTo>
                      <a:pt x="71017" y="1"/>
                    </a:moveTo>
                    <a:lnTo>
                      <a:pt x="71017" y="1"/>
                    </a:lnTo>
                    <a:cubicBezTo>
                      <a:pt x="59142" y="634"/>
                      <a:pt x="18180" y="15879"/>
                      <a:pt x="1301" y="29722"/>
                    </a:cubicBezTo>
                    <a:cubicBezTo>
                      <a:pt x="100" y="30723"/>
                      <a:pt x="0" y="32524"/>
                      <a:pt x="1101" y="33625"/>
                    </a:cubicBezTo>
                    <a:cubicBezTo>
                      <a:pt x="3569" y="36060"/>
                      <a:pt x="5371" y="39762"/>
                      <a:pt x="5871" y="44166"/>
                    </a:cubicBezTo>
                    <a:cubicBezTo>
                      <a:pt x="6046" y="45630"/>
                      <a:pt x="7281" y="46551"/>
                      <a:pt x="8544" y="46551"/>
                    </a:cubicBezTo>
                    <a:cubicBezTo>
                      <a:pt x="9208" y="46551"/>
                      <a:pt x="9879" y="46296"/>
                      <a:pt x="10408" y="45733"/>
                    </a:cubicBezTo>
                    <a:cubicBezTo>
                      <a:pt x="10808" y="45333"/>
                      <a:pt x="11208" y="44933"/>
                      <a:pt x="11608" y="44532"/>
                    </a:cubicBezTo>
                    <a:lnTo>
                      <a:pt x="11608" y="44532"/>
                    </a:lnTo>
                    <a:cubicBezTo>
                      <a:pt x="9974" y="46200"/>
                      <a:pt x="11175" y="49002"/>
                      <a:pt x="13543" y="49002"/>
                    </a:cubicBezTo>
                    <a:cubicBezTo>
                      <a:pt x="20381" y="49036"/>
                      <a:pt x="28887" y="52171"/>
                      <a:pt x="33190" y="56775"/>
                    </a:cubicBezTo>
                    <a:cubicBezTo>
                      <a:pt x="33734" y="57373"/>
                      <a:pt x="34457" y="57658"/>
                      <a:pt x="35171" y="57658"/>
                    </a:cubicBezTo>
                    <a:cubicBezTo>
                      <a:pt x="36168" y="57658"/>
                      <a:pt x="37147" y="57104"/>
                      <a:pt x="37594" y="56074"/>
                    </a:cubicBezTo>
                    <a:cubicBezTo>
                      <a:pt x="37794" y="55574"/>
                      <a:pt x="37994" y="55107"/>
                      <a:pt x="38227" y="54606"/>
                    </a:cubicBezTo>
                    <a:lnTo>
                      <a:pt x="38227" y="54606"/>
                    </a:lnTo>
                    <a:cubicBezTo>
                      <a:pt x="37408" y="56428"/>
                      <a:pt x="38799" y="58333"/>
                      <a:pt x="40666" y="58333"/>
                    </a:cubicBezTo>
                    <a:cubicBezTo>
                      <a:pt x="40849" y="58333"/>
                      <a:pt x="41038" y="58315"/>
                      <a:pt x="41230" y="58276"/>
                    </a:cubicBezTo>
                    <a:cubicBezTo>
                      <a:pt x="43367" y="57814"/>
                      <a:pt x="45880" y="57597"/>
                      <a:pt x="48538" y="57597"/>
                    </a:cubicBezTo>
                    <a:cubicBezTo>
                      <a:pt x="55294" y="57597"/>
                      <a:pt x="62989" y="58998"/>
                      <a:pt x="67849" y="61344"/>
                    </a:cubicBezTo>
                    <a:cubicBezTo>
                      <a:pt x="68217" y="61519"/>
                      <a:pt x="68597" y="61599"/>
                      <a:pt x="68967" y="61599"/>
                    </a:cubicBezTo>
                    <a:cubicBezTo>
                      <a:pt x="70405" y="61599"/>
                      <a:pt x="71694" y="60389"/>
                      <a:pt x="71625" y="58814"/>
                    </a:cubicBezTo>
                    <a:lnTo>
                      <a:pt x="71625" y="58814"/>
                    </a:lnTo>
                    <a:cubicBezTo>
                      <a:pt x="71648" y="59124"/>
                      <a:pt x="71677" y="59434"/>
                      <a:pt x="71718" y="59743"/>
                    </a:cubicBezTo>
                    <a:cubicBezTo>
                      <a:pt x="71838" y="61184"/>
                      <a:pt x="73064" y="62141"/>
                      <a:pt x="74364" y="62141"/>
                    </a:cubicBezTo>
                    <a:cubicBezTo>
                      <a:pt x="74870" y="62141"/>
                      <a:pt x="75387" y="61996"/>
                      <a:pt x="75854" y="61678"/>
                    </a:cubicBezTo>
                    <a:cubicBezTo>
                      <a:pt x="79557" y="59143"/>
                      <a:pt x="84560" y="57175"/>
                      <a:pt x="89964" y="56007"/>
                    </a:cubicBezTo>
                    <a:cubicBezTo>
                      <a:pt x="89764" y="55974"/>
                      <a:pt x="89531" y="55874"/>
                      <a:pt x="89331" y="55774"/>
                    </a:cubicBezTo>
                    <a:cubicBezTo>
                      <a:pt x="84466" y="53426"/>
                      <a:pt x="76762" y="52041"/>
                      <a:pt x="70001" y="52041"/>
                    </a:cubicBezTo>
                    <a:cubicBezTo>
                      <a:pt x="67350" y="52041"/>
                      <a:pt x="64844" y="52254"/>
                      <a:pt x="62712" y="52705"/>
                    </a:cubicBezTo>
                    <a:cubicBezTo>
                      <a:pt x="62205" y="52816"/>
                      <a:pt x="61561" y="52870"/>
                      <a:pt x="60853" y="52870"/>
                    </a:cubicBezTo>
                    <a:cubicBezTo>
                      <a:pt x="58578" y="52870"/>
                      <a:pt x="55657" y="52306"/>
                      <a:pt x="54639" y="51237"/>
                    </a:cubicBezTo>
                    <a:cubicBezTo>
                      <a:pt x="50369" y="46601"/>
                      <a:pt x="41830" y="43498"/>
                      <a:pt x="35025" y="43465"/>
                    </a:cubicBezTo>
                    <a:cubicBezTo>
                      <a:pt x="32657" y="43465"/>
                      <a:pt x="27620" y="40863"/>
                      <a:pt x="27353" y="38628"/>
                    </a:cubicBezTo>
                    <a:cubicBezTo>
                      <a:pt x="26853" y="34225"/>
                      <a:pt x="25051" y="30522"/>
                      <a:pt x="22550" y="28054"/>
                    </a:cubicBezTo>
                    <a:cubicBezTo>
                      <a:pt x="21449" y="26987"/>
                      <a:pt x="21582" y="25152"/>
                      <a:pt x="22783" y="24185"/>
                    </a:cubicBezTo>
                    <a:cubicBezTo>
                      <a:pt x="33624" y="15278"/>
                      <a:pt x="54406" y="5805"/>
                      <a:pt x="71017"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1" name="Google Shape;5541;p26"/>
              <p:cNvSpPr/>
              <p:nvPr/>
            </p:nvSpPr>
            <p:spPr>
              <a:xfrm>
                <a:off x="1820150" y="2665738"/>
                <a:ext cx="184325" cy="255200"/>
              </a:xfrm>
              <a:custGeom>
                <a:avLst/>
                <a:gdLst/>
                <a:ahLst/>
                <a:cxnLst/>
                <a:rect l="l" t="t" r="r" b="b"/>
                <a:pathLst>
                  <a:path w="7373" h="10208" extrusionOk="0">
                    <a:moveTo>
                      <a:pt x="3670" y="0"/>
                    </a:moveTo>
                    <a:cubicBezTo>
                      <a:pt x="1835" y="0"/>
                      <a:pt x="1" y="10208"/>
                      <a:pt x="1" y="10208"/>
                    </a:cubicBezTo>
                    <a:lnTo>
                      <a:pt x="7372" y="10208"/>
                    </a:lnTo>
                    <a:cubicBezTo>
                      <a:pt x="7372" y="10208"/>
                      <a:pt x="5538"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2" name="Google Shape;5542;p26"/>
              <p:cNvSpPr/>
              <p:nvPr/>
            </p:nvSpPr>
            <p:spPr>
              <a:xfrm>
                <a:off x="1765100" y="2865038"/>
                <a:ext cx="293575" cy="111775"/>
              </a:xfrm>
              <a:custGeom>
                <a:avLst/>
                <a:gdLst/>
                <a:ahLst/>
                <a:cxnLst/>
                <a:rect l="l" t="t" r="r" b="b"/>
                <a:pathLst>
                  <a:path w="11743" h="4471" extrusionOk="0">
                    <a:moveTo>
                      <a:pt x="2002" y="1"/>
                    </a:moveTo>
                    <a:cubicBezTo>
                      <a:pt x="902" y="1"/>
                      <a:pt x="1" y="902"/>
                      <a:pt x="1" y="2002"/>
                    </a:cubicBezTo>
                    <a:lnTo>
                      <a:pt x="1" y="2469"/>
                    </a:lnTo>
                    <a:cubicBezTo>
                      <a:pt x="1" y="3570"/>
                      <a:pt x="902" y="4471"/>
                      <a:pt x="2002" y="4471"/>
                    </a:cubicBezTo>
                    <a:lnTo>
                      <a:pt x="9741" y="4471"/>
                    </a:lnTo>
                    <a:cubicBezTo>
                      <a:pt x="10875" y="4471"/>
                      <a:pt x="11743" y="3570"/>
                      <a:pt x="11743" y="2469"/>
                    </a:cubicBezTo>
                    <a:lnTo>
                      <a:pt x="11743" y="2002"/>
                    </a:lnTo>
                    <a:cubicBezTo>
                      <a:pt x="11743" y="902"/>
                      <a:pt x="10875" y="1"/>
                      <a:pt x="9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43" name="Google Shape;5543;p26"/>
          <p:cNvGrpSpPr/>
          <p:nvPr/>
        </p:nvGrpSpPr>
        <p:grpSpPr>
          <a:xfrm>
            <a:off x="-779296" y="4550554"/>
            <a:ext cx="3369488" cy="1707138"/>
            <a:chOff x="-2125575" y="3574325"/>
            <a:chExt cx="3624275" cy="1836225"/>
          </a:xfrm>
        </p:grpSpPr>
        <p:sp>
          <p:nvSpPr>
            <p:cNvPr id="5544" name="Google Shape;5544;p26"/>
            <p:cNvSpPr/>
            <p:nvPr/>
          </p:nvSpPr>
          <p:spPr>
            <a:xfrm>
              <a:off x="-2125575" y="3857025"/>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5" name="Google Shape;5545;p26"/>
            <p:cNvSpPr/>
            <p:nvPr/>
          </p:nvSpPr>
          <p:spPr>
            <a:xfrm>
              <a:off x="-1877075" y="3871200"/>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6" name="Google Shape;5546;p26"/>
            <p:cNvSpPr/>
            <p:nvPr/>
          </p:nvSpPr>
          <p:spPr>
            <a:xfrm>
              <a:off x="-1190400" y="3877050"/>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7" name="Google Shape;5547;p26"/>
            <p:cNvSpPr/>
            <p:nvPr/>
          </p:nvSpPr>
          <p:spPr>
            <a:xfrm>
              <a:off x="-334300" y="3856200"/>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8" name="Google Shape;5548;p26"/>
            <p:cNvSpPr/>
            <p:nvPr/>
          </p:nvSpPr>
          <p:spPr>
            <a:xfrm>
              <a:off x="-338475" y="3862875"/>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9" name="Google Shape;5549;p26"/>
            <p:cNvSpPr/>
            <p:nvPr/>
          </p:nvSpPr>
          <p:spPr>
            <a:xfrm>
              <a:off x="-379350" y="3864525"/>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50" name="Google Shape;5550;p26"/>
            <p:cNvGrpSpPr/>
            <p:nvPr/>
          </p:nvGrpSpPr>
          <p:grpSpPr>
            <a:xfrm>
              <a:off x="-2125575" y="3574325"/>
              <a:ext cx="3624275" cy="1836225"/>
              <a:chOff x="-4100775" y="3456250"/>
              <a:chExt cx="3624275" cy="1836225"/>
            </a:xfrm>
          </p:grpSpPr>
          <p:sp>
            <p:nvSpPr>
              <p:cNvPr id="5551" name="Google Shape;5551;p26"/>
              <p:cNvSpPr/>
              <p:nvPr/>
            </p:nvSpPr>
            <p:spPr>
              <a:xfrm>
                <a:off x="-4100775" y="3738950"/>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2" name="Google Shape;5552;p26"/>
              <p:cNvSpPr/>
              <p:nvPr/>
            </p:nvSpPr>
            <p:spPr>
              <a:xfrm>
                <a:off x="-3852275" y="3753125"/>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3" name="Google Shape;5553;p26"/>
              <p:cNvSpPr/>
              <p:nvPr/>
            </p:nvSpPr>
            <p:spPr>
              <a:xfrm>
                <a:off x="-3165600" y="3758975"/>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rgbClr val="191919">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4" name="Google Shape;5554;p26"/>
              <p:cNvSpPr/>
              <p:nvPr/>
            </p:nvSpPr>
            <p:spPr>
              <a:xfrm>
                <a:off x="-2309500" y="3738125"/>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rgbClr val="191919">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5" name="Google Shape;5555;p26"/>
              <p:cNvSpPr/>
              <p:nvPr/>
            </p:nvSpPr>
            <p:spPr>
              <a:xfrm>
                <a:off x="-2313675" y="3744800"/>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6" name="Google Shape;5556;p26"/>
              <p:cNvSpPr/>
              <p:nvPr/>
            </p:nvSpPr>
            <p:spPr>
              <a:xfrm>
                <a:off x="-2354550" y="3746450"/>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7" name="Google Shape;5557;p26"/>
              <p:cNvSpPr/>
              <p:nvPr/>
            </p:nvSpPr>
            <p:spPr>
              <a:xfrm>
                <a:off x="-4100775" y="3738950"/>
                <a:ext cx="2249125" cy="1553525"/>
              </a:xfrm>
              <a:custGeom>
                <a:avLst/>
                <a:gdLst/>
                <a:ahLst/>
                <a:cxnLst/>
                <a:rect l="l" t="t" r="r" b="b"/>
                <a:pathLst>
                  <a:path w="89965" h="62141" extrusionOk="0">
                    <a:moveTo>
                      <a:pt x="71585" y="58242"/>
                    </a:moveTo>
                    <a:lnTo>
                      <a:pt x="71585" y="58242"/>
                    </a:lnTo>
                    <a:cubicBezTo>
                      <a:pt x="71590" y="58323"/>
                      <a:pt x="71595" y="58404"/>
                      <a:pt x="71601" y="58485"/>
                    </a:cubicBezTo>
                    <a:lnTo>
                      <a:pt x="71601" y="58485"/>
                    </a:lnTo>
                    <a:cubicBezTo>
                      <a:pt x="71593" y="58407"/>
                      <a:pt x="71585" y="58324"/>
                      <a:pt x="71585" y="58242"/>
                    </a:cubicBezTo>
                    <a:close/>
                    <a:moveTo>
                      <a:pt x="71017" y="1"/>
                    </a:moveTo>
                    <a:lnTo>
                      <a:pt x="71017" y="1"/>
                    </a:lnTo>
                    <a:cubicBezTo>
                      <a:pt x="59142" y="634"/>
                      <a:pt x="18180" y="15879"/>
                      <a:pt x="1301" y="29722"/>
                    </a:cubicBezTo>
                    <a:cubicBezTo>
                      <a:pt x="100" y="30723"/>
                      <a:pt x="0" y="32524"/>
                      <a:pt x="1101" y="33625"/>
                    </a:cubicBezTo>
                    <a:cubicBezTo>
                      <a:pt x="3569" y="36060"/>
                      <a:pt x="5371" y="39762"/>
                      <a:pt x="5871" y="44166"/>
                    </a:cubicBezTo>
                    <a:cubicBezTo>
                      <a:pt x="6046" y="45630"/>
                      <a:pt x="7281" y="46551"/>
                      <a:pt x="8544" y="46551"/>
                    </a:cubicBezTo>
                    <a:cubicBezTo>
                      <a:pt x="9208" y="46551"/>
                      <a:pt x="9879" y="46296"/>
                      <a:pt x="10408" y="45733"/>
                    </a:cubicBezTo>
                    <a:cubicBezTo>
                      <a:pt x="10808" y="45333"/>
                      <a:pt x="11208" y="44933"/>
                      <a:pt x="11608" y="44532"/>
                    </a:cubicBezTo>
                    <a:lnTo>
                      <a:pt x="11608" y="44532"/>
                    </a:lnTo>
                    <a:cubicBezTo>
                      <a:pt x="9974" y="46200"/>
                      <a:pt x="11175" y="49002"/>
                      <a:pt x="13543" y="49002"/>
                    </a:cubicBezTo>
                    <a:cubicBezTo>
                      <a:pt x="20381" y="49036"/>
                      <a:pt x="28887" y="52171"/>
                      <a:pt x="33190" y="56775"/>
                    </a:cubicBezTo>
                    <a:cubicBezTo>
                      <a:pt x="33734" y="57373"/>
                      <a:pt x="34457" y="57658"/>
                      <a:pt x="35171" y="57658"/>
                    </a:cubicBezTo>
                    <a:cubicBezTo>
                      <a:pt x="36168" y="57658"/>
                      <a:pt x="37147" y="57104"/>
                      <a:pt x="37594" y="56074"/>
                    </a:cubicBezTo>
                    <a:cubicBezTo>
                      <a:pt x="37794" y="55574"/>
                      <a:pt x="37994" y="55107"/>
                      <a:pt x="38227" y="54606"/>
                    </a:cubicBezTo>
                    <a:lnTo>
                      <a:pt x="38227" y="54606"/>
                    </a:lnTo>
                    <a:cubicBezTo>
                      <a:pt x="37408" y="56428"/>
                      <a:pt x="38799" y="58333"/>
                      <a:pt x="40666" y="58333"/>
                    </a:cubicBezTo>
                    <a:cubicBezTo>
                      <a:pt x="40849" y="58333"/>
                      <a:pt x="41038" y="58315"/>
                      <a:pt x="41230" y="58276"/>
                    </a:cubicBezTo>
                    <a:cubicBezTo>
                      <a:pt x="43367" y="57814"/>
                      <a:pt x="45880" y="57597"/>
                      <a:pt x="48538" y="57597"/>
                    </a:cubicBezTo>
                    <a:cubicBezTo>
                      <a:pt x="55294" y="57597"/>
                      <a:pt x="62989" y="58998"/>
                      <a:pt x="67849" y="61344"/>
                    </a:cubicBezTo>
                    <a:cubicBezTo>
                      <a:pt x="68217" y="61519"/>
                      <a:pt x="68597" y="61599"/>
                      <a:pt x="68967" y="61599"/>
                    </a:cubicBezTo>
                    <a:cubicBezTo>
                      <a:pt x="70405" y="61599"/>
                      <a:pt x="71694" y="60389"/>
                      <a:pt x="71625" y="58814"/>
                    </a:cubicBezTo>
                    <a:lnTo>
                      <a:pt x="71625" y="58814"/>
                    </a:lnTo>
                    <a:cubicBezTo>
                      <a:pt x="71648" y="59124"/>
                      <a:pt x="71677" y="59434"/>
                      <a:pt x="71718" y="59743"/>
                    </a:cubicBezTo>
                    <a:cubicBezTo>
                      <a:pt x="71838" y="61184"/>
                      <a:pt x="73064" y="62141"/>
                      <a:pt x="74364" y="62141"/>
                    </a:cubicBezTo>
                    <a:cubicBezTo>
                      <a:pt x="74870" y="62141"/>
                      <a:pt x="75387" y="61996"/>
                      <a:pt x="75854" y="61678"/>
                    </a:cubicBezTo>
                    <a:cubicBezTo>
                      <a:pt x="79557" y="59143"/>
                      <a:pt x="84560" y="57175"/>
                      <a:pt x="89964" y="56007"/>
                    </a:cubicBezTo>
                    <a:cubicBezTo>
                      <a:pt x="89764" y="55974"/>
                      <a:pt x="89531" y="55874"/>
                      <a:pt x="89331" y="55774"/>
                    </a:cubicBezTo>
                    <a:cubicBezTo>
                      <a:pt x="84466" y="53426"/>
                      <a:pt x="76762" y="52041"/>
                      <a:pt x="70001" y="52041"/>
                    </a:cubicBezTo>
                    <a:cubicBezTo>
                      <a:pt x="67350" y="52041"/>
                      <a:pt x="64844" y="52254"/>
                      <a:pt x="62712" y="52705"/>
                    </a:cubicBezTo>
                    <a:cubicBezTo>
                      <a:pt x="62205" y="52816"/>
                      <a:pt x="61561" y="52870"/>
                      <a:pt x="60853" y="52870"/>
                    </a:cubicBezTo>
                    <a:cubicBezTo>
                      <a:pt x="58578" y="52870"/>
                      <a:pt x="55657" y="52306"/>
                      <a:pt x="54639" y="51237"/>
                    </a:cubicBezTo>
                    <a:cubicBezTo>
                      <a:pt x="50369" y="46601"/>
                      <a:pt x="41830" y="43498"/>
                      <a:pt x="35025" y="43465"/>
                    </a:cubicBezTo>
                    <a:cubicBezTo>
                      <a:pt x="32657" y="43465"/>
                      <a:pt x="27620" y="40863"/>
                      <a:pt x="27353" y="38628"/>
                    </a:cubicBezTo>
                    <a:cubicBezTo>
                      <a:pt x="26853" y="34225"/>
                      <a:pt x="25051" y="30522"/>
                      <a:pt x="22550" y="28054"/>
                    </a:cubicBezTo>
                    <a:cubicBezTo>
                      <a:pt x="21449" y="26987"/>
                      <a:pt x="21582" y="25152"/>
                      <a:pt x="22783" y="24185"/>
                    </a:cubicBezTo>
                    <a:cubicBezTo>
                      <a:pt x="33624" y="15278"/>
                      <a:pt x="54406" y="5805"/>
                      <a:pt x="71017"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8" name="Google Shape;5558;p26"/>
              <p:cNvSpPr/>
              <p:nvPr/>
            </p:nvSpPr>
            <p:spPr>
              <a:xfrm>
                <a:off x="-2392900" y="3456250"/>
                <a:ext cx="184325" cy="255200"/>
              </a:xfrm>
              <a:custGeom>
                <a:avLst/>
                <a:gdLst/>
                <a:ahLst/>
                <a:cxnLst/>
                <a:rect l="l" t="t" r="r" b="b"/>
                <a:pathLst>
                  <a:path w="7373" h="10208" extrusionOk="0">
                    <a:moveTo>
                      <a:pt x="3670" y="0"/>
                    </a:moveTo>
                    <a:cubicBezTo>
                      <a:pt x="1835" y="0"/>
                      <a:pt x="1" y="10208"/>
                      <a:pt x="1" y="10208"/>
                    </a:cubicBezTo>
                    <a:lnTo>
                      <a:pt x="7372" y="10208"/>
                    </a:lnTo>
                    <a:cubicBezTo>
                      <a:pt x="7372" y="10208"/>
                      <a:pt x="5538"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9" name="Google Shape;5559;p26"/>
              <p:cNvSpPr/>
              <p:nvPr/>
            </p:nvSpPr>
            <p:spPr>
              <a:xfrm>
                <a:off x="-2447950" y="3655550"/>
                <a:ext cx="293575" cy="111775"/>
              </a:xfrm>
              <a:custGeom>
                <a:avLst/>
                <a:gdLst/>
                <a:ahLst/>
                <a:cxnLst/>
                <a:rect l="l" t="t" r="r" b="b"/>
                <a:pathLst>
                  <a:path w="11743" h="4471" extrusionOk="0">
                    <a:moveTo>
                      <a:pt x="2002" y="1"/>
                    </a:moveTo>
                    <a:cubicBezTo>
                      <a:pt x="902" y="1"/>
                      <a:pt x="1" y="902"/>
                      <a:pt x="1" y="2002"/>
                    </a:cubicBezTo>
                    <a:lnTo>
                      <a:pt x="1" y="2469"/>
                    </a:lnTo>
                    <a:cubicBezTo>
                      <a:pt x="1" y="3570"/>
                      <a:pt x="902" y="4471"/>
                      <a:pt x="2002" y="4471"/>
                    </a:cubicBezTo>
                    <a:lnTo>
                      <a:pt x="9741" y="4471"/>
                    </a:lnTo>
                    <a:cubicBezTo>
                      <a:pt x="10875" y="4471"/>
                      <a:pt x="11743" y="3570"/>
                      <a:pt x="11743" y="2469"/>
                    </a:cubicBezTo>
                    <a:lnTo>
                      <a:pt x="11743" y="2002"/>
                    </a:lnTo>
                    <a:cubicBezTo>
                      <a:pt x="11743" y="902"/>
                      <a:pt x="10875" y="1"/>
                      <a:pt x="9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60" name="Google Shape;5560;p26"/>
          <p:cNvGrpSpPr/>
          <p:nvPr/>
        </p:nvGrpSpPr>
        <p:grpSpPr>
          <a:xfrm>
            <a:off x="451898" y="4758781"/>
            <a:ext cx="3369488" cy="1707138"/>
            <a:chOff x="-939100" y="529913"/>
            <a:chExt cx="3624275" cy="1836225"/>
          </a:xfrm>
        </p:grpSpPr>
        <p:sp>
          <p:nvSpPr>
            <p:cNvPr id="5561" name="Google Shape;5561;p26"/>
            <p:cNvSpPr/>
            <p:nvPr/>
          </p:nvSpPr>
          <p:spPr>
            <a:xfrm>
              <a:off x="-939100" y="812613"/>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2" name="Google Shape;5562;p26"/>
            <p:cNvSpPr/>
            <p:nvPr/>
          </p:nvSpPr>
          <p:spPr>
            <a:xfrm>
              <a:off x="-690600" y="826788"/>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3" name="Google Shape;5563;p26"/>
            <p:cNvSpPr/>
            <p:nvPr/>
          </p:nvSpPr>
          <p:spPr>
            <a:xfrm>
              <a:off x="-3925" y="832638"/>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4" name="Google Shape;5564;p26"/>
            <p:cNvSpPr/>
            <p:nvPr/>
          </p:nvSpPr>
          <p:spPr>
            <a:xfrm>
              <a:off x="852175" y="811788"/>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5" name="Google Shape;5565;p26"/>
            <p:cNvSpPr/>
            <p:nvPr/>
          </p:nvSpPr>
          <p:spPr>
            <a:xfrm>
              <a:off x="848000" y="818463"/>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6" name="Google Shape;5566;p26"/>
            <p:cNvSpPr/>
            <p:nvPr/>
          </p:nvSpPr>
          <p:spPr>
            <a:xfrm>
              <a:off x="807125" y="820113"/>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67" name="Google Shape;5567;p26"/>
            <p:cNvGrpSpPr/>
            <p:nvPr/>
          </p:nvGrpSpPr>
          <p:grpSpPr>
            <a:xfrm>
              <a:off x="-939100" y="529913"/>
              <a:ext cx="3624275" cy="1836225"/>
              <a:chOff x="112275" y="2665738"/>
              <a:chExt cx="3624275" cy="1836225"/>
            </a:xfrm>
          </p:grpSpPr>
          <p:sp>
            <p:nvSpPr>
              <p:cNvPr id="5568" name="Google Shape;5568;p26"/>
              <p:cNvSpPr/>
              <p:nvPr/>
            </p:nvSpPr>
            <p:spPr>
              <a:xfrm>
                <a:off x="112275" y="2948438"/>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9" name="Google Shape;5569;p26"/>
              <p:cNvSpPr/>
              <p:nvPr/>
            </p:nvSpPr>
            <p:spPr>
              <a:xfrm>
                <a:off x="360775" y="2962613"/>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0" name="Google Shape;5570;p26"/>
              <p:cNvSpPr/>
              <p:nvPr/>
            </p:nvSpPr>
            <p:spPr>
              <a:xfrm>
                <a:off x="1047450" y="2968463"/>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rgbClr val="191919">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1" name="Google Shape;5571;p26"/>
              <p:cNvSpPr/>
              <p:nvPr/>
            </p:nvSpPr>
            <p:spPr>
              <a:xfrm>
                <a:off x="1903550" y="2947613"/>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rgbClr val="191919">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2" name="Google Shape;5572;p26"/>
              <p:cNvSpPr/>
              <p:nvPr/>
            </p:nvSpPr>
            <p:spPr>
              <a:xfrm>
                <a:off x="1899375" y="2954288"/>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3" name="Google Shape;5573;p26"/>
              <p:cNvSpPr/>
              <p:nvPr/>
            </p:nvSpPr>
            <p:spPr>
              <a:xfrm>
                <a:off x="1858500" y="2955938"/>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4" name="Google Shape;5574;p26"/>
              <p:cNvSpPr/>
              <p:nvPr/>
            </p:nvSpPr>
            <p:spPr>
              <a:xfrm>
                <a:off x="112275" y="2948438"/>
                <a:ext cx="2249125" cy="1553525"/>
              </a:xfrm>
              <a:custGeom>
                <a:avLst/>
                <a:gdLst/>
                <a:ahLst/>
                <a:cxnLst/>
                <a:rect l="l" t="t" r="r" b="b"/>
                <a:pathLst>
                  <a:path w="89965" h="62141" extrusionOk="0">
                    <a:moveTo>
                      <a:pt x="71585" y="58242"/>
                    </a:moveTo>
                    <a:lnTo>
                      <a:pt x="71585" y="58242"/>
                    </a:lnTo>
                    <a:cubicBezTo>
                      <a:pt x="71590" y="58323"/>
                      <a:pt x="71595" y="58404"/>
                      <a:pt x="71601" y="58485"/>
                    </a:cubicBezTo>
                    <a:lnTo>
                      <a:pt x="71601" y="58485"/>
                    </a:lnTo>
                    <a:cubicBezTo>
                      <a:pt x="71593" y="58407"/>
                      <a:pt x="71585" y="58324"/>
                      <a:pt x="71585" y="58242"/>
                    </a:cubicBezTo>
                    <a:close/>
                    <a:moveTo>
                      <a:pt x="71017" y="1"/>
                    </a:moveTo>
                    <a:lnTo>
                      <a:pt x="71017" y="1"/>
                    </a:lnTo>
                    <a:cubicBezTo>
                      <a:pt x="59142" y="634"/>
                      <a:pt x="18180" y="15879"/>
                      <a:pt x="1301" y="29722"/>
                    </a:cubicBezTo>
                    <a:cubicBezTo>
                      <a:pt x="100" y="30723"/>
                      <a:pt x="0" y="32524"/>
                      <a:pt x="1101" y="33625"/>
                    </a:cubicBezTo>
                    <a:cubicBezTo>
                      <a:pt x="3569" y="36060"/>
                      <a:pt x="5371" y="39762"/>
                      <a:pt x="5871" y="44166"/>
                    </a:cubicBezTo>
                    <a:cubicBezTo>
                      <a:pt x="6046" y="45630"/>
                      <a:pt x="7281" y="46551"/>
                      <a:pt x="8544" y="46551"/>
                    </a:cubicBezTo>
                    <a:cubicBezTo>
                      <a:pt x="9208" y="46551"/>
                      <a:pt x="9879" y="46296"/>
                      <a:pt x="10408" y="45733"/>
                    </a:cubicBezTo>
                    <a:cubicBezTo>
                      <a:pt x="10808" y="45333"/>
                      <a:pt x="11208" y="44933"/>
                      <a:pt x="11608" y="44532"/>
                    </a:cubicBezTo>
                    <a:lnTo>
                      <a:pt x="11608" y="44532"/>
                    </a:lnTo>
                    <a:cubicBezTo>
                      <a:pt x="9974" y="46200"/>
                      <a:pt x="11175" y="49002"/>
                      <a:pt x="13543" y="49002"/>
                    </a:cubicBezTo>
                    <a:cubicBezTo>
                      <a:pt x="20381" y="49036"/>
                      <a:pt x="28887" y="52171"/>
                      <a:pt x="33190" y="56775"/>
                    </a:cubicBezTo>
                    <a:cubicBezTo>
                      <a:pt x="33734" y="57373"/>
                      <a:pt x="34457" y="57658"/>
                      <a:pt x="35171" y="57658"/>
                    </a:cubicBezTo>
                    <a:cubicBezTo>
                      <a:pt x="36168" y="57658"/>
                      <a:pt x="37147" y="57104"/>
                      <a:pt x="37594" y="56074"/>
                    </a:cubicBezTo>
                    <a:cubicBezTo>
                      <a:pt x="37794" y="55574"/>
                      <a:pt x="37994" y="55107"/>
                      <a:pt x="38227" y="54606"/>
                    </a:cubicBezTo>
                    <a:lnTo>
                      <a:pt x="38227" y="54606"/>
                    </a:lnTo>
                    <a:cubicBezTo>
                      <a:pt x="37408" y="56428"/>
                      <a:pt x="38799" y="58333"/>
                      <a:pt x="40666" y="58333"/>
                    </a:cubicBezTo>
                    <a:cubicBezTo>
                      <a:pt x="40849" y="58333"/>
                      <a:pt x="41038" y="58315"/>
                      <a:pt x="41230" y="58276"/>
                    </a:cubicBezTo>
                    <a:cubicBezTo>
                      <a:pt x="43367" y="57814"/>
                      <a:pt x="45880" y="57597"/>
                      <a:pt x="48538" y="57597"/>
                    </a:cubicBezTo>
                    <a:cubicBezTo>
                      <a:pt x="55294" y="57597"/>
                      <a:pt x="62989" y="58998"/>
                      <a:pt x="67849" y="61344"/>
                    </a:cubicBezTo>
                    <a:cubicBezTo>
                      <a:pt x="68217" y="61519"/>
                      <a:pt x="68597" y="61599"/>
                      <a:pt x="68967" y="61599"/>
                    </a:cubicBezTo>
                    <a:cubicBezTo>
                      <a:pt x="70405" y="61599"/>
                      <a:pt x="71694" y="60389"/>
                      <a:pt x="71625" y="58814"/>
                    </a:cubicBezTo>
                    <a:lnTo>
                      <a:pt x="71625" y="58814"/>
                    </a:lnTo>
                    <a:cubicBezTo>
                      <a:pt x="71648" y="59124"/>
                      <a:pt x="71677" y="59434"/>
                      <a:pt x="71718" y="59743"/>
                    </a:cubicBezTo>
                    <a:cubicBezTo>
                      <a:pt x="71838" y="61184"/>
                      <a:pt x="73064" y="62141"/>
                      <a:pt x="74364" y="62141"/>
                    </a:cubicBezTo>
                    <a:cubicBezTo>
                      <a:pt x="74870" y="62141"/>
                      <a:pt x="75387" y="61996"/>
                      <a:pt x="75854" y="61678"/>
                    </a:cubicBezTo>
                    <a:cubicBezTo>
                      <a:pt x="79557" y="59143"/>
                      <a:pt x="84560" y="57175"/>
                      <a:pt x="89964" y="56007"/>
                    </a:cubicBezTo>
                    <a:cubicBezTo>
                      <a:pt x="89764" y="55974"/>
                      <a:pt x="89531" y="55874"/>
                      <a:pt x="89331" y="55774"/>
                    </a:cubicBezTo>
                    <a:cubicBezTo>
                      <a:pt x="84466" y="53426"/>
                      <a:pt x="76762" y="52041"/>
                      <a:pt x="70001" y="52041"/>
                    </a:cubicBezTo>
                    <a:cubicBezTo>
                      <a:pt x="67350" y="52041"/>
                      <a:pt x="64844" y="52254"/>
                      <a:pt x="62712" y="52705"/>
                    </a:cubicBezTo>
                    <a:cubicBezTo>
                      <a:pt x="62205" y="52816"/>
                      <a:pt x="61561" y="52870"/>
                      <a:pt x="60853" y="52870"/>
                    </a:cubicBezTo>
                    <a:cubicBezTo>
                      <a:pt x="58578" y="52870"/>
                      <a:pt x="55657" y="52306"/>
                      <a:pt x="54639" y="51237"/>
                    </a:cubicBezTo>
                    <a:cubicBezTo>
                      <a:pt x="50369" y="46601"/>
                      <a:pt x="41830" y="43498"/>
                      <a:pt x="35025" y="43465"/>
                    </a:cubicBezTo>
                    <a:cubicBezTo>
                      <a:pt x="32657" y="43465"/>
                      <a:pt x="27620" y="40863"/>
                      <a:pt x="27353" y="38628"/>
                    </a:cubicBezTo>
                    <a:cubicBezTo>
                      <a:pt x="26853" y="34225"/>
                      <a:pt x="25051" y="30522"/>
                      <a:pt x="22550" y="28054"/>
                    </a:cubicBezTo>
                    <a:cubicBezTo>
                      <a:pt x="21449" y="26987"/>
                      <a:pt x="21582" y="25152"/>
                      <a:pt x="22783" y="24185"/>
                    </a:cubicBezTo>
                    <a:cubicBezTo>
                      <a:pt x="33624" y="15278"/>
                      <a:pt x="54406" y="5805"/>
                      <a:pt x="71017"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5" name="Google Shape;5575;p26"/>
              <p:cNvSpPr/>
              <p:nvPr/>
            </p:nvSpPr>
            <p:spPr>
              <a:xfrm>
                <a:off x="1820150" y="2665738"/>
                <a:ext cx="184325" cy="255200"/>
              </a:xfrm>
              <a:custGeom>
                <a:avLst/>
                <a:gdLst/>
                <a:ahLst/>
                <a:cxnLst/>
                <a:rect l="l" t="t" r="r" b="b"/>
                <a:pathLst>
                  <a:path w="7373" h="10208" extrusionOk="0">
                    <a:moveTo>
                      <a:pt x="3670" y="0"/>
                    </a:moveTo>
                    <a:cubicBezTo>
                      <a:pt x="1835" y="0"/>
                      <a:pt x="1" y="10208"/>
                      <a:pt x="1" y="10208"/>
                    </a:cubicBezTo>
                    <a:lnTo>
                      <a:pt x="7372" y="10208"/>
                    </a:lnTo>
                    <a:cubicBezTo>
                      <a:pt x="7372" y="10208"/>
                      <a:pt x="5538"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6" name="Google Shape;5576;p26"/>
              <p:cNvSpPr/>
              <p:nvPr/>
            </p:nvSpPr>
            <p:spPr>
              <a:xfrm>
                <a:off x="1765100" y="2865038"/>
                <a:ext cx="293575" cy="111775"/>
              </a:xfrm>
              <a:custGeom>
                <a:avLst/>
                <a:gdLst/>
                <a:ahLst/>
                <a:cxnLst/>
                <a:rect l="l" t="t" r="r" b="b"/>
                <a:pathLst>
                  <a:path w="11743" h="4471" extrusionOk="0">
                    <a:moveTo>
                      <a:pt x="2002" y="1"/>
                    </a:moveTo>
                    <a:cubicBezTo>
                      <a:pt x="902" y="1"/>
                      <a:pt x="1" y="902"/>
                      <a:pt x="1" y="2002"/>
                    </a:cubicBezTo>
                    <a:lnTo>
                      <a:pt x="1" y="2469"/>
                    </a:lnTo>
                    <a:cubicBezTo>
                      <a:pt x="1" y="3570"/>
                      <a:pt x="902" y="4471"/>
                      <a:pt x="2002" y="4471"/>
                    </a:cubicBezTo>
                    <a:lnTo>
                      <a:pt x="9741" y="4471"/>
                    </a:lnTo>
                    <a:cubicBezTo>
                      <a:pt x="10875" y="4471"/>
                      <a:pt x="11743" y="3570"/>
                      <a:pt x="11743" y="2469"/>
                    </a:cubicBezTo>
                    <a:lnTo>
                      <a:pt x="11743" y="2002"/>
                    </a:lnTo>
                    <a:cubicBezTo>
                      <a:pt x="11743" y="902"/>
                      <a:pt x="10875" y="1"/>
                      <a:pt x="9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77" name="Google Shape;5577;p26"/>
          <p:cNvGrpSpPr/>
          <p:nvPr/>
        </p:nvGrpSpPr>
        <p:grpSpPr>
          <a:xfrm>
            <a:off x="6832683" y="4409614"/>
            <a:ext cx="3369488" cy="1707138"/>
            <a:chOff x="2087475" y="2783813"/>
            <a:chExt cx="3624275" cy="1836225"/>
          </a:xfrm>
        </p:grpSpPr>
        <p:sp>
          <p:nvSpPr>
            <p:cNvPr id="5578" name="Google Shape;5578;p26"/>
            <p:cNvSpPr/>
            <p:nvPr/>
          </p:nvSpPr>
          <p:spPr>
            <a:xfrm>
              <a:off x="2087475" y="3066513"/>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9" name="Google Shape;5579;p26"/>
            <p:cNvSpPr/>
            <p:nvPr/>
          </p:nvSpPr>
          <p:spPr>
            <a:xfrm>
              <a:off x="2335975" y="3080688"/>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0" name="Google Shape;5580;p26"/>
            <p:cNvSpPr/>
            <p:nvPr/>
          </p:nvSpPr>
          <p:spPr>
            <a:xfrm>
              <a:off x="3022650" y="3086538"/>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1" name="Google Shape;5581;p26"/>
            <p:cNvSpPr/>
            <p:nvPr/>
          </p:nvSpPr>
          <p:spPr>
            <a:xfrm>
              <a:off x="3878750" y="3065688"/>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2" name="Google Shape;5582;p26"/>
            <p:cNvSpPr/>
            <p:nvPr/>
          </p:nvSpPr>
          <p:spPr>
            <a:xfrm>
              <a:off x="3874575" y="3072363"/>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3" name="Google Shape;5583;p26"/>
            <p:cNvSpPr/>
            <p:nvPr/>
          </p:nvSpPr>
          <p:spPr>
            <a:xfrm>
              <a:off x="3833700" y="3074013"/>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4" name="Google Shape;5584;p26"/>
            <p:cNvGrpSpPr/>
            <p:nvPr/>
          </p:nvGrpSpPr>
          <p:grpSpPr>
            <a:xfrm>
              <a:off x="2087475" y="2783813"/>
              <a:ext cx="3624275" cy="1836225"/>
              <a:chOff x="112275" y="2665738"/>
              <a:chExt cx="3624275" cy="1836225"/>
            </a:xfrm>
          </p:grpSpPr>
          <p:sp>
            <p:nvSpPr>
              <p:cNvPr id="5585" name="Google Shape;5585;p26"/>
              <p:cNvSpPr/>
              <p:nvPr/>
            </p:nvSpPr>
            <p:spPr>
              <a:xfrm>
                <a:off x="112275" y="2948438"/>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6" name="Google Shape;5586;p26"/>
              <p:cNvSpPr/>
              <p:nvPr/>
            </p:nvSpPr>
            <p:spPr>
              <a:xfrm>
                <a:off x="360775" y="2962613"/>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7" name="Google Shape;5587;p26"/>
              <p:cNvSpPr/>
              <p:nvPr/>
            </p:nvSpPr>
            <p:spPr>
              <a:xfrm>
                <a:off x="1047450" y="2968463"/>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rgbClr val="191919">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8" name="Google Shape;5588;p26"/>
              <p:cNvSpPr/>
              <p:nvPr/>
            </p:nvSpPr>
            <p:spPr>
              <a:xfrm>
                <a:off x="1903550" y="2947613"/>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rgbClr val="191919">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9" name="Google Shape;5589;p26"/>
              <p:cNvSpPr/>
              <p:nvPr/>
            </p:nvSpPr>
            <p:spPr>
              <a:xfrm>
                <a:off x="1899375" y="2954288"/>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0" name="Google Shape;5590;p26"/>
              <p:cNvSpPr/>
              <p:nvPr/>
            </p:nvSpPr>
            <p:spPr>
              <a:xfrm>
                <a:off x="1858500" y="2955938"/>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1" name="Google Shape;5591;p26"/>
              <p:cNvSpPr/>
              <p:nvPr/>
            </p:nvSpPr>
            <p:spPr>
              <a:xfrm>
                <a:off x="112275" y="2948438"/>
                <a:ext cx="2249125" cy="1553525"/>
              </a:xfrm>
              <a:custGeom>
                <a:avLst/>
                <a:gdLst/>
                <a:ahLst/>
                <a:cxnLst/>
                <a:rect l="l" t="t" r="r" b="b"/>
                <a:pathLst>
                  <a:path w="89965" h="62141" extrusionOk="0">
                    <a:moveTo>
                      <a:pt x="71585" y="58242"/>
                    </a:moveTo>
                    <a:lnTo>
                      <a:pt x="71585" y="58242"/>
                    </a:lnTo>
                    <a:cubicBezTo>
                      <a:pt x="71590" y="58323"/>
                      <a:pt x="71595" y="58404"/>
                      <a:pt x="71601" y="58485"/>
                    </a:cubicBezTo>
                    <a:lnTo>
                      <a:pt x="71601" y="58485"/>
                    </a:lnTo>
                    <a:cubicBezTo>
                      <a:pt x="71593" y="58407"/>
                      <a:pt x="71585" y="58324"/>
                      <a:pt x="71585" y="58242"/>
                    </a:cubicBezTo>
                    <a:close/>
                    <a:moveTo>
                      <a:pt x="71017" y="1"/>
                    </a:moveTo>
                    <a:lnTo>
                      <a:pt x="71017" y="1"/>
                    </a:lnTo>
                    <a:cubicBezTo>
                      <a:pt x="59142" y="634"/>
                      <a:pt x="18180" y="15879"/>
                      <a:pt x="1301" y="29722"/>
                    </a:cubicBezTo>
                    <a:cubicBezTo>
                      <a:pt x="100" y="30723"/>
                      <a:pt x="0" y="32524"/>
                      <a:pt x="1101" y="33625"/>
                    </a:cubicBezTo>
                    <a:cubicBezTo>
                      <a:pt x="3569" y="36060"/>
                      <a:pt x="5371" y="39762"/>
                      <a:pt x="5871" y="44166"/>
                    </a:cubicBezTo>
                    <a:cubicBezTo>
                      <a:pt x="6046" y="45630"/>
                      <a:pt x="7281" y="46551"/>
                      <a:pt x="8544" y="46551"/>
                    </a:cubicBezTo>
                    <a:cubicBezTo>
                      <a:pt x="9208" y="46551"/>
                      <a:pt x="9879" y="46296"/>
                      <a:pt x="10408" y="45733"/>
                    </a:cubicBezTo>
                    <a:cubicBezTo>
                      <a:pt x="10808" y="45333"/>
                      <a:pt x="11208" y="44933"/>
                      <a:pt x="11608" y="44532"/>
                    </a:cubicBezTo>
                    <a:lnTo>
                      <a:pt x="11608" y="44532"/>
                    </a:lnTo>
                    <a:cubicBezTo>
                      <a:pt x="9974" y="46200"/>
                      <a:pt x="11175" y="49002"/>
                      <a:pt x="13543" y="49002"/>
                    </a:cubicBezTo>
                    <a:cubicBezTo>
                      <a:pt x="20381" y="49036"/>
                      <a:pt x="28887" y="52171"/>
                      <a:pt x="33190" y="56775"/>
                    </a:cubicBezTo>
                    <a:cubicBezTo>
                      <a:pt x="33734" y="57373"/>
                      <a:pt x="34457" y="57658"/>
                      <a:pt x="35171" y="57658"/>
                    </a:cubicBezTo>
                    <a:cubicBezTo>
                      <a:pt x="36168" y="57658"/>
                      <a:pt x="37147" y="57104"/>
                      <a:pt x="37594" y="56074"/>
                    </a:cubicBezTo>
                    <a:cubicBezTo>
                      <a:pt x="37794" y="55574"/>
                      <a:pt x="37994" y="55107"/>
                      <a:pt x="38227" y="54606"/>
                    </a:cubicBezTo>
                    <a:lnTo>
                      <a:pt x="38227" y="54606"/>
                    </a:lnTo>
                    <a:cubicBezTo>
                      <a:pt x="37408" y="56428"/>
                      <a:pt x="38799" y="58333"/>
                      <a:pt x="40666" y="58333"/>
                    </a:cubicBezTo>
                    <a:cubicBezTo>
                      <a:pt x="40849" y="58333"/>
                      <a:pt x="41038" y="58315"/>
                      <a:pt x="41230" y="58276"/>
                    </a:cubicBezTo>
                    <a:cubicBezTo>
                      <a:pt x="43367" y="57814"/>
                      <a:pt x="45880" y="57597"/>
                      <a:pt x="48538" y="57597"/>
                    </a:cubicBezTo>
                    <a:cubicBezTo>
                      <a:pt x="55294" y="57597"/>
                      <a:pt x="62989" y="58998"/>
                      <a:pt x="67849" y="61344"/>
                    </a:cubicBezTo>
                    <a:cubicBezTo>
                      <a:pt x="68217" y="61519"/>
                      <a:pt x="68597" y="61599"/>
                      <a:pt x="68967" y="61599"/>
                    </a:cubicBezTo>
                    <a:cubicBezTo>
                      <a:pt x="70405" y="61599"/>
                      <a:pt x="71694" y="60389"/>
                      <a:pt x="71625" y="58814"/>
                    </a:cubicBezTo>
                    <a:lnTo>
                      <a:pt x="71625" y="58814"/>
                    </a:lnTo>
                    <a:cubicBezTo>
                      <a:pt x="71648" y="59124"/>
                      <a:pt x="71677" y="59434"/>
                      <a:pt x="71718" y="59743"/>
                    </a:cubicBezTo>
                    <a:cubicBezTo>
                      <a:pt x="71838" y="61184"/>
                      <a:pt x="73064" y="62141"/>
                      <a:pt x="74364" y="62141"/>
                    </a:cubicBezTo>
                    <a:cubicBezTo>
                      <a:pt x="74870" y="62141"/>
                      <a:pt x="75387" y="61996"/>
                      <a:pt x="75854" y="61678"/>
                    </a:cubicBezTo>
                    <a:cubicBezTo>
                      <a:pt x="79557" y="59143"/>
                      <a:pt x="84560" y="57175"/>
                      <a:pt x="89964" y="56007"/>
                    </a:cubicBezTo>
                    <a:cubicBezTo>
                      <a:pt x="89764" y="55974"/>
                      <a:pt x="89531" y="55874"/>
                      <a:pt x="89331" y="55774"/>
                    </a:cubicBezTo>
                    <a:cubicBezTo>
                      <a:pt x="84466" y="53426"/>
                      <a:pt x="76762" y="52041"/>
                      <a:pt x="70001" y="52041"/>
                    </a:cubicBezTo>
                    <a:cubicBezTo>
                      <a:pt x="67350" y="52041"/>
                      <a:pt x="64844" y="52254"/>
                      <a:pt x="62712" y="52705"/>
                    </a:cubicBezTo>
                    <a:cubicBezTo>
                      <a:pt x="62205" y="52816"/>
                      <a:pt x="61561" y="52870"/>
                      <a:pt x="60853" y="52870"/>
                    </a:cubicBezTo>
                    <a:cubicBezTo>
                      <a:pt x="58578" y="52870"/>
                      <a:pt x="55657" y="52306"/>
                      <a:pt x="54639" y="51237"/>
                    </a:cubicBezTo>
                    <a:cubicBezTo>
                      <a:pt x="50369" y="46601"/>
                      <a:pt x="41830" y="43498"/>
                      <a:pt x="35025" y="43465"/>
                    </a:cubicBezTo>
                    <a:cubicBezTo>
                      <a:pt x="32657" y="43465"/>
                      <a:pt x="27620" y="40863"/>
                      <a:pt x="27353" y="38628"/>
                    </a:cubicBezTo>
                    <a:cubicBezTo>
                      <a:pt x="26853" y="34225"/>
                      <a:pt x="25051" y="30522"/>
                      <a:pt x="22550" y="28054"/>
                    </a:cubicBezTo>
                    <a:cubicBezTo>
                      <a:pt x="21449" y="26987"/>
                      <a:pt x="21582" y="25152"/>
                      <a:pt x="22783" y="24185"/>
                    </a:cubicBezTo>
                    <a:cubicBezTo>
                      <a:pt x="33624" y="15278"/>
                      <a:pt x="54406" y="5805"/>
                      <a:pt x="71017"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2" name="Google Shape;5592;p26"/>
              <p:cNvSpPr/>
              <p:nvPr/>
            </p:nvSpPr>
            <p:spPr>
              <a:xfrm>
                <a:off x="1820150" y="2665738"/>
                <a:ext cx="184325" cy="255200"/>
              </a:xfrm>
              <a:custGeom>
                <a:avLst/>
                <a:gdLst/>
                <a:ahLst/>
                <a:cxnLst/>
                <a:rect l="l" t="t" r="r" b="b"/>
                <a:pathLst>
                  <a:path w="7373" h="10208" extrusionOk="0">
                    <a:moveTo>
                      <a:pt x="3670" y="0"/>
                    </a:moveTo>
                    <a:cubicBezTo>
                      <a:pt x="1835" y="0"/>
                      <a:pt x="1" y="10208"/>
                      <a:pt x="1" y="10208"/>
                    </a:cubicBezTo>
                    <a:lnTo>
                      <a:pt x="7372" y="10208"/>
                    </a:lnTo>
                    <a:cubicBezTo>
                      <a:pt x="7372" y="10208"/>
                      <a:pt x="5538"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3" name="Google Shape;5593;p26"/>
              <p:cNvSpPr/>
              <p:nvPr/>
            </p:nvSpPr>
            <p:spPr>
              <a:xfrm>
                <a:off x="1765100" y="2865038"/>
                <a:ext cx="293575" cy="111775"/>
              </a:xfrm>
              <a:custGeom>
                <a:avLst/>
                <a:gdLst/>
                <a:ahLst/>
                <a:cxnLst/>
                <a:rect l="l" t="t" r="r" b="b"/>
                <a:pathLst>
                  <a:path w="11743" h="4471" extrusionOk="0">
                    <a:moveTo>
                      <a:pt x="2002" y="1"/>
                    </a:moveTo>
                    <a:cubicBezTo>
                      <a:pt x="902" y="1"/>
                      <a:pt x="1" y="902"/>
                      <a:pt x="1" y="2002"/>
                    </a:cubicBezTo>
                    <a:lnTo>
                      <a:pt x="1" y="2469"/>
                    </a:lnTo>
                    <a:cubicBezTo>
                      <a:pt x="1" y="3570"/>
                      <a:pt x="902" y="4471"/>
                      <a:pt x="2002" y="4471"/>
                    </a:cubicBezTo>
                    <a:lnTo>
                      <a:pt x="9741" y="4471"/>
                    </a:lnTo>
                    <a:cubicBezTo>
                      <a:pt x="10875" y="4471"/>
                      <a:pt x="11743" y="3570"/>
                      <a:pt x="11743" y="2469"/>
                    </a:cubicBezTo>
                    <a:lnTo>
                      <a:pt x="11743" y="2002"/>
                    </a:lnTo>
                    <a:cubicBezTo>
                      <a:pt x="11743" y="902"/>
                      <a:pt x="10875" y="1"/>
                      <a:pt x="9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94" name="Google Shape;5594;p26"/>
          <p:cNvGrpSpPr/>
          <p:nvPr/>
        </p:nvGrpSpPr>
        <p:grpSpPr>
          <a:xfrm>
            <a:off x="3732607" y="4658911"/>
            <a:ext cx="3369488" cy="1707138"/>
            <a:chOff x="7924800" y="529913"/>
            <a:chExt cx="3624275" cy="1836225"/>
          </a:xfrm>
        </p:grpSpPr>
        <p:sp>
          <p:nvSpPr>
            <p:cNvPr id="5595" name="Google Shape;5595;p26"/>
            <p:cNvSpPr/>
            <p:nvPr/>
          </p:nvSpPr>
          <p:spPr>
            <a:xfrm>
              <a:off x="7924800" y="812613"/>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6" name="Google Shape;5596;p26"/>
            <p:cNvSpPr/>
            <p:nvPr/>
          </p:nvSpPr>
          <p:spPr>
            <a:xfrm>
              <a:off x="8173300" y="826788"/>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7" name="Google Shape;5597;p26"/>
            <p:cNvSpPr/>
            <p:nvPr/>
          </p:nvSpPr>
          <p:spPr>
            <a:xfrm>
              <a:off x="8859975" y="832638"/>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8" name="Google Shape;5598;p26"/>
            <p:cNvSpPr/>
            <p:nvPr/>
          </p:nvSpPr>
          <p:spPr>
            <a:xfrm>
              <a:off x="9716075" y="811788"/>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9" name="Google Shape;5599;p26"/>
            <p:cNvSpPr/>
            <p:nvPr/>
          </p:nvSpPr>
          <p:spPr>
            <a:xfrm>
              <a:off x="9711900" y="818463"/>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0" name="Google Shape;5600;p26"/>
            <p:cNvSpPr/>
            <p:nvPr/>
          </p:nvSpPr>
          <p:spPr>
            <a:xfrm>
              <a:off x="9671025" y="820113"/>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1" name="Google Shape;5601;p26"/>
            <p:cNvGrpSpPr/>
            <p:nvPr/>
          </p:nvGrpSpPr>
          <p:grpSpPr>
            <a:xfrm>
              <a:off x="7924800" y="529913"/>
              <a:ext cx="3624275" cy="1836225"/>
              <a:chOff x="112275" y="2665738"/>
              <a:chExt cx="3624275" cy="1836225"/>
            </a:xfrm>
          </p:grpSpPr>
          <p:sp>
            <p:nvSpPr>
              <p:cNvPr id="5602" name="Google Shape;5602;p26"/>
              <p:cNvSpPr/>
              <p:nvPr/>
            </p:nvSpPr>
            <p:spPr>
              <a:xfrm>
                <a:off x="112275" y="2948438"/>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3" name="Google Shape;5603;p26"/>
              <p:cNvSpPr/>
              <p:nvPr/>
            </p:nvSpPr>
            <p:spPr>
              <a:xfrm>
                <a:off x="360775" y="2962613"/>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4" name="Google Shape;5604;p26"/>
              <p:cNvSpPr/>
              <p:nvPr/>
            </p:nvSpPr>
            <p:spPr>
              <a:xfrm>
                <a:off x="1047450" y="2968463"/>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rgbClr val="191919">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5" name="Google Shape;5605;p26"/>
              <p:cNvSpPr/>
              <p:nvPr/>
            </p:nvSpPr>
            <p:spPr>
              <a:xfrm>
                <a:off x="1903550" y="2947613"/>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rgbClr val="191919">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6" name="Google Shape;5606;p26"/>
              <p:cNvSpPr/>
              <p:nvPr/>
            </p:nvSpPr>
            <p:spPr>
              <a:xfrm>
                <a:off x="1899375" y="2954288"/>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7" name="Google Shape;5607;p26"/>
              <p:cNvSpPr/>
              <p:nvPr/>
            </p:nvSpPr>
            <p:spPr>
              <a:xfrm>
                <a:off x="1858500" y="2955938"/>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8" name="Google Shape;5608;p26"/>
              <p:cNvSpPr/>
              <p:nvPr/>
            </p:nvSpPr>
            <p:spPr>
              <a:xfrm>
                <a:off x="112275" y="2948438"/>
                <a:ext cx="2249125" cy="1553525"/>
              </a:xfrm>
              <a:custGeom>
                <a:avLst/>
                <a:gdLst/>
                <a:ahLst/>
                <a:cxnLst/>
                <a:rect l="l" t="t" r="r" b="b"/>
                <a:pathLst>
                  <a:path w="89965" h="62141" extrusionOk="0">
                    <a:moveTo>
                      <a:pt x="71585" y="58242"/>
                    </a:moveTo>
                    <a:lnTo>
                      <a:pt x="71585" y="58242"/>
                    </a:lnTo>
                    <a:cubicBezTo>
                      <a:pt x="71590" y="58323"/>
                      <a:pt x="71595" y="58404"/>
                      <a:pt x="71601" y="58485"/>
                    </a:cubicBezTo>
                    <a:lnTo>
                      <a:pt x="71601" y="58485"/>
                    </a:lnTo>
                    <a:cubicBezTo>
                      <a:pt x="71593" y="58407"/>
                      <a:pt x="71585" y="58324"/>
                      <a:pt x="71585" y="58242"/>
                    </a:cubicBezTo>
                    <a:close/>
                    <a:moveTo>
                      <a:pt x="71017" y="1"/>
                    </a:moveTo>
                    <a:lnTo>
                      <a:pt x="71017" y="1"/>
                    </a:lnTo>
                    <a:cubicBezTo>
                      <a:pt x="59142" y="634"/>
                      <a:pt x="18180" y="15879"/>
                      <a:pt x="1301" y="29722"/>
                    </a:cubicBezTo>
                    <a:cubicBezTo>
                      <a:pt x="100" y="30723"/>
                      <a:pt x="0" y="32524"/>
                      <a:pt x="1101" y="33625"/>
                    </a:cubicBezTo>
                    <a:cubicBezTo>
                      <a:pt x="3569" y="36060"/>
                      <a:pt x="5371" y="39762"/>
                      <a:pt x="5871" y="44166"/>
                    </a:cubicBezTo>
                    <a:cubicBezTo>
                      <a:pt x="6046" y="45630"/>
                      <a:pt x="7281" y="46551"/>
                      <a:pt x="8544" y="46551"/>
                    </a:cubicBezTo>
                    <a:cubicBezTo>
                      <a:pt x="9208" y="46551"/>
                      <a:pt x="9879" y="46296"/>
                      <a:pt x="10408" y="45733"/>
                    </a:cubicBezTo>
                    <a:cubicBezTo>
                      <a:pt x="10808" y="45333"/>
                      <a:pt x="11208" y="44933"/>
                      <a:pt x="11608" y="44532"/>
                    </a:cubicBezTo>
                    <a:lnTo>
                      <a:pt x="11608" y="44532"/>
                    </a:lnTo>
                    <a:cubicBezTo>
                      <a:pt x="9974" y="46200"/>
                      <a:pt x="11175" y="49002"/>
                      <a:pt x="13543" y="49002"/>
                    </a:cubicBezTo>
                    <a:cubicBezTo>
                      <a:pt x="20381" y="49036"/>
                      <a:pt x="28887" y="52171"/>
                      <a:pt x="33190" y="56775"/>
                    </a:cubicBezTo>
                    <a:cubicBezTo>
                      <a:pt x="33734" y="57373"/>
                      <a:pt x="34457" y="57658"/>
                      <a:pt x="35171" y="57658"/>
                    </a:cubicBezTo>
                    <a:cubicBezTo>
                      <a:pt x="36168" y="57658"/>
                      <a:pt x="37147" y="57104"/>
                      <a:pt x="37594" y="56074"/>
                    </a:cubicBezTo>
                    <a:cubicBezTo>
                      <a:pt x="37794" y="55574"/>
                      <a:pt x="37994" y="55107"/>
                      <a:pt x="38227" y="54606"/>
                    </a:cubicBezTo>
                    <a:lnTo>
                      <a:pt x="38227" y="54606"/>
                    </a:lnTo>
                    <a:cubicBezTo>
                      <a:pt x="37408" y="56428"/>
                      <a:pt x="38799" y="58333"/>
                      <a:pt x="40666" y="58333"/>
                    </a:cubicBezTo>
                    <a:cubicBezTo>
                      <a:pt x="40849" y="58333"/>
                      <a:pt x="41038" y="58315"/>
                      <a:pt x="41230" y="58276"/>
                    </a:cubicBezTo>
                    <a:cubicBezTo>
                      <a:pt x="43367" y="57814"/>
                      <a:pt x="45880" y="57597"/>
                      <a:pt x="48538" y="57597"/>
                    </a:cubicBezTo>
                    <a:cubicBezTo>
                      <a:pt x="55294" y="57597"/>
                      <a:pt x="62989" y="58998"/>
                      <a:pt x="67849" y="61344"/>
                    </a:cubicBezTo>
                    <a:cubicBezTo>
                      <a:pt x="68217" y="61519"/>
                      <a:pt x="68597" y="61599"/>
                      <a:pt x="68967" y="61599"/>
                    </a:cubicBezTo>
                    <a:cubicBezTo>
                      <a:pt x="70405" y="61599"/>
                      <a:pt x="71694" y="60389"/>
                      <a:pt x="71625" y="58814"/>
                    </a:cubicBezTo>
                    <a:lnTo>
                      <a:pt x="71625" y="58814"/>
                    </a:lnTo>
                    <a:cubicBezTo>
                      <a:pt x="71648" y="59124"/>
                      <a:pt x="71677" y="59434"/>
                      <a:pt x="71718" y="59743"/>
                    </a:cubicBezTo>
                    <a:cubicBezTo>
                      <a:pt x="71838" y="61184"/>
                      <a:pt x="73064" y="62141"/>
                      <a:pt x="74364" y="62141"/>
                    </a:cubicBezTo>
                    <a:cubicBezTo>
                      <a:pt x="74870" y="62141"/>
                      <a:pt x="75387" y="61996"/>
                      <a:pt x="75854" y="61678"/>
                    </a:cubicBezTo>
                    <a:cubicBezTo>
                      <a:pt x="79557" y="59143"/>
                      <a:pt x="84560" y="57175"/>
                      <a:pt x="89964" y="56007"/>
                    </a:cubicBezTo>
                    <a:cubicBezTo>
                      <a:pt x="89764" y="55974"/>
                      <a:pt x="89531" y="55874"/>
                      <a:pt x="89331" y="55774"/>
                    </a:cubicBezTo>
                    <a:cubicBezTo>
                      <a:pt x="84466" y="53426"/>
                      <a:pt x="76762" y="52041"/>
                      <a:pt x="70001" y="52041"/>
                    </a:cubicBezTo>
                    <a:cubicBezTo>
                      <a:pt x="67350" y="52041"/>
                      <a:pt x="64844" y="52254"/>
                      <a:pt x="62712" y="52705"/>
                    </a:cubicBezTo>
                    <a:cubicBezTo>
                      <a:pt x="62205" y="52816"/>
                      <a:pt x="61561" y="52870"/>
                      <a:pt x="60853" y="52870"/>
                    </a:cubicBezTo>
                    <a:cubicBezTo>
                      <a:pt x="58578" y="52870"/>
                      <a:pt x="55657" y="52306"/>
                      <a:pt x="54639" y="51237"/>
                    </a:cubicBezTo>
                    <a:cubicBezTo>
                      <a:pt x="50369" y="46601"/>
                      <a:pt x="41830" y="43498"/>
                      <a:pt x="35025" y="43465"/>
                    </a:cubicBezTo>
                    <a:cubicBezTo>
                      <a:pt x="32657" y="43465"/>
                      <a:pt x="27620" y="40863"/>
                      <a:pt x="27353" y="38628"/>
                    </a:cubicBezTo>
                    <a:cubicBezTo>
                      <a:pt x="26853" y="34225"/>
                      <a:pt x="25051" y="30522"/>
                      <a:pt x="22550" y="28054"/>
                    </a:cubicBezTo>
                    <a:cubicBezTo>
                      <a:pt x="21449" y="26987"/>
                      <a:pt x="21582" y="25152"/>
                      <a:pt x="22783" y="24185"/>
                    </a:cubicBezTo>
                    <a:cubicBezTo>
                      <a:pt x="33624" y="15278"/>
                      <a:pt x="54406" y="5805"/>
                      <a:pt x="71017"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9" name="Google Shape;5609;p26"/>
              <p:cNvSpPr/>
              <p:nvPr/>
            </p:nvSpPr>
            <p:spPr>
              <a:xfrm>
                <a:off x="1820150" y="2665738"/>
                <a:ext cx="184325" cy="255200"/>
              </a:xfrm>
              <a:custGeom>
                <a:avLst/>
                <a:gdLst/>
                <a:ahLst/>
                <a:cxnLst/>
                <a:rect l="l" t="t" r="r" b="b"/>
                <a:pathLst>
                  <a:path w="7373" h="10208" extrusionOk="0">
                    <a:moveTo>
                      <a:pt x="3670" y="0"/>
                    </a:moveTo>
                    <a:cubicBezTo>
                      <a:pt x="1835" y="0"/>
                      <a:pt x="1" y="10208"/>
                      <a:pt x="1" y="10208"/>
                    </a:cubicBezTo>
                    <a:lnTo>
                      <a:pt x="7372" y="10208"/>
                    </a:lnTo>
                    <a:cubicBezTo>
                      <a:pt x="7372" y="10208"/>
                      <a:pt x="5538"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0" name="Google Shape;5610;p26"/>
              <p:cNvSpPr/>
              <p:nvPr/>
            </p:nvSpPr>
            <p:spPr>
              <a:xfrm>
                <a:off x="1765100" y="2865038"/>
                <a:ext cx="293575" cy="111775"/>
              </a:xfrm>
              <a:custGeom>
                <a:avLst/>
                <a:gdLst/>
                <a:ahLst/>
                <a:cxnLst/>
                <a:rect l="l" t="t" r="r" b="b"/>
                <a:pathLst>
                  <a:path w="11743" h="4471" extrusionOk="0">
                    <a:moveTo>
                      <a:pt x="2002" y="1"/>
                    </a:moveTo>
                    <a:cubicBezTo>
                      <a:pt x="902" y="1"/>
                      <a:pt x="1" y="902"/>
                      <a:pt x="1" y="2002"/>
                    </a:cubicBezTo>
                    <a:lnTo>
                      <a:pt x="1" y="2469"/>
                    </a:lnTo>
                    <a:cubicBezTo>
                      <a:pt x="1" y="3570"/>
                      <a:pt x="902" y="4471"/>
                      <a:pt x="2002" y="4471"/>
                    </a:cubicBezTo>
                    <a:lnTo>
                      <a:pt x="9741" y="4471"/>
                    </a:lnTo>
                    <a:cubicBezTo>
                      <a:pt x="10875" y="4471"/>
                      <a:pt x="11743" y="3570"/>
                      <a:pt x="11743" y="2469"/>
                    </a:cubicBezTo>
                    <a:lnTo>
                      <a:pt x="11743" y="2002"/>
                    </a:lnTo>
                    <a:cubicBezTo>
                      <a:pt x="11743" y="902"/>
                      <a:pt x="10875" y="1"/>
                      <a:pt x="9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819"/>
        <p:cNvGrpSpPr/>
        <p:nvPr/>
      </p:nvGrpSpPr>
      <p:grpSpPr>
        <a:xfrm>
          <a:off x="0" y="0"/>
          <a:ext cx="0" cy="0"/>
          <a:chOff x="0" y="0"/>
          <a:chExt cx="0" cy="0"/>
        </a:xfrm>
      </p:grpSpPr>
      <p:grpSp>
        <p:nvGrpSpPr>
          <p:cNvPr id="820" name="Google Shape;820;p5"/>
          <p:cNvGrpSpPr/>
          <p:nvPr/>
        </p:nvGrpSpPr>
        <p:grpSpPr>
          <a:xfrm>
            <a:off x="50125" y="0"/>
            <a:ext cx="8858300" cy="5317875"/>
            <a:chOff x="50125" y="0"/>
            <a:chExt cx="8858300" cy="5317875"/>
          </a:xfrm>
        </p:grpSpPr>
        <p:sp>
          <p:nvSpPr>
            <p:cNvPr id="821" name="Google Shape;821;p5"/>
            <p:cNvSpPr/>
            <p:nvPr/>
          </p:nvSpPr>
          <p:spPr>
            <a:xfrm>
              <a:off x="1626250" y="155125"/>
              <a:ext cx="128450" cy="162650"/>
            </a:xfrm>
            <a:custGeom>
              <a:avLst/>
              <a:gdLst/>
              <a:ahLst/>
              <a:cxnLst/>
              <a:rect l="l" t="t" r="r" b="b"/>
              <a:pathLst>
                <a:path w="5138" h="6506" extrusionOk="0">
                  <a:moveTo>
                    <a:pt x="2569" y="0"/>
                  </a:moveTo>
                  <a:cubicBezTo>
                    <a:pt x="2001" y="1702"/>
                    <a:pt x="0" y="6505"/>
                    <a:pt x="2569" y="6505"/>
                  </a:cubicBezTo>
                  <a:cubicBezTo>
                    <a:pt x="5137" y="6505"/>
                    <a:pt x="3236"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
            <p:cNvSpPr/>
            <p:nvPr/>
          </p:nvSpPr>
          <p:spPr>
            <a:xfrm>
              <a:off x="3958725" y="519550"/>
              <a:ext cx="128450" cy="162650"/>
            </a:xfrm>
            <a:custGeom>
              <a:avLst/>
              <a:gdLst/>
              <a:ahLst/>
              <a:cxnLst/>
              <a:rect l="l" t="t" r="r" b="b"/>
              <a:pathLst>
                <a:path w="5138" h="6506" extrusionOk="0">
                  <a:moveTo>
                    <a:pt x="2569" y="0"/>
                  </a:moveTo>
                  <a:cubicBezTo>
                    <a:pt x="1969" y="1668"/>
                    <a:pt x="1" y="6505"/>
                    <a:pt x="2569" y="6505"/>
                  </a:cubicBezTo>
                  <a:cubicBezTo>
                    <a:pt x="5138" y="6505"/>
                    <a:pt x="3237"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
            <p:cNvSpPr/>
            <p:nvPr/>
          </p:nvSpPr>
          <p:spPr>
            <a:xfrm>
              <a:off x="1291000" y="171040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
            <p:cNvSpPr/>
            <p:nvPr/>
          </p:nvSpPr>
          <p:spPr>
            <a:xfrm>
              <a:off x="447900" y="0"/>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
            <p:cNvSpPr/>
            <p:nvPr/>
          </p:nvSpPr>
          <p:spPr>
            <a:xfrm>
              <a:off x="50125" y="1522775"/>
              <a:ext cx="128450" cy="162625"/>
            </a:xfrm>
            <a:custGeom>
              <a:avLst/>
              <a:gdLst/>
              <a:ahLst/>
              <a:cxnLst/>
              <a:rect l="l" t="t" r="r" b="b"/>
              <a:pathLst>
                <a:path w="5138" h="6505" extrusionOk="0">
                  <a:moveTo>
                    <a:pt x="2569" y="0"/>
                  </a:moveTo>
                  <a:cubicBezTo>
                    <a:pt x="2001" y="1701"/>
                    <a:pt x="0" y="6505"/>
                    <a:pt x="2569" y="6505"/>
                  </a:cubicBezTo>
                  <a:cubicBezTo>
                    <a:pt x="5137" y="6505"/>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
            <p:cNvSpPr/>
            <p:nvPr/>
          </p:nvSpPr>
          <p:spPr>
            <a:xfrm>
              <a:off x="2361775" y="311075"/>
              <a:ext cx="128450" cy="162625"/>
            </a:xfrm>
            <a:custGeom>
              <a:avLst/>
              <a:gdLst/>
              <a:ahLst/>
              <a:cxnLst/>
              <a:rect l="l" t="t" r="r" b="b"/>
              <a:pathLst>
                <a:path w="5138" h="6505" extrusionOk="0">
                  <a:moveTo>
                    <a:pt x="2569" y="0"/>
                  </a:moveTo>
                  <a:cubicBezTo>
                    <a:pt x="1968" y="1668"/>
                    <a:pt x="0" y="6505"/>
                    <a:pt x="2569" y="6505"/>
                  </a:cubicBezTo>
                  <a:cubicBezTo>
                    <a:pt x="5137" y="6505"/>
                    <a:pt x="3236"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
            <p:cNvSpPr/>
            <p:nvPr/>
          </p:nvSpPr>
          <p:spPr>
            <a:xfrm>
              <a:off x="1150075" y="229350"/>
              <a:ext cx="128450" cy="163475"/>
            </a:xfrm>
            <a:custGeom>
              <a:avLst/>
              <a:gdLst/>
              <a:ahLst/>
              <a:cxnLst/>
              <a:rect l="l" t="t" r="r" b="b"/>
              <a:pathLst>
                <a:path w="5138" h="6539" extrusionOk="0">
                  <a:moveTo>
                    <a:pt x="2569" y="0"/>
                  </a:moveTo>
                  <a:cubicBezTo>
                    <a:pt x="2002" y="1701"/>
                    <a:pt x="0" y="6538"/>
                    <a:pt x="2569" y="6538"/>
                  </a:cubicBezTo>
                  <a:cubicBezTo>
                    <a:pt x="5137" y="6538"/>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
            <p:cNvSpPr/>
            <p:nvPr/>
          </p:nvSpPr>
          <p:spPr>
            <a:xfrm>
              <a:off x="3177350" y="203500"/>
              <a:ext cx="131775" cy="167625"/>
            </a:xfrm>
            <a:custGeom>
              <a:avLst/>
              <a:gdLst/>
              <a:ahLst/>
              <a:cxnLst/>
              <a:rect l="l" t="t" r="r" b="b"/>
              <a:pathLst>
                <a:path w="5271" h="6705" extrusionOk="0">
                  <a:moveTo>
                    <a:pt x="2636" y="0"/>
                  </a:moveTo>
                  <a:cubicBezTo>
                    <a:pt x="2035" y="1735"/>
                    <a:pt x="0" y="6705"/>
                    <a:pt x="2636" y="6705"/>
                  </a:cubicBezTo>
                  <a:cubicBezTo>
                    <a:pt x="5271" y="6705"/>
                    <a:pt x="3336"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
            <p:cNvSpPr/>
            <p:nvPr/>
          </p:nvSpPr>
          <p:spPr>
            <a:xfrm>
              <a:off x="4516625" y="287725"/>
              <a:ext cx="132625" cy="167625"/>
            </a:xfrm>
            <a:custGeom>
              <a:avLst/>
              <a:gdLst/>
              <a:ahLst/>
              <a:cxnLst/>
              <a:rect l="l" t="t" r="r" b="b"/>
              <a:pathLst>
                <a:path w="5305" h="6705" extrusionOk="0">
                  <a:moveTo>
                    <a:pt x="2670" y="0"/>
                  </a:moveTo>
                  <a:cubicBezTo>
                    <a:pt x="2069" y="1735"/>
                    <a:pt x="1" y="6705"/>
                    <a:pt x="2670" y="6705"/>
                  </a:cubicBezTo>
                  <a:cubicBezTo>
                    <a:pt x="5305" y="6705"/>
                    <a:pt x="3370" y="1835"/>
                    <a:pt x="2670"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
            <p:cNvSpPr/>
            <p:nvPr/>
          </p:nvSpPr>
          <p:spPr>
            <a:xfrm>
              <a:off x="2141600" y="974875"/>
              <a:ext cx="128450" cy="162650"/>
            </a:xfrm>
            <a:custGeom>
              <a:avLst/>
              <a:gdLst/>
              <a:ahLst/>
              <a:cxnLst/>
              <a:rect l="l" t="t" r="r" b="b"/>
              <a:pathLst>
                <a:path w="5138" h="6506" extrusionOk="0">
                  <a:moveTo>
                    <a:pt x="2569" y="1"/>
                  </a:moveTo>
                  <a:cubicBezTo>
                    <a:pt x="2002" y="1702"/>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
            <p:cNvSpPr/>
            <p:nvPr/>
          </p:nvSpPr>
          <p:spPr>
            <a:xfrm>
              <a:off x="1764675" y="1737100"/>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
            <p:cNvSpPr/>
            <p:nvPr/>
          </p:nvSpPr>
          <p:spPr>
            <a:xfrm>
              <a:off x="3074775" y="1119975"/>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
            <p:cNvSpPr/>
            <p:nvPr/>
          </p:nvSpPr>
          <p:spPr>
            <a:xfrm>
              <a:off x="415375" y="1241725"/>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
            <p:cNvSpPr/>
            <p:nvPr/>
          </p:nvSpPr>
          <p:spPr>
            <a:xfrm>
              <a:off x="380350" y="2140700"/>
              <a:ext cx="132625" cy="167650"/>
            </a:xfrm>
            <a:custGeom>
              <a:avLst/>
              <a:gdLst/>
              <a:ahLst/>
              <a:cxnLst/>
              <a:rect l="l" t="t" r="r" b="b"/>
              <a:pathLst>
                <a:path w="5305" h="6706" extrusionOk="0">
                  <a:moveTo>
                    <a:pt x="2636" y="1"/>
                  </a:moveTo>
                  <a:cubicBezTo>
                    <a:pt x="2069" y="1735"/>
                    <a:pt x="0" y="6706"/>
                    <a:pt x="2636" y="6706"/>
                  </a:cubicBezTo>
                  <a:cubicBezTo>
                    <a:pt x="5304" y="6706"/>
                    <a:pt x="3370" y="1836"/>
                    <a:pt x="2636"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
            <p:cNvSpPr/>
            <p:nvPr/>
          </p:nvSpPr>
          <p:spPr>
            <a:xfrm>
              <a:off x="3653525" y="2276650"/>
              <a:ext cx="132625" cy="167625"/>
            </a:xfrm>
            <a:custGeom>
              <a:avLst/>
              <a:gdLst/>
              <a:ahLst/>
              <a:cxnLst/>
              <a:rect l="l" t="t" r="r" b="b"/>
              <a:pathLst>
                <a:path w="5305" h="6705" extrusionOk="0">
                  <a:moveTo>
                    <a:pt x="2669" y="0"/>
                  </a:moveTo>
                  <a:cubicBezTo>
                    <a:pt x="2068" y="1735"/>
                    <a:pt x="0" y="6705"/>
                    <a:pt x="2669" y="6705"/>
                  </a:cubicBezTo>
                  <a:cubicBezTo>
                    <a:pt x="5304" y="6705"/>
                    <a:pt x="3369" y="1868"/>
                    <a:pt x="26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
            <p:cNvSpPr/>
            <p:nvPr/>
          </p:nvSpPr>
          <p:spPr>
            <a:xfrm>
              <a:off x="2307550" y="1558625"/>
              <a:ext cx="128450" cy="162650"/>
            </a:xfrm>
            <a:custGeom>
              <a:avLst/>
              <a:gdLst/>
              <a:ahLst/>
              <a:cxnLst/>
              <a:rect l="l" t="t" r="r" b="b"/>
              <a:pathLst>
                <a:path w="5138" h="6506" extrusionOk="0">
                  <a:moveTo>
                    <a:pt x="2569" y="1"/>
                  </a:moveTo>
                  <a:cubicBezTo>
                    <a:pt x="2002" y="1668"/>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
            <p:cNvSpPr/>
            <p:nvPr/>
          </p:nvSpPr>
          <p:spPr>
            <a:xfrm>
              <a:off x="3263250" y="1710400"/>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
            <p:cNvSpPr/>
            <p:nvPr/>
          </p:nvSpPr>
          <p:spPr>
            <a:xfrm>
              <a:off x="82625" y="50370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
            <p:cNvSpPr/>
            <p:nvPr/>
          </p:nvSpPr>
          <p:spPr>
            <a:xfrm>
              <a:off x="3912025" y="1474400"/>
              <a:ext cx="131800" cy="167650"/>
            </a:xfrm>
            <a:custGeom>
              <a:avLst/>
              <a:gdLst/>
              <a:ahLst/>
              <a:cxnLst/>
              <a:rect l="l" t="t" r="r" b="b"/>
              <a:pathLst>
                <a:path w="5272" h="6706" extrusionOk="0">
                  <a:moveTo>
                    <a:pt x="2636" y="0"/>
                  </a:moveTo>
                  <a:cubicBezTo>
                    <a:pt x="2036" y="1735"/>
                    <a:pt x="1" y="6705"/>
                    <a:pt x="2636" y="6705"/>
                  </a:cubicBezTo>
                  <a:cubicBezTo>
                    <a:pt x="5271" y="6705"/>
                    <a:pt x="3337"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
            <p:cNvSpPr/>
            <p:nvPr/>
          </p:nvSpPr>
          <p:spPr>
            <a:xfrm>
              <a:off x="4092800" y="1049300"/>
              <a:ext cx="132600" cy="167650"/>
            </a:xfrm>
            <a:custGeom>
              <a:avLst/>
              <a:gdLst/>
              <a:ahLst/>
              <a:cxnLst/>
              <a:rect l="l" t="t" r="r" b="b"/>
              <a:pathLst>
                <a:path w="5304" h="6706" extrusionOk="0">
                  <a:moveTo>
                    <a:pt x="2669" y="1"/>
                  </a:moveTo>
                  <a:cubicBezTo>
                    <a:pt x="2068" y="1735"/>
                    <a:pt x="0" y="6705"/>
                    <a:pt x="2669" y="6705"/>
                  </a:cubicBezTo>
                  <a:cubicBezTo>
                    <a:pt x="5304" y="6705"/>
                    <a:pt x="3369" y="1835"/>
                    <a:pt x="26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
            <p:cNvSpPr/>
            <p:nvPr/>
          </p:nvSpPr>
          <p:spPr>
            <a:xfrm>
              <a:off x="2616950" y="1740425"/>
              <a:ext cx="128450" cy="162650"/>
            </a:xfrm>
            <a:custGeom>
              <a:avLst/>
              <a:gdLst/>
              <a:ahLst/>
              <a:cxnLst/>
              <a:rect l="l" t="t" r="r" b="b"/>
              <a:pathLst>
                <a:path w="5138" h="6506" extrusionOk="0">
                  <a:moveTo>
                    <a:pt x="2569" y="0"/>
                  </a:moveTo>
                  <a:cubicBezTo>
                    <a:pt x="2002" y="1702"/>
                    <a:pt x="0" y="6505"/>
                    <a:pt x="2569" y="6505"/>
                  </a:cubicBezTo>
                  <a:cubicBezTo>
                    <a:pt x="5137" y="6505"/>
                    <a:pt x="3269" y="1802"/>
                    <a:pt x="2569" y="0"/>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
            <p:cNvSpPr/>
            <p:nvPr/>
          </p:nvSpPr>
          <p:spPr>
            <a:xfrm>
              <a:off x="3572625" y="1893025"/>
              <a:ext cx="128450" cy="162650"/>
            </a:xfrm>
            <a:custGeom>
              <a:avLst/>
              <a:gdLst/>
              <a:ahLst/>
              <a:cxnLst/>
              <a:rect l="l" t="t" r="r" b="b"/>
              <a:pathLst>
                <a:path w="5138" h="6506" extrusionOk="0">
                  <a:moveTo>
                    <a:pt x="2569" y="1"/>
                  </a:moveTo>
                  <a:cubicBezTo>
                    <a:pt x="2002" y="1669"/>
                    <a:pt x="1" y="6505"/>
                    <a:pt x="2569" y="6505"/>
                  </a:cubicBezTo>
                  <a:cubicBezTo>
                    <a:pt x="5138" y="6505"/>
                    <a:pt x="3270" y="1802"/>
                    <a:pt x="2569"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
            <p:cNvSpPr/>
            <p:nvPr/>
          </p:nvSpPr>
          <p:spPr>
            <a:xfrm>
              <a:off x="392025" y="686325"/>
              <a:ext cx="128450" cy="162650"/>
            </a:xfrm>
            <a:custGeom>
              <a:avLst/>
              <a:gdLst/>
              <a:ahLst/>
              <a:cxnLst/>
              <a:rect l="l" t="t" r="r" b="b"/>
              <a:pathLst>
                <a:path w="5138" h="6506" extrusionOk="0">
                  <a:moveTo>
                    <a:pt x="2569" y="1"/>
                  </a:moveTo>
                  <a:cubicBezTo>
                    <a:pt x="2002" y="1669"/>
                    <a:pt x="0" y="6506"/>
                    <a:pt x="2569" y="6506"/>
                  </a:cubicBezTo>
                  <a:cubicBezTo>
                    <a:pt x="5137" y="6506"/>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
            <p:cNvSpPr/>
            <p:nvPr/>
          </p:nvSpPr>
          <p:spPr>
            <a:xfrm>
              <a:off x="6047850" y="155125"/>
              <a:ext cx="128450" cy="162650"/>
            </a:xfrm>
            <a:custGeom>
              <a:avLst/>
              <a:gdLst/>
              <a:ahLst/>
              <a:cxnLst/>
              <a:rect l="l" t="t" r="r" b="b"/>
              <a:pathLst>
                <a:path w="5138" h="6506" extrusionOk="0">
                  <a:moveTo>
                    <a:pt x="2569" y="0"/>
                  </a:moveTo>
                  <a:cubicBezTo>
                    <a:pt x="2001" y="1702"/>
                    <a:pt x="0" y="6505"/>
                    <a:pt x="2569" y="6505"/>
                  </a:cubicBezTo>
                  <a:cubicBezTo>
                    <a:pt x="5137" y="6505"/>
                    <a:pt x="3236"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
            <p:cNvSpPr/>
            <p:nvPr/>
          </p:nvSpPr>
          <p:spPr>
            <a:xfrm>
              <a:off x="8380325" y="519550"/>
              <a:ext cx="128450" cy="162650"/>
            </a:xfrm>
            <a:custGeom>
              <a:avLst/>
              <a:gdLst/>
              <a:ahLst/>
              <a:cxnLst/>
              <a:rect l="l" t="t" r="r" b="b"/>
              <a:pathLst>
                <a:path w="5138" h="6506" extrusionOk="0">
                  <a:moveTo>
                    <a:pt x="2569" y="0"/>
                  </a:moveTo>
                  <a:cubicBezTo>
                    <a:pt x="1969" y="1668"/>
                    <a:pt x="1" y="6505"/>
                    <a:pt x="2569" y="6505"/>
                  </a:cubicBezTo>
                  <a:cubicBezTo>
                    <a:pt x="5138" y="6505"/>
                    <a:pt x="3237"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
            <p:cNvSpPr/>
            <p:nvPr/>
          </p:nvSpPr>
          <p:spPr>
            <a:xfrm>
              <a:off x="5712600" y="171040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
            <p:cNvSpPr/>
            <p:nvPr/>
          </p:nvSpPr>
          <p:spPr>
            <a:xfrm>
              <a:off x="4869500" y="0"/>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
            <p:cNvSpPr/>
            <p:nvPr/>
          </p:nvSpPr>
          <p:spPr>
            <a:xfrm>
              <a:off x="4471725" y="1522775"/>
              <a:ext cx="128450" cy="162625"/>
            </a:xfrm>
            <a:custGeom>
              <a:avLst/>
              <a:gdLst/>
              <a:ahLst/>
              <a:cxnLst/>
              <a:rect l="l" t="t" r="r" b="b"/>
              <a:pathLst>
                <a:path w="5138" h="6505" extrusionOk="0">
                  <a:moveTo>
                    <a:pt x="2569" y="0"/>
                  </a:moveTo>
                  <a:cubicBezTo>
                    <a:pt x="2001" y="1701"/>
                    <a:pt x="0" y="6505"/>
                    <a:pt x="2569" y="6505"/>
                  </a:cubicBezTo>
                  <a:cubicBezTo>
                    <a:pt x="5137" y="6505"/>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
            <p:cNvSpPr/>
            <p:nvPr/>
          </p:nvSpPr>
          <p:spPr>
            <a:xfrm>
              <a:off x="6783375" y="311075"/>
              <a:ext cx="128450" cy="162625"/>
            </a:xfrm>
            <a:custGeom>
              <a:avLst/>
              <a:gdLst/>
              <a:ahLst/>
              <a:cxnLst/>
              <a:rect l="l" t="t" r="r" b="b"/>
              <a:pathLst>
                <a:path w="5138" h="6505" extrusionOk="0">
                  <a:moveTo>
                    <a:pt x="2569" y="0"/>
                  </a:moveTo>
                  <a:cubicBezTo>
                    <a:pt x="1968" y="1668"/>
                    <a:pt x="0" y="6505"/>
                    <a:pt x="2569" y="6505"/>
                  </a:cubicBezTo>
                  <a:cubicBezTo>
                    <a:pt x="5137" y="6505"/>
                    <a:pt x="3236"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
            <p:cNvSpPr/>
            <p:nvPr/>
          </p:nvSpPr>
          <p:spPr>
            <a:xfrm>
              <a:off x="5571675" y="229350"/>
              <a:ext cx="128450" cy="163475"/>
            </a:xfrm>
            <a:custGeom>
              <a:avLst/>
              <a:gdLst/>
              <a:ahLst/>
              <a:cxnLst/>
              <a:rect l="l" t="t" r="r" b="b"/>
              <a:pathLst>
                <a:path w="5138" h="6539" extrusionOk="0">
                  <a:moveTo>
                    <a:pt x="2569" y="0"/>
                  </a:moveTo>
                  <a:cubicBezTo>
                    <a:pt x="2002" y="1701"/>
                    <a:pt x="0" y="6538"/>
                    <a:pt x="2569" y="6538"/>
                  </a:cubicBezTo>
                  <a:cubicBezTo>
                    <a:pt x="5137" y="6538"/>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
            <p:cNvSpPr/>
            <p:nvPr/>
          </p:nvSpPr>
          <p:spPr>
            <a:xfrm>
              <a:off x="7598950" y="203500"/>
              <a:ext cx="131775" cy="167625"/>
            </a:xfrm>
            <a:custGeom>
              <a:avLst/>
              <a:gdLst/>
              <a:ahLst/>
              <a:cxnLst/>
              <a:rect l="l" t="t" r="r" b="b"/>
              <a:pathLst>
                <a:path w="5271" h="6705" extrusionOk="0">
                  <a:moveTo>
                    <a:pt x="2636" y="0"/>
                  </a:moveTo>
                  <a:cubicBezTo>
                    <a:pt x="2035" y="1735"/>
                    <a:pt x="0" y="6705"/>
                    <a:pt x="2636" y="6705"/>
                  </a:cubicBezTo>
                  <a:cubicBezTo>
                    <a:pt x="5271" y="6705"/>
                    <a:pt x="3336"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
            <p:cNvSpPr/>
            <p:nvPr/>
          </p:nvSpPr>
          <p:spPr>
            <a:xfrm>
              <a:off x="6563200" y="974875"/>
              <a:ext cx="128450" cy="162650"/>
            </a:xfrm>
            <a:custGeom>
              <a:avLst/>
              <a:gdLst/>
              <a:ahLst/>
              <a:cxnLst/>
              <a:rect l="l" t="t" r="r" b="b"/>
              <a:pathLst>
                <a:path w="5138" h="6506" extrusionOk="0">
                  <a:moveTo>
                    <a:pt x="2569" y="1"/>
                  </a:moveTo>
                  <a:cubicBezTo>
                    <a:pt x="2002" y="1702"/>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
            <p:cNvSpPr/>
            <p:nvPr/>
          </p:nvSpPr>
          <p:spPr>
            <a:xfrm>
              <a:off x="6186275" y="1737100"/>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
            <p:cNvSpPr/>
            <p:nvPr/>
          </p:nvSpPr>
          <p:spPr>
            <a:xfrm>
              <a:off x="7496375" y="1119975"/>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
            <p:cNvSpPr/>
            <p:nvPr/>
          </p:nvSpPr>
          <p:spPr>
            <a:xfrm>
              <a:off x="4760775" y="1089325"/>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
            <p:cNvSpPr/>
            <p:nvPr/>
          </p:nvSpPr>
          <p:spPr>
            <a:xfrm>
              <a:off x="4801950" y="2140700"/>
              <a:ext cx="132625" cy="167650"/>
            </a:xfrm>
            <a:custGeom>
              <a:avLst/>
              <a:gdLst/>
              <a:ahLst/>
              <a:cxnLst/>
              <a:rect l="l" t="t" r="r" b="b"/>
              <a:pathLst>
                <a:path w="5305" h="6706" extrusionOk="0">
                  <a:moveTo>
                    <a:pt x="2636" y="1"/>
                  </a:moveTo>
                  <a:cubicBezTo>
                    <a:pt x="2069" y="1735"/>
                    <a:pt x="0" y="6706"/>
                    <a:pt x="2636" y="6706"/>
                  </a:cubicBezTo>
                  <a:cubicBezTo>
                    <a:pt x="5304" y="6706"/>
                    <a:pt x="3370" y="1836"/>
                    <a:pt x="2636"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
            <p:cNvSpPr/>
            <p:nvPr/>
          </p:nvSpPr>
          <p:spPr>
            <a:xfrm>
              <a:off x="8075125" y="2276650"/>
              <a:ext cx="132625" cy="167625"/>
            </a:xfrm>
            <a:custGeom>
              <a:avLst/>
              <a:gdLst/>
              <a:ahLst/>
              <a:cxnLst/>
              <a:rect l="l" t="t" r="r" b="b"/>
              <a:pathLst>
                <a:path w="5305" h="6705" extrusionOk="0">
                  <a:moveTo>
                    <a:pt x="2669" y="0"/>
                  </a:moveTo>
                  <a:cubicBezTo>
                    <a:pt x="2068" y="1735"/>
                    <a:pt x="0" y="6705"/>
                    <a:pt x="2669" y="6705"/>
                  </a:cubicBezTo>
                  <a:cubicBezTo>
                    <a:pt x="5304" y="6705"/>
                    <a:pt x="3369" y="1868"/>
                    <a:pt x="26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
            <p:cNvSpPr/>
            <p:nvPr/>
          </p:nvSpPr>
          <p:spPr>
            <a:xfrm>
              <a:off x="6729150" y="1558625"/>
              <a:ext cx="128450" cy="162650"/>
            </a:xfrm>
            <a:custGeom>
              <a:avLst/>
              <a:gdLst/>
              <a:ahLst/>
              <a:cxnLst/>
              <a:rect l="l" t="t" r="r" b="b"/>
              <a:pathLst>
                <a:path w="5138" h="6506" extrusionOk="0">
                  <a:moveTo>
                    <a:pt x="2569" y="1"/>
                  </a:moveTo>
                  <a:cubicBezTo>
                    <a:pt x="2002" y="1668"/>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
            <p:cNvSpPr/>
            <p:nvPr/>
          </p:nvSpPr>
          <p:spPr>
            <a:xfrm>
              <a:off x="7684850" y="1710400"/>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
            <p:cNvSpPr/>
            <p:nvPr/>
          </p:nvSpPr>
          <p:spPr>
            <a:xfrm>
              <a:off x="4504225" y="50370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
            <p:cNvSpPr/>
            <p:nvPr/>
          </p:nvSpPr>
          <p:spPr>
            <a:xfrm>
              <a:off x="8333625" y="1474400"/>
              <a:ext cx="131800" cy="167650"/>
            </a:xfrm>
            <a:custGeom>
              <a:avLst/>
              <a:gdLst/>
              <a:ahLst/>
              <a:cxnLst/>
              <a:rect l="l" t="t" r="r" b="b"/>
              <a:pathLst>
                <a:path w="5272" h="6706" extrusionOk="0">
                  <a:moveTo>
                    <a:pt x="2636" y="0"/>
                  </a:moveTo>
                  <a:cubicBezTo>
                    <a:pt x="2036" y="1735"/>
                    <a:pt x="1" y="6705"/>
                    <a:pt x="2636" y="6705"/>
                  </a:cubicBezTo>
                  <a:cubicBezTo>
                    <a:pt x="5271" y="6705"/>
                    <a:pt x="3337"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
            <p:cNvSpPr/>
            <p:nvPr/>
          </p:nvSpPr>
          <p:spPr>
            <a:xfrm>
              <a:off x="4813625" y="686325"/>
              <a:ext cx="128450" cy="162650"/>
            </a:xfrm>
            <a:custGeom>
              <a:avLst/>
              <a:gdLst/>
              <a:ahLst/>
              <a:cxnLst/>
              <a:rect l="l" t="t" r="r" b="b"/>
              <a:pathLst>
                <a:path w="5138" h="6506" extrusionOk="0">
                  <a:moveTo>
                    <a:pt x="2569" y="1"/>
                  </a:moveTo>
                  <a:cubicBezTo>
                    <a:pt x="2002" y="1669"/>
                    <a:pt x="0" y="6506"/>
                    <a:pt x="2569" y="6506"/>
                  </a:cubicBezTo>
                  <a:cubicBezTo>
                    <a:pt x="5137" y="6506"/>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
            <p:cNvSpPr/>
            <p:nvPr/>
          </p:nvSpPr>
          <p:spPr>
            <a:xfrm>
              <a:off x="6169800" y="117700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
            <p:cNvSpPr/>
            <p:nvPr/>
          </p:nvSpPr>
          <p:spPr>
            <a:xfrm flipH="1">
              <a:off x="1517850" y="765563"/>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
            <p:cNvSpPr/>
            <p:nvPr/>
          </p:nvSpPr>
          <p:spPr>
            <a:xfrm flipH="1">
              <a:off x="1329375" y="1355988"/>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
            <p:cNvSpPr/>
            <p:nvPr/>
          </p:nvSpPr>
          <p:spPr>
            <a:xfrm>
              <a:off x="7751450" y="75555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
            <p:cNvSpPr/>
            <p:nvPr/>
          </p:nvSpPr>
          <p:spPr>
            <a:xfrm>
              <a:off x="8225125" y="782250"/>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
            <p:cNvSpPr/>
            <p:nvPr/>
          </p:nvSpPr>
          <p:spPr>
            <a:xfrm>
              <a:off x="3335788" y="71217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
            <p:cNvSpPr/>
            <p:nvPr/>
          </p:nvSpPr>
          <p:spPr>
            <a:xfrm>
              <a:off x="3809463" y="738875"/>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
            <p:cNvSpPr/>
            <p:nvPr/>
          </p:nvSpPr>
          <p:spPr>
            <a:xfrm>
              <a:off x="1716500" y="2260650"/>
              <a:ext cx="128450" cy="162650"/>
            </a:xfrm>
            <a:custGeom>
              <a:avLst/>
              <a:gdLst/>
              <a:ahLst/>
              <a:cxnLst/>
              <a:rect l="l" t="t" r="r" b="b"/>
              <a:pathLst>
                <a:path w="5138" h="6506" extrusionOk="0">
                  <a:moveTo>
                    <a:pt x="2569" y="0"/>
                  </a:moveTo>
                  <a:cubicBezTo>
                    <a:pt x="2001" y="1702"/>
                    <a:pt x="0" y="6505"/>
                    <a:pt x="2569" y="6505"/>
                  </a:cubicBezTo>
                  <a:cubicBezTo>
                    <a:pt x="5137" y="6505"/>
                    <a:pt x="3236"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
            <p:cNvSpPr/>
            <p:nvPr/>
          </p:nvSpPr>
          <p:spPr>
            <a:xfrm>
              <a:off x="4048975" y="2625075"/>
              <a:ext cx="128450" cy="162650"/>
            </a:xfrm>
            <a:custGeom>
              <a:avLst/>
              <a:gdLst/>
              <a:ahLst/>
              <a:cxnLst/>
              <a:rect l="l" t="t" r="r" b="b"/>
              <a:pathLst>
                <a:path w="5138" h="6506" extrusionOk="0">
                  <a:moveTo>
                    <a:pt x="2569" y="0"/>
                  </a:moveTo>
                  <a:cubicBezTo>
                    <a:pt x="1969" y="1668"/>
                    <a:pt x="1" y="6505"/>
                    <a:pt x="2569" y="6505"/>
                  </a:cubicBezTo>
                  <a:cubicBezTo>
                    <a:pt x="5138" y="6505"/>
                    <a:pt x="3237"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
            <p:cNvSpPr/>
            <p:nvPr/>
          </p:nvSpPr>
          <p:spPr>
            <a:xfrm>
              <a:off x="1381250" y="381592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
            <p:cNvSpPr/>
            <p:nvPr/>
          </p:nvSpPr>
          <p:spPr>
            <a:xfrm>
              <a:off x="538150" y="2105525"/>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
            <p:cNvSpPr/>
            <p:nvPr/>
          </p:nvSpPr>
          <p:spPr>
            <a:xfrm>
              <a:off x="140375" y="3628300"/>
              <a:ext cx="128450" cy="162625"/>
            </a:xfrm>
            <a:custGeom>
              <a:avLst/>
              <a:gdLst/>
              <a:ahLst/>
              <a:cxnLst/>
              <a:rect l="l" t="t" r="r" b="b"/>
              <a:pathLst>
                <a:path w="5138" h="6505" extrusionOk="0">
                  <a:moveTo>
                    <a:pt x="2569" y="0"/>
                  </a:moveTo>
                  <a:cubicBezTo>
                    <a:pt x="2001" y="1701"/>
                    <a:pt x="0" y="6505"/>
                    <a:pt x="2569" y="6505"/>
                  </a:cubicBezTo>
                  <a:cubicBezTo>
                    <a:pt x="5137" y="6505"/>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
            <p:cNvSpPr/>
            <p:nvPr/>
          </p:nvSpPr>
          <p:spPr>
            <a:xfrm>
              <a:off x="2452025" y="2416600"/>
              <a:ext cx="128450" cy="162625"/>
            </a:xfrm>
            <a:custGeom>
              <a:avLst/>
              <a:gdLst/>
              <a:ahLst/>
              <a:cxnLst/>
              <a:rect l="l" t="t" r="r" b="b"/>
              <a:pathLst>
                <a:path w="5138" h="6505" extrusionOk="0">
                  <a:moveTo>
                    <a:pt x="2569" y="0"/>
                  </a:moveTo>
                  <a:cubicBezTo>
                    <a:pt x="1968" y="1668"/>
                    <a:pt x="0" y="6505"/>
                    <a:pt x="2569" y="6505"/>
                  </a:cubicBezTo>
                  <a:cubicBezTo>
                    <a:pt x="5137" y="6505"/>
                    <a:pt x="3236"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
            <p:cNvSpPr/>
            <p:nvPr/>
          </p:nvSpPr>
          <p:spPr>
            <a:xfrm>
              <a:off x="1240325" y="2334875"/>
              <a:ext cx="128450" cy="163475"/>
            </a:xfrm>
            <a:custGeom>
              <a:avLst/>
              <a:gdLst/>
              <a:ahLst/>
              <a:cxnLst/>
              <a:rect l="l" t="t" r="r" b="b"/>
              <a:pathLst>
                <a:path w="5138" h="6539" extrusionOk="0">
                  <a:moveTo>
                    <a:pt x="2569" y="0"/>
                  </a:moveTo>
                  <a:cubicBezTo>
                    <a:pt x="2002" y="1701"/>
                    <a:pt x="0" y="6538"/>
                    <a:pt x="2569" y="6538"/>
                  </a:cubicBezTo>
                  <a:cubicBezTo>
                    <a:pt x="5137" y="6538"/>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
            <p:cNvSpPr/>
            <p:nvPr/>
          </p:nvSpPr>
          <p:spPr>
            <a:xfrm>
              <a:off x="3267600" y="2309025"/>
              <a:ext cx="131775" cy="167625"/>
            </a:xfrm>
            <a:custGeom>
              <a:avLst/>
              <a:gdLst/>
              <a:ahLst/>
              <a:cxnLst/>
              <a:rect l="l" t="t" r="r" b="b"/>
              <a:pathLst>
                <a:path w="5271" h="6705" extrusionOk="0">
                  <a:moveTo>
                    <a:pt x="2636" y="0"/>
                  </a:moveTo>
                  <a:cubicBezTo>
                    <a:pt x="2035" y="1735"/>
                    <a:pt x="0" y="6705"/>
                    <a:pt x="2636" y="6705"/>
                  </a:cubicBezTo>
                  <a:cubicBezTo>
                    <a:pt x="5271" y="6705"/>
                    <a:pt x="3336"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
            <p:cNvSpPr/>
            <p:nvPr/>
          </p:nvSpPr>
          <p:spPr>
            <a:xfrm>
              <a:off x="4606875" y="2393250"/>
              <a:ext cx="132625" cy="167625"/>
            </a:xfrm>
            <a:custGeom>
              <a:avLst/>
              <a:gdLst/>
              <a:ahLst/>
              <a:cxnLst/>
              <a:rect l="l" t="t" r="r" b="b"/>
              <a:pathLst>
                <a:path w="5305" h="6705" extrusionOk="0">
                  <a:moveTo>
                    <a:pt x="2670" y="0"/>
                  </a:moveTo>
                  <a:cubicBezTo>
                    <a:pt x="2069" y="1735"/>
                    <a:pt x="1" y="6705"/>
                    <a:pt x="2670" y="6705"/>
                  </a:cubicBezTo>
                  <a:cubicBezTo>
                    <a:pt x="5305" y="6705"/>
                    <a:pt x="3370" y="1835"/>
                    <a:pt x="2670"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
            <p:cNvSpPr/>
            <p:nvPr/>
          </p:nvSpPr>
          <p:spPr>
            <a:xfrm>
              <a:off x="2231850" y="3080400"/>
              <a:ext cx="128450" cy="162650"/>
            </a:xfrm>
            <a:custGeom>
              <a:avLst/>
              <a:gdLst/>
              <a:ahLst/>
              <a:cxnLst/>
              <a:rect l="l" t="t" r="r" b="b"/>
              <a:pathLst>
                <a:path w="5138" h="6506" extrusionOk="0">
                  <a:moveTo>
                    <a:pt x="2569" y="1"/>
                  </a:moveTo>
                  <a:cubicBezTo>
                    <a:pt x="2002" y="1702"/>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
            <p:cNvSpPr/>
            <p:nvPr/>
          </p:nvSpPr>
          <p:spPr>
            <a:xfrm>
              <a:off x="1854925" y="3842625"/>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
            <p:cNvSpPr/>
            <p:nvPr/>
          </p:nvSpPr>
          <p:spPr>
            <a:xfrm>
              <a:off x="3165025" y="3225500"/>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
            <p:cNvSpPr/>
            <p:nvPr/>
          </p:nvSpPr>
          <p:spPr>
            <a:xfrm>
              <a:off x="505625" y="3347250"/>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
            <p:cNvSpPr/>
            <p:nvPr/>
          </p:nvSpPr>
          <p:spPr>
            <a:xfrm>
              <a:off x="470600" y="4246225"/>
              <a:ext cx="132625" cy="167650"/>
            </a:xfrm>
            <a:custGeom>
              <a:avLst/>
              <a:gdLst/>
              <a:ahLst/>
              <a:cxnLst/>
              <a:rect l="l" t="t" r="r" b="b"/>
              <a:pathLst>
                <a:path w="5305" h="6706" extrusionOk="0">
                  <a:moveTo>
                    <a:pt x="2636" y="1"/>
                  </a:moveTo>
                  <a:cubicBezTo>
                    <a:pt x="2069" y="1735"/>
                    <a:pt x="0" y="6706"/>
                    <a:pt x="2636" y="6706"/>
                  </a:cubicBezTo>
                  <a:cubicBezTo>
                    <a:pt x="5304" y="6706"/>
                    <a:pt x="3370" y="1836"/>
                    <a:pt x="2636"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
            <p:cNvSpPr/>
            <p:nvPr/>
          </p:nvSpPr>
          <p:spPr>
            <a:xfrm>
              <a:off x="3743775" y="4382175"/>
              <a:ext cx="132625" cy="167625"/>
            </a:xfrm>
            <a:custGeom>
              <a:avLst/>
              <a:gdLst/>
              <a:ahLst/>
              <a:cxnLst/>
              <a:rect l="l" t="t" r="r" b="b"/>
              <a:pathLst>
                <a:path w="5305" h="6705" extrusionOk="0">
                  <a:moveTo>
                    <a:pt x="2669" y="0"/>
                  </a:moveTo>
                  <a:cubicBezTo>
                    <a:pt x="2068" y="1735"/>
                    <a:pt x="0" y="6705"/>
                    <a:pt x="2669" y="6705"/>
                  </a:cubicBezTo>
                  <a:cubicBezTo>
                    <a:pt x="5304" y="6705"/>
                    <a:pt x="3369" y="1868"/>
                    <a:pt x="26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
            <p:cNvSpPr/>
            <p:nvPr/>
          </p:nvSpPr>
          <p:spPr>
            <a:xfrm>
              <a:off x="2397800" y="3664150"/>
              <a:ext cx="128450" cy="162650"/>
            </a:xfrm>
            <a:custGeom>
              <a:avLst/>
              <a:gdLst/>
              <a:ahLst/>
              <a:cxnLst/>
              <a:rect l="l" t="t" r="r" b="b"/>
              <a:pathLst>
                <a:path w="5138" h="6506" extrusionOk="0">
                  <a:moveTo>
                    <a:pt x="2569" y="1"/>
                  </a:moveTo>
                  <a:cubicBezTo>
                    <a:pt x="2002" y="1668"/>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
            <p:cNvSpPr/>
            <p:nvPr/>
          </p:nvSpPr>
          <p:spPr>
            <a:xfrm>
              <a:off x="3353500" y="3815925"/>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
            <p:cNvSpPr/>
            <p:nvPr/>
          </p:nvSpPr>
          <p:spPr>
            <a:xfrm>
              <a:off x="172875" y="26092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
            <p:cNvSpPr/>
            <p:nvPr/>
          </p:nvSpPr>
          <p:spPr>
            <a:xfrm>
              <a:off x="4002275" y="3579925"/>
              <a:ext cx="131800" cy="167650"/>
            </a:xfrm>
            <a:custGeom>
              <a:avLst/>
              <a:gdLst/>
              <a:ahLst/>
              <a:cxnLst/>
              <a:rect l="l" t="t" r="r" b="b"/>
              <a:pathLst>
                <a:path w="5272" h="6706" extrusionOk="0">
                  <a:moveTo>
                    <a:pt x="2636" y="0"/>
                  </a:moveTo>
                  <a:cubicBezTo>
                    <a:pt x="2036" y="1735"/>
                    <a:pt x="1" y="6705"/>
                    <a:pt x="2636" y="6705"/>
                  </a:cubicBezTo>
                  <a:cubicBezTo>
                    <a:pt x="5271" y="6705"/>
                    <a:pt x="3337"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
            <p:cNvSpPr/>
            <p:nvPr/>
          </p:nvSpPr>
          <p:spPr>
            <a:xfrm>
              <a:off x="4183050" y="3154825"/>
              <a:ext cx="132600" cy="167650"/>
            </a:xfrm>
            <a:custGeom>
              <a:avLst/>
              <a:gdLst/>
              <a:ahLst/>
              <a:cxnLst/>
              <a:rect l="l" t="t" r="r" b="b"/>
              <a:pathLst>
                <a:path w="5304" h="6706" extrusionOk="0">
                  <a:moveTo>
                    <a:pt x="2669" y="1"/>
                  </a:moveTo>
                  <a:cubicBezTo>
                    <a:pt x="2068" y="1735"/>
                    <a:pt x="0" y="6705"/>
                    <a:pt x="2669" y="6705"/>
                  </a:cubicBezTo>
                  <a:cubicBezTo>
                    <a:pt x="5304" y="6705"/>
                    <a:pt x="3369" y="1835"/>
                    <a:pt x="26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
            <p:cNvSpPr/>
            <p:nvPr/>
          </p:nvSpPr>
          <p:spPr>
            <a:xfrm>
              <a:off x="2025875" y="2443275"/>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
            <p:cNvSpPr/>
            <p:nvPr/>
          </p:nvSpPr>
          <p:spPr>
            <a:xfrm>
              <a:off x="3576975" y="2491650"/>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
            <p:cNvSpPr/>
            <p:nvPr/>
          </p:nvSpPr>
          <p:spPr>
            <a:xfrm>
              <a:off x="2707200" y="3845950"/>
              <a:ext cx="128450" cy="162650"/>
            </a:xfrm>
            <a:custGeom>
              <a:avLst/>
              <a:gdLst/>
              <a:ahLst/>
              <a:cxnLst/>
              <a:rect l="l" t="t" r="r" b="b"/>
              <a:pathLst>
                <a:path w="5138" h="6506" extrusionOk="0">
                  <a:moveTo>
                    <a:pt x="2569" y="0"/>
                  </a:moveTo>
                  <a:cubicBezTo>
                    <a:pt x="2002" y="1702"/>
                    <a:pt x="0" y="6505"/>
                    <a:pt x="2569" y="6505"/>
                  </a:cubicBezTo>
                  <a:cubicBezTo>
                    <a:pt x="5137" y="6505"/>
                    <a:pt x="3269" y="1802"/>
                    <a:pt x="2569" y="0"/>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
            <p:cNvSpPr/>
            <p:nvPr/>
          </p:nvSpPr>
          <p:spPr>
            <a:xfrm>
              <a:off x="482275" y="2791850"/>
              <a:ext cx="128450" cy="162650"/>
            </a:xfrm>
            <a:custGeom>
              <a:avLst/>
              <a:gdLst/>
              <a:ahLst/>
              <a:cxnLst/>
              <a:rect l="l" t="t" r="r" b="b"/>
              <a:pathLst>
                <a:path w="5138" h="6506" extrusionOk="0">
                  <a:moveTo>
                    <a:pt x="2569" y="1"/>
                  </a:moveTo>
                  <a:cubicBezTo>
                    <a:pt x="2002" y="1669"/>
                    <a:pt x="0" y="6506"/>
                    <a:pt x="2569" y="6506"/>
                  </a:cubicBezTo>
                  <a:cubicBezTo>
                    <a:pt x="5137" y="6506"/>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
            <p:cNvSpPr/>
            <p:nvPr/>
          </p:nvSpPr>
          <p:spPr>
            <a:xfrm>
              <a:off x="6138100" y="2260650"/>
              <a:ext cx="128450" cy="162650"/>
            </a:xfrm>
            <a:custGeom>
              <a:avLst/>
              <a:gdLst/>
              <a:ahLst/>
              <a:cxnLst/>
              <a:rect l="l" t="t" r="r" b="b"/>
              <a:pathLst>
                <a:path w="5138" h="6506" extrusionOk="0">
                  <a:moveTo>
                    <a:pt x="2569" y="0"/>
                  </a:moveTo>
                  <a:cubicBezTo>
                    <a:pt x="2001" y="1702"/>
                    <a:pt x="0" y="6505"/>
                    <a:pt x="2569" y="6505"/>
                  </a:cubicBezTo>
                  <a:cubicBezTo>
                    <a:pt x="5137" y="6505"/>
                    <a:pt x="3236"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
            <p:cNvSpPr/>
            <p:nvPr/>
          </p:nvSpPr>
          <p:spPr>
            <a:xfrm>
              <a:off x="8470575" y="2625075"/>
              <a:ext cx="128450" cy="162650"/>
            </a:xfrm>
            <a:custGeom>
              <a:avLst/>
              <a:gdLst/>
              <a:ahLst/>
              <a:cxnLst/>
              <a:rect l="l" t="t" r="r" b="b"/>
              <a:pathLst>
                <a:path w="5138" h="6506" extrusionOk="0">
                  <a:moveTo>
                    <a:pt x="2569" y="0"/>
                  </a:moveTo>
                  <a:cubicBezTo>
                    <a:pt x="1969" y="1668"/>
                    <a:pt x="1" y="6505"/>
                    <a:pt x="2569" y="6505"/>
                  </a:cubicBezTo>
                  <a:cubicBezTo>
                    <a:pt x="5138" y="6505"/>
                    <a:pt x="3237" y="1802"/>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
            <p:cNvSpPr/>
            <p:nvPr/>
          </p:nvSpPr>
          <p:spPr>
            <a:xfrm>
              <a:off x="5802850" y="381592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
            <p:cNvSpPr/>
            <p:nvPr/>
          </p:nvSpPr>
          <p:spPr>
            <a:xfrm>
              <a:off x="4959750" y="2105525"/>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
            <p:cNvSpPr/>
            <p:nvPr/>
          </p:nvSpPr>
          <p:spPr>
            <a:xfrm>
              <a:off x="4561975" y="3628300"/>
              <a:ext cx="128450" cy="162625"/>
            </a:xfrm>
            <a:custGeom>
              <a:avLst/>
              <a:gdLst/>
              <a:ahLst/>
              <a:cxnLst/>
              <a:rect l="l" t="t" r="r" b="b"/>
              <a:pathLst>
                <a:path w="5138" h="6505" extrusionOk="0">
                  <a:moveTo>
                    <a:pt x="2569" y="0"/>
                  </a:moveTo>
                  <a:cubicBezTo>
                    <a:pt x="2001" y="1701"/>
                    <a:pt x="0" y="6505"/>
                    <a:pt x="2569" y="6505"/>
                  </a:cubicBezTo>
                  <a:cubicBezTo>
                    <a:pt x="5137" y="6505"/>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
            <p:cNvSpPr/>
            <p:nvPr/>
          </p:nvSpPr>
          <p:spPr>
            <a:xfrm>
              <a:off x="6873625" y="2416600"/>
              <a:ext cx="128450" cy="162625"/>
            </a:xfrm>
            <a:custGeom>
              <a:avLst/>
              <a:gdLst/>
              <a:ahLst/>
              <a:cxnLst/>
              <a:rect l="l" t="t" r="r" b="b"/>
              <a:pathLst>
                <a:path w="5138" h="6505" extrusionOk="0">
                  <a:moveTo>
                    <a:pt x="2569" y="0"/>
                  </a:moveTo>
                  <a:cubicBezTo>
                    <a:pt x="1968" y="1668"/>
                    <a:pt x="0" y="6505"/>
                    <a:pt x="2569" y="6505"/>
                  </a:cubicBezTo>
                  <a:cubicBezTo>
                    <a:pt x="5137" y="6505"/>
                    <a:pt x="3236"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
            <p:cNvSpPr/>
            <p:nvPr/>
          </p:nvSpPr>
          <p:spPr>
            <a:xfrm>
              <a:off x="5661925" y="2334875"/>
              <a:ext cx="128450" cy="163475"/>
            </a:xfrm>
            <a:custGeom>
              <a:avLst/>
              <a:gdLst/>
              <a:ahLst/>
              <a:cxnLst/>
              <a:rect l="l" t="t" r="r" b="b"/>
              <a:pathLst>
                <a:path w="5138" h="6539" extrusionOk="0">
                  <a:moveTo>
                    <a:pt x="2569" y="0"/>
                  </a:moveTo>
                  <a:cubicBezTo>
                    <a:pt x="2002" y="1701"/>
                    <a:pt x="0" y="6538"/>
                    <a:pt x="2569" y="6538"/>
                  </a:cubicBezTo>
                  <a:cubicBezTo>
                    <a:pt x="5137" y="6538"/>
                    <a:pt x="3269" y="1801"/>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
            <p:cNvSpPr/>
            <p:nvPr/>
          </p:nvSpPr>
          <p:spPr>
            <a:xfrm>
              <a:off x="7689200" y="2309025"/>
              <a:ext cx="131775" cy="167625"/>
            </a:xfrm>
            <a:custGeom>
              <a:avLst/>
              <a:gdLst/>
              <a:ahLst/>
              <a:cxnLst/>
              <a:rect l="l" t="t" r="r" b="b"/>
              <a:pathLst>
                <a:path w="5271" h="6705" extrusionOk="0">
                  <a:moveTo>
                    <a:pt x="2636" y="0"/>
                  </a:moveTo>
                  <a:cubicBezTo>
                    <a:pt x="2035" y="1735"/>
                    <a:pt x="0" y="6705"/>
                    <a:pt x="2636" y="6705"/>
                  </a:cubicBezTo>
                  <a:cubicBezTo>
                    <a:pt x="5271" y="6705"/>
                    <a:pt x="3336"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
            <p:cNvSpPr/>
            <p:nvPr/>
          </p:nvSpPr>
          <p:spPr>
            <a:xfrm>
              <a:off x="6653450" y="3080400"/>
              <a:ext cx="128450" cy="162650"/>
            </a:xfrm>
            <a:custGeom>
              <a:avLst/>
              <a:gdLst/>
              <a:ahLst/>
              <a:cxnLst/>
              <a:rect l="l" t="t" r="r" b="b"/>
              <a:pathLst>
                <a:path w="5138" h="6506" extrusionOk="0">
                  <a:moveTo>
                    <a:pt x="2569" y="1"/>
                  </a:moveTo>
                  <a:cubicBezTo>
                    <a:pt x="2002" y="1702"/>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
            <p:cNvSpPr/>
            <p:nvPr/>
          </p:nvSpPr>
          <p:spPr>
            <a:xfrm>
              <a:off x="6276525" y="3842625"/>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
            <p:cNvSpPr/>
            <p:nvPr/>
          </p:nvSpPr>
          <p:spPr>
            <a:xfrm>
              <a:off x="7586625" y="3225500"/>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
            <p:cNvSpPr/>
            <p:nvPr/>
          </p:nvSpPr>
          <p:spPr>
            <a:xfrm>
              <a:off x="4851025" y="3194850"/>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
            <p:cNvSpPr/>
            <p:nvPr/>
          </p:nvSpPr>
          <p:spPr>
            <a:xfrm>
              <a:off x="4892200" y="4246225"/>
              <a:ext cx="132625" cy="167650"/>
            </a:xfrm>
            <a:custGeom>
              <a:avLst/>
              <a:gdLst/>
              <a:ahLst/>
              <a:cxnLst/>
              <a:rect l="l" t="t" r="r" b="b"/>
              <a:pathLst>
                <a:path w="5305" h="6706" extrusionOk="0">
                  <a:moveTo>
                    <a:pt x="2636" y="1"/>
                  </a:moveTo>
                  <a:cubicBezTo>
                    <a:pt x="2069" y="1735"/>
                    <a:pt x="0" y="6706"/>
                    <a:pt x="2636" y="6706"/>
                  </a:cubicBezTo>
                  <a:cubicBezTo>
                    <a:pt x="5304" y="6706"/>
                    <a:pt x="3370" y="1836"/>
                    <a:pt x="2636"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
            <p:cNvSpPr/>
            <p:nvPr/>
          </p:nvSpPr>
          <p:spPr>
            <a:xfrm>
              <a:off x="8165375" y="4382175"/>
              <a:ext cx="132625" cy="167625"/>
            </a:xfrm>
            <a:custGeom>
              <a:avLst/>
              <a:gdLst/>
              <a:ahLst/>
              <a:cxnLst/>
              <a:rect l="l" t="t" r="r" b="b"/>
              <a:pathLst>
                <a:path w="5305" h="6705" extrusionOk="0">
                  <a:moveTo>
                    <a:pt x="2669" y="0"/>
                  </a:moveTo>
                  <a:cubicBezTo>
                    <a:pt x="2068" y="1735"/>
                    <a:pt x="0" y="6705"/>
                    <a:pt x="2669" y="6705"/>
                  </a:cubicBezTo>
                  <a:cubicBezTo>
                    <a:pt x="5304" y="6705"/>
                    <a:pt x="3369" y="1868"/>
                    <a:pt x="26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
            <p:cNvSpPr/>
            <p:nvPr/>
          </p:nvSpPr>
          <p:spPr>
            <a:xfrm>
              <a:off x="6819400" y="3664150"/>
              <a:ext cx="128450" cy="162650"/>
            </a:xfrm>
            <a:custGeom>
              <a:avLst/>
              <a:gdLst/>
              <a:ahLst/>
              <a:cxnLst/>
              <a:rect l="l" t="t" r="r" b="b"/>
              <a:pathLst>
                <a:path w="5138" h="6506" extrusionOk="0">
                  <a:moveTo>
                    <a:pt x="2569" y="1"/>
                  </a:moveTo>
                  <a:cubicBezTo>
                    <a:pt x="2002" y="1668"/>
                    <a:pt x="1" y="6505"/>
                    <a:pt x="2569" y="6505"/>
                  </a:cubicBezTo>
                  <a:cubicBezTo>
                    <a:pt x="5138" y="6505"/>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
            <p:cNvSpPr/>
            <p:nvPr/>
          </p:nvSpPr>
          <p:spPr>
            <a:xfrm>
              <a:off x="7775100" y="3815925"/>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
            <p:cNvSpPr/>
            <p:nvPr/>
          </p:nvSpPr>
          <p:spPr>
            <a:xfrm>
              <a:off x="4594475" y="26092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
            <p:cNvSpPr/>
            <p:nvPr/>
          </p:nvSpPr>
          <p:spPr>
            <a:xfrm>
              <a:off x="8423875" y="3579925"/>
              <a:ext cx="131800" cy="167650"/>
            </a:xfrm>
            <a:custGeom>
              <a:avLst/>
              <a:gdLst/>
              <a:ahLst/>
              <a:cxnLst/>
              <a:rect l="l" t="t" r="r" b="b"/>
              <a:pathLst>
                <a:path w="5272" h="6706" extrusionOk="0">
                  <a:moveTo>
                    <a:pt x="2636" y="0"/>
                  </a:moveTo>
                  <a:cubicBezTo>
                    <a:pt x="2036" y="1735"/>
                    <a:pt x="1" y="6705"/>
                    <a:pt x="2636" y="6705"/>
                  </a:cubicBezTo>
                  <a:cubicBezTo>
                    <a:pt x="5271" y="6705"/>
                    <a:pt x="3337" y="1868"/>
                    <a:pt x="2636"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
            <p:cNvSpPr/>
            <p:nvPr/>
          </p:nvSpPr>
          <p:spPr>
            <a:xfrm>
              <a:off x="4903875" y="2791850"/>
              <a:ext cx="128450" cy="162650"/>
            </a:xfrm>
            <a:custGeom>
              <a:avLst/>
              <a:gdLst/>
              <a:ahLst/>
              <a:cxnLst/>
              <a:rect l="l" t="t" r="r" b="b"/>
              <a:pathLst>
                <a:path w="5138" h="6506" extrusionOk="0">
                  <a:moveTo>
                    <a:pt x="2569" y="1"/>
                  </a:moveTo>
                  <a:cubicBezTo>
                    <a:pt x="2002" y="1669"/>
                    <a:pt x="0" y="6506"/>
                    <a:pt x="2569" y="6506"/>
                  </a:cubicBezTo>
                  <a:cubicBezTo>
                    <a:pt x="5137" y="6506"/>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
            <p:cNvSpPr/>
            <p:nvPr/>
          </p:nvSpPr>
          <p:spPr>
            <a:xfrm>
              <a:off x="6260050" y="328252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
            <p:cNvSpPr/>
            <p:nvPr/>
          </p:nvSpPr>
          <p:spPr>
            <a:xfrm flipH="1">
              <a:off x="1608100" y="2871088"/>
              <a:ext cx="128450" cy="162650"/>
            </a:xfrm>
            <a:custGeom>
              <a:avLst/>
              <a:gdLst/>
              <a:ahLst/>
              <a:cxnLst/>
              <a:rect l="l" t="t" r="r" b="b"/>
              <a:pathLst>
                <a:path w="5138" h="6506" extrusionOk="0">
                  <a:moveTo>
                    <a:pt x="2569" y="1"/>
                  </a:moveTo>
                  <a:cubicBezTo>
                    <a:pt x="2002" y="1702"/>
                    <a:pt x="0" y="6505"/>
                    <a:pt x="2569" y="6505"/>
                  </a:cubicBezTo>
                  <a:cubicBezTo>
                    <a:pt x="5137" y="6505"/>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
            <p:cNvSpPr/>
            <p:nvPr/>
          </p:nvSpPr>
          <p:spPr>
            <a:xfrm flipH="1">
              <a:off x="1419625" y="3461513"/>
              <a:ext cx="128450" cy="163475"/>
            </a:xfrm>
            <a:custGeom>
              <a:avLst/>
              <a:gdLst/>
              <a:ahLst/>
              <a:cxnLst/>
              <a:rect l="l" t="t" r="r" b="b"/>
              <a:pathLst>
                <a:path w="5138" h="6539" extrusionOk="0">
                  <a:moveTo>
                    <a:pt x="2569" y="1"/>
                  </a:moveTo>
                  <a:cubicBezTo>
                    <a:pt x="2002" y="1702"/>
                    <a:pt x="0" y="6539"/>
                    <a:pt x="2569" y="6539"/>
                  </a:cubicBezTo>
                  <a:cubicBezTo>
                    <a:pt x="5137" y="6539"/>
                    <a:pt x="3269"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
            <p:cNvSpPr/>
            <p:nvPr/>
          </p:nvSpPr>
          <p:spPr>
            <a:xfrm>
              <a:off x="7841700" y="2861075"/>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
            <p:cNvSpPr/>
            <p:nvPr/>
          </p:nvSpPr>
          <p:spPr>
            <a:xfrm>
              <a:off x="8315375" y="2887775"/>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
            <p:cNvSpPr/>
            <p:nvPr/>
          </p:nvSpPr>
          <p:spPr>
            <a:xfrm>
              <a:off x="3426038" y="2817700"/>
              <a:ext cx="128450" cy="163475"/>
            </a:xfrm>
            <a:custGeom>
              <a:avLst/>
              <a:gdLst/>
              <a:ahLst/>
              <a:cxnLst/>
              <a:rect l="l" t="t" r="r" b="b"/>
              <a:pathLst>
                <a:path w="5138" h="6539" extrusionOk="0">
                  <a:moveTo>
                    <a:pt x="2569" y="1"/>
                  </a:moveTo>
                  <a:cubicBezTo>
                    <a:pt x="2002" y="1702"/>
                    <a:pt x="0" y="6539"/>
                    <a:pt x="2569" y="6539"/>
                  </a:cubicBezTo>
                  <a:cubicBezTo>
                    <a:pt x="5137" y="6539"/>
                    <a:pt x="3236" y="1802"/>
                    <a:pt x="2569" y="1"/>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
            <p:cNvSpPr/>
            <p:nvPr/>
          </p:nvSpPr>
          <p:spPr>
            <a:xfrm>
              <a:off x="3899713" y="2844400"/>
              <a:ext cx="128450" cy="162625"/>
            </a:xfrm>
            <a:custGeom>
              <a:avLst/>
              <a:gdLst/>
              <a:ahLst/>
              <a:cxnLst/>
              <a:rect l="l" t="t" r="r" b="b"/>
              <a:pathLst>
                <a:path w="5138" h="6505" extrusionOk="0">
                  <a:moveTo>
                    <a:pt x="2569" y="0"/>
                  </a:moveTo>
                  <a:cubicBezTo>
                    <a:pt x="2002" y="1668"/>
                    <a:pt x="0" y="6505"/>
                    <a:pt x="2569" y="6505"/>
                  </a:cubicBezTo>
                  <a:cubicBezTo>
                    <a:pt x="5137" y="6505"/>
                    <a:pt x="3269" y="1768"/>
                    <a:pt x="2569"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0" name="Google Shape;920;p5"/>
            <p:cNvGrpSpPr/>
            <p:nvPr/>
          </p:nvGrpSpPr>
          <p:grpSpPr>
            <a:xfrm>
              <a:off x="359500" y="182650"/>
              <a:ext cx="8548925" cy="3978550"/>
              <a:chOff x="359500" y="182650"/>
              <a:chExt cx="8548925" cy="3978550"/>
            </a:xfrm>
          </p:grpSpPr>
          <p:sp>
            <p:nvSpPr>
              <p:cNvPr id="921" name="Google Shape;921;p5"/>
              <p:cNvSpPr/>
              <p:nvPr/>
            </p:nvSpPr>
            <p:spPr>
              <a:xfrm>
                <a:off x="1935625" y="337750"/>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
              <p:cNvSpPr/>
              <p:nvPr/>
            </p:nvSpPr>
            <p:spPr>
              <a:xfrm>
                <a:off x="4268125" y="701350"/>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
              <p:cNvSpPr/>
              <p:nvPr/>
            </p:nvSpPr>
            <p:spPr>
              <a:xfrm>
                <a:off x="1600375" y="189302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
              <p:cNvSpPr/>
              <p:nvPr/>
            </p:nvSpPr>
            <p:spPr>
              <a:xfrm>
                <a:off x="757275" y="182650"/>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
              <p:cNvSpPr/>
              <p:nvPr/>
            </p:nvSpPr>
            <p:spPr>
              <a:xfrm>
                <a:off x="359500" y="1704575"/>
                <a:ext cx="128450" cy="163475"/>
              </a:xfrm>
              <a:custGeom>
                <a:avLst/>
                <a:gdLst/>
                <a:ahLst/>
                <a:cxnLst/>
                <a:rect l="l" t="t" r="r" b="b"/>
                <a:pathLst>
                  <a:path w="5138" h="6539" extrusionOk="0">
                    <a:moveTo>
                      <a:pt x="2569" y="0"/>
                    </a:moveTo>
                    <a:cubicBezTo>
                      <a:pt x="2002" y="1701"/>
                      <a:pt x="1" y="6538"/>
                      <a:pt x="2569" y="6538"/>
                    </a:cubicBezTo>
                    <a:cubicBezTo>
                      <a:pt x="5138" y="6538"/>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
              <p:cNvSpPr/>
              <p:nvPr/>
            </p:nvSpPr>
            <p:spPr>
              <a:xfrm>
                <a:off x="2670325" y="492875"/>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
              <p:cNvSpPr/>
              <p:nvPr/>
            </p:nvSpPr>
            <p:spPr>
              <a:xfrm>
                <a:off x="1459450" y="411975"/>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
              <p:cNvSpPr/>
              <p:nvPr/>
            </p:nvSpPr>
            <p:spPr>
              <a:xfrm>
                <a:off x="3486725" y="386125"/>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
              <p:cNvSpPr/>
              <p:nvPr/>
            </p:nvSpPr>
            <p:spPr>
              <a:xfrm>
                <a:off x="4826025" y="469525"/>
                <a:ext cx="132625" cy="167625"/>
              </a:xfrm>
              <a:custGeom>
                <a:avLst/>
                <a:gdLst/>
                <a:ahLst/>
                <a:cxnLst/>
                <a:rect l="l" t="t" r="r" b="b"/>
                <a:pathLst>
                  <a:path w="5305" h="6705" extrusionOk="0">
                    <a:moveTo>
                      <a:pt x="2669" y="0"/>
                    </a:moveTo>
                    <a:cubicBezTo>
                      <a:pt x="2069" y="1735"/>
                      <a:pt x="0" y="6705"/>
                      <a:pt x="2669" y="6705"/>
                    </a:cubicBezTo>
                    <a:cubicBezTo>
                      <a:pt x="5304" y="6705"/>
                      <a:pt x="3370" y="1868"/>
                      <a:pt x="26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
              <p:cNvSpPr/>
              <p:nvPr/>
            </p:nvSpPr>
            <p:spPr>
              <a:xfrm>
                <a:off x="2451000" y="1156675"/>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
              <p:cNvSpPr/>
              <p:nvPr/>
            </p:nvSpPr>
            <p:spPr>
              <a:xfrm>
                <a:off x="3384150" y="1302600"/>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
              <p:cNvSpPr/>
              <p:nvPr/>
            </p:nvSpPr>
            <p:spPr>
              <a:xfrm>
                <a:off x="724750" y="14235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
              <p:cNvSpPr/>
              <p:nvPr/>
            </p:nvSpPr>
            <p:spPr>
              <a:xfrm>
                <a:off x="4220600" y="1657025"/>
                <a:ext cx="132600" cy="167650"/>
              </a:xfrm>
              <a:custGeom>
                <a:avLst/>
                <a:gdLst/>
                <a:ahLst/>
                <a:cxnLst/>
                <a:rect l="l" t="t" r="r" b="b"/>
                <a:pathLst>
                  <a:path w="5304" h="6706" extrusionOk="0">
                    <a:moveTo>
                      <a:pt x="2669" y="1"/>
                    </a:moveTo>
                    <a:cubicBezTo>
                      <a:pt x="2068" y="1735"/>
                      <a:pt x="0" y="6706"/>
                      <a:pt x="2669" y="6706"/>
                    </a:cubicBezTo>
                    <a:cubicBezTo>
                      <a:pt x="5304" y="6706"/>
                      <a:pt x="3369" y="1835"/>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
              <p:cNvSpPr/>
              <p:nvPr/>
            </p:nvSpPr>
            <p:spPr>
              <a:xfrm>
                <a:off x="4859375" y="1383500"/>
                <a:ext cx="132625" cy="167650"/>
              </a:xfrm>
              <a:custGeom>
                <a:avLst/>
                <a:gdLst/>
                <a:ahLst/>
                <a:cxnLst/>
                <a:rect l="l" t="t" r="r" b="b"/>
                <a:pathLst>
                  <a:path w="5305" h="6706" extrusionOk="0">
                    <a:moveTo>
                      <a:pt x="2669" y="1"/>
                    </a:moveTo>
                    <a:cubicBezTo>
                      <a:pt x="2069" y="1735"/>
                      <a:pt x="1" y="6705"/>
                      <a:pt x="2669" y="6705"/>
                    </a:cubicBezTo>
                    <a:cubicBezTo>
                      <a:pt x="5305" y="6705"/>
                      <a:pt x="3370" y="1869"/>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
              <p:cNvSpPr/>
              <p:nvPr/>
            </p:nvSpPr>
            <p:spPr>
              <a:xfrm>
                <a:off x="6357225" y="337750"/>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
              <p:cNvSpPr/>
              <p:nvPr/>
            </p:nvSpPr>
            <p:spPr>
              <a:xfrm>
                <a:off x="8689725" y="701350"/>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
              <p:cNvSpPr/>
              <p:nvPr/>
            </p:nvSpPr>
            <p:spPr>
              <a:xfrm>
                <a:off x="6021975" y="189302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
              <p:cNvSpPr/>
              <p:nvPr/>
            </p:nvSpPr>
            <p:spPr>
              <a:xfrm>
                <a:off x="5178875" y="182650"/>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
              <p:cNvSpPr/>
              <p:nvPr/>
            </p:nvSpPr>
            <p:spPr>
              <a:xfrm>
                <a:off x="4781100" y="1704575"/>
                <a:ext cx="128450" cy="163475"/>
              </a:xfrm>
              <a:custGeom>
                <a:avLst/>
                <a:gdLst/>
                <a:ahLst/>
                <a:cxnLst/>
                <a:rect l="l" t="t" r="r" b="b"/>
                <a:pathLst>
                  <a:path w="5138" h="6539" extrusionOk="0">
                    <a:moveTo>
                      <a:pt x="2569" y="0"/>
                    </a:moveTo>
                    <a:cubicBezTo>
                      <a:pt x="2002" y="1701"/>
                      <a:pt x="1" y="6538"/>
                      <a:pt x="2569" y="6538"/>
                    </a:cubicBezTo>
                    <a:cubicBezTo>
                      <a:pt x="5138" y="6538"/>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
              <p:cNvSpPr/>
              <p:nvPr/>
            </p:nvSpPr>
            <p:spPr>
              <a:xfrm>
                <a:off x="7091925" y="492875"/>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
              <p:cNvSpPr/>
              <p:nvPr/>
            </p:nvSpPr>
            <p:spPr>
              <a:xfrm>
                <a:off x="5881050" y="411975"/>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
              <p:cNvSpPr/>
              <p:nvPr/>
            </p:nvSpPr>
            <p:spPr>
              <a:xfrm>
                <a:off x="7908325" y="386125"/>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
              <p:cNvSpPr/>
              <p:nvPr/>
            </p:nvSpPr>
            <p:spPr>
              <a:xfrm>
                <a:off x="6872600" y="1156675"/>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
              <p:cNvSpPr/>
              <p:nvPr/>
            </p:nvSpPr>
            <p:spPr>
              <a:xfrm>
                <a:off x="7805750" y="1302600"/>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
              <p:cNvSpPr/>
              <p:nvPr/>
            </p:nvSpPr>
            <p:spPr>
              <a:xfrm>
                <a:off x="5146350" y="14235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
              <p:cNvSpPr/>
              <p:nvPr/>
            </p:nvSpPr>
            <p:spPr>
              <a:xfrm>
                <a:off x="7038550" y="1740425"/>
                <a:ext cx="128450" cy="162650"/>
              </a:xfrm>
              <a:custGeom>
                <a:avLst/>
                <a:gdLst/>
                <a:ahLst/>
                <a:cxnLst/>
                <a:rect l="l" t="t" r="r" b="b"/>
                <a:pathLst>
                  <a:path w="5138" h="6506" extrusionOk="0">
                    <a:moveTo>
                      <a:pt x="2569" y="0"/>
                    </a:moveTo>
                    <a:cubicBezTo>
                      <a:pt x="2002" y="1702"/>
                      <a:pt x="0" y="6505"/>
                      <a:pt x="2569" y="6505"/>
                    </a:cubicBezTo>
                    <a:cubicBezTo>
                      <a:pt x="5137" y="6505"/>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
              <p:cNvSpPr/>
              <p:nvPr/>
            </p:nvSpPr>
            <p:spPr>
              <a:xfrm>
                <a:off x="7994225" y="1893025"/>
                <a:ext cx="128450" cy="162650"/>
              </a:xfrm>
              <a:custGeom>
                <a:avLst/>
                <a:gdLst/>
                <a:ahLst/>
                <a:cxnLst/>
                <a:rect l="l" t="t" r="r" b="b"/>
                <a:pathLst>
                  <a:path w="5138" h="6506" extrusionOk="0">
                    <a:moveTo>
                      <a:pt x="2569" y="1"/>
                    </a:moveTo>
                    <a:cubicBezTo>
                      <a:pt x="2002" y="1669"/>
                      <a:pt x="1" y="6505"/>
                      <a:pt x="2569" y="6505"/>
                    </a:cubicBezTo>
                    <a:cubicBezTo>
                      <a:pt x="5138" y="6505"/>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
              <p:cNvSpPr/>
              <p:nvPr/>
            </p:nvSpPr>
            <p:spPr>
              <a:xfrm>
                <a:off x="8642200" y="1657025"/>
                <a:ext cx="132600" cy="167650"/>
              </a:xfrm>
              <a:custGeom>
                <a:avLst/>
                <a:gdLst/>
                <a:ahLst/>
                <a:cxnLst/>
                <a:rect l="l" t="t" r="r" b="b"/>
                <a:pathLst>
                  <a:path w="5304" h="6706" extrusionOk="0">
                    <a:moveTo>
                      <a:pt x="2669" y="1"/>
                    </a:moveTo>
                    <a:cubicBezTo>
                      <a:pt x="2068" y="1735"/>
                      <a:pt x="0" y="6706"/>
                      <a:pt x="2669" y="6706"/>
                    </a:cubicBezTo>
                    <a:cubicBezTo>
                      <a:pt x="5304" y="6706"/>
                      <a:pt x="3369" y="1835"/>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
              <p:cNvSpPr/>
              <p:nvPr/>
            </p:nvSpPr>
            <p:spPr>
              <a:xfrm>
                <a:off x="5374950" y="9663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
              <p:cNvSpPr/>
              <p:nvPr/>
            </p:nvSpPr>
            <p:spPr>
              <a:xfrm>
                <a:off x="5679750" y="1271125"/>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
              <p:cNvSpPr/>
              <p:nvPr/>
            </p:nvSpPr>
            <p:spPr>
              <a:xfrm flipH="1">
                <a:off x="1208475" y="948188"/>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
              <p:cNvSpPr/>
              <p:nvPr/>
            </p:nvSpPr>
            <p:spPr>
              <a:xfrm>
                <a:off x="8060825" y="93817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
              <p:cNvSpPr/>
              <p:nvPr/>
            </p:nvSpPr>
            <p:spPr>
              <a:xfrm>
                <a:off x="3645163" y="89480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
              <p:cNvSpPr/>
              <p:nvPr/>
            </p:nvSpPr>
            <p:spPr>
              <a:xfrm>
                <a:off x="4358375" y="2806875"/>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
              <p:cNvSpPr/>
              <p:nvPr/>
            </p:nvSpPr>
            <p:spPr>
              <a:xfrm>
                <a:off x="1690625" y="399855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
              <p:cNvSpPr/>
              <p:nvPr/>
            </p:nvSpPr>
            <p:spPr>
              <a:xfrm>
                <a:off x="847525" y="2288175"/>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
              <p:cNvSpPr/>
              <p:nvPr/>
            </p:nvSpPr>
            <p:spPr>
              <a:xfrm>
                <a:off x="449750" y="3810100"/>
                <a:ext cx="128450" cy="163475"/>
              </a:xfrm>
              <a:custGeom>
                <a:avLst/>
                <a:gdLst/>
                <a:ahLst/>
                <a:cxnLst/>
                <a:rect l="l" t="t" r="r" b="b"/>
                <a:pathLst>
                  <a:path w="5138" h="6539" extrusionOk="0">
                    <a:moveTo>
                      <a:pt x="2569" y="0"/>
                    </a:moveTo>
                    <a:cubicBezTo>
                      <a:pt x="2002" y="1701"/>
                      <a:pt x="1" y="6538"/>
                      <a:pt x="2569" y="6538"/>
                    </a:cubicBezTo>
                    <a:cubicBezTo>
                      <a:pt x="5138" y="6538"/>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
              <p:cNvSpPr/>
              <p:nvPr/>
            </p:nvSpPr>
            <p:spPr>
              <a:xfrm>
                <a:off x="2760575" y="2598400"/>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
              <p:cNvSpPr/>
              <p:nvPr/>
            </p:nvSpPr>
            <p:spPr>
              <a:xfrm>
                <a:off x="1549700" y="2517500"/>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
              <p:cNvSpPr/>
              <p:nvPr/>
            </p:nvSpPr>
            <p:spPr>
              <a:xfrm>
                <a:off x="4916275" y="2575050"/>
                <a:ext cx="132625" cy="167625"/>
              </a:xfrm>
              <a:custGeom>
                <a:avLst/>
                <a:gdLst/>
                <a:ahLst/>
                <a:cxnLst/>
                <a:rect l="l" t="t" r="r" b="b"/>
                <a:pathLst>
                  <a:path w="5305" h="6705" extrusionOk="0">
                    <a:moveTo>
                      <a:pt x="2669" y="0"/>
                    </a:moveTo>
                    <a:cubicBezTo>
                      <a:pt x="2069" y="1735"/>
                      <a:pt x="0" y="6705"/>
                      <a:pt x="2669" y="6705"/>
                    </a:cubicBezTo>
                    <a:cubicBezTo>
                      <a:pt x="5304" y="6705"/>
                      <a:pt x="3370" y="1868"/>
                      <a:pt x="26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
              <p:cNvSpPr/>
              <p:nvPr/>
            </p:nvSpPr>
            <p:spPr>
              <a:xfrm>
                <a:off x="2541250" y="3262200"/>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
              <p:cNvSpPr/>
              <p:nvPr/>
            </p:nvSpPr>
            <p:spPr>
              <a:xfrm>
                <a:off x="3474400" y="3408125"/>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
              <p:cNvSpPr/>
              <p:nvPr/>
            </p:nvSpPr>
            <p:spPr>
              <a:xfrm>
                <a:off x="815000" y="35290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
              <p:cNvSpPr/>
              <p:nvPr/>
            </p:nvSpPr>
            <p:spPr>
              <a:xfrm>
                <a:off x="3662875" y="3998550"/>
                <a:ext cx="128450" cy="162650"/>
              </a:xfrm>
              <a:custGeom>
                <a:avLst/>
                <a:gdLst/>
                <a:ahLst/>
                <a:cxnLst/>
                <a:rect l="l" t="t" r="r" b="b"/>
                <a:pathLst>
                  <a:path w="5138" h="6506" extrusionOk="0">
                    <a:moveTo>
                      <a:pt x="2569" y="1"/>
                    </a:moveTo>
                    <a:cubicBezTo>
                      <a:pt x="2002" y="1669"/>
                      <a:pt x="1" y="6505"/>
                      <a:pt x="2569" y="6505"/>
                    </a:cubicBezTo>
                    <a:cubicBezTo>
                      <a:pt x="5138" y="6505"/>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
              <p:cNvSpPr/>
              <p:nvPr/>
            </p:nvSpPr>
            <p:spPr>
              <a:xfrm>
                <a:off x="4310850" y="3762550"/>
                <a:ext cx="132600" cy="167650"/>
              </a:xfrm>
              <a:custGeom>
                <a:avLst/>
                <a:gdLst/>
                <a:ahLst/>
                <a:cxnLst/>
                <a:rect l="l" t="t" r="r" b="b"/>
                <a:pathLst>
                  <a:path w="5304" h="6706" extrusionOk="0">
                    <a:moveTo>
                      <a:pt x="2669" y="1"/>
                    </a:moveTo>
                    <a:cubicBezTo>
                      <a:pt x="2068" y="1735"/>
                      <a:pt x="0" y="6706"/>
                      <a:pt x="2669" y="6706"/>
                    </a:cubicBezTo>
                    <a:cubicBezTo>
                      <a:pt x="5304" y="6706"/>
                      <a:pt x="3369" y="1835"/>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
              <p:cNvSpPr/>
              <p:nvPr/>
            </p:nvSpPr>
            <p:spPr>
              <a:xfrm>
                <a:off x="4949625" y="3489025"/>
                <a:ext cx="132625" cy="167650"/>
              </a:xfrm>
              <a:custGeom>
                <a:avLst/>
                <a:gdLst/>
                <a:ahLst/>
                <a:cxnLst/>
                <a:rect l="l" t="t" r="r" b="b"/>
                <a:pathLst>
                  <a:path w="5305" h="6706" extrusionOk="0">
                    <a:moveTo>
                      <a:pt x="2669" y="1"/>
                    </a:moveTo>
                    <a:cubicBezTo>
                      <a:pt x="2069" y="1735"/>
                      <a:pt x="1" y="6705"/>
                      <a:pt x="2669" y="6705"/>
                    </a:cubicBezTo>
                    <a:cubicBezTo>
                      <a:pt x="5305" y="6705"/>
                      <a:pt x="3370" y="1869"/>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
              <p:cNvSpPr/>
              <p:nvPr/>
            </p:nvSpPr>
            <p:spPr>
              <a:xfrm>
                <a:off x="6447475" y="2443275"/>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
              <p:cNvSpPr/>
              <p:nvPr/>
            </p:nvSpPr>
            <p:spPr>
              <a:xfrm>
                <a:off x="8779975" y="2806875"/>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
              <p:cNvSpPr/>
              <p:nvPr/>
            </p:nvSpPr>
            <p:spPr>
              <a:xfrm>
                <a:off x="6112225" y="399855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
              <p:cNvSpPr/>
              <p:nvPr/>
            </p:nvSpPr>
            <p:spPr>
              <a:xfrm>
                <a:off x="5269125" y="2288175"/>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
              <p:cNvSpPr/>
              <p:nvPr/>
            </p:nvSpPr>
            <p:spPr>
              <a:xfrm>
                <a:off x="4871350" y="3810100"/>
                <a:ext cx="128450" cy="163475"/>
              </a:xfrm>
              <a:custGeom>
                <a:avLst/>
                <a:gdLst/>
                <a:ahLst/>
                <a:cxnLst/>
                <a:rect l="l" t="t" r="r" b="b"/>
                <a:pathLst>
                  <a:path w="5138" h="6539" extrusionOk="0">
                    <a:moveTo>
                      <a:pt x="2569" y="0"/>
                    </a:moveTo>
                    <a:cubicBezTo>
                      <a:pt x="2002" y="1701"/>
                      <a:pt x="1" y="6538"/>
                      <a:pt x="2569" y="6538"/>
                    </a:cubicBezTo>
                    <a:cubicBezTo>
                      <a:pt x="5138" y="6538"/>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
              <p:cNvSpPr/>
              <p:nvPr/>
            </p:nvSpPr>
            <p:spPr>
              <a:xfrm>
                <a:off x="7182175" y="2598400"/>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
              <p:cNvSpPr/>
              <p:nvPr/>
            </p:nvSpPr>
            <p:spPr>
              <a:xfrm>
                <a:off x="5971300" y="2517500"/>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
              <p:cNvSpPr/>
              <p:nvPr/>
            </p:nvSpPr>
            <p:spPr>
              <a:xfrm>
                <a:off x="7998575" y="2491650"/>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
              <p:cNvSpPr/>
              <p:nvPr/>
            </p:nvSpPr>
            <p:spPr>
              <a:xfrm>
                <a:off x="6962850" y="3262200"/>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
              <p:cNvSpPr/>
              <p:nvPr/>
            </p:nvSpPr>
            <p:spPr>
              <a:xfrm>
                <a:off x="7896000" y="3408125"/>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
              <p:cNvSpPr/>
              <p:nvPr/>
            </p:nvSpPr>
            <p:spPr>
              <a:xfrm>
                <a:off x="5236600" y="35290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
              <p:cNvSpPr/>
              <p:nvPr/>
            </p:nvSpPr>
            <p:spPr>
              <a:xfrm>
                <a:off x="7128800" y="3845950"/>
                <a:ext cx="128450" cy="162650"/>
              </a:xfrm>
              <a:custGeom>
                <a:avLst/>
                <a:gdLst/>
                <a:ahLst/>
                <a:cxnLst/>
                <a:rect l="l" t="t" r="r" b="b"/>
                <a:pathLst>
                  <a:path w="5138" h="6506" extrusionOk="0">
                    <a:moveTo>
                      <a:pt x="2569" y="0"/>
                    </a:moveTo>
                    <a:cubicBezTo>
                      <a:pt x="2002" y="1702"/>
                      <a:pt x="0" y="6505"/>
                      <a:pt x="2569" y="6505"/>
                    </a:cubicBezTo>
                    <a:cubicBezTo>
                      <a:pt x="5137" y="6505"/>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
              <p:cNvSpPr/>
              <p:nvPr/>
            </p:nvSpPr>
            <p:spPr>
              <a:xfrm>
                <a:off x="8084475" y="3998550"/>
                <a:ext cx="128450" cy="162650"/>
              </a:xfrm>
              <a:custGeom>
                <a:avLst/>
                <a:gdLst/>
                <a:ahLst/>
                <a:cxnLst/>
                <a:rect l="l" t="t" r="r" b="b"/>
                <a:pathLst>
                  <a:path w="5138" h="6506" extrusionOk="0">
                    <a:moveTo>
                      <a:pt x="2569" y="1"/>
                    </a:moveTo>
                    <a:cubicBezTo>
                      <a:pt x="2002" y="1669"/>
                      <a:pt x="1" y="6505"/>
                      <a:pt x="2569" y="6505"/>
                    </a:cubicBezTo>
                    <a:cubicBezTo>
                      <a:pt x="5138" y="6505"/>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
              <p:cNvSpPr/>
              <p:nvPr/>
            </p:nvSpPr>
            <p:spPr>
              <a:xfrm>
                <a:off x="8732450" y="3762550"/>
                <a:ext cx="132600" cy="167650"/>
              </a:xfrm>
              <a:custGeom>
                <a:avLst/>
                <a:gdLst/>
                <a:ahLst/>
                <a:cxnLst/>
                <a:rect l="l" t="t" r="r" b="b"/>
                <a:pathLst>
                  <a:path w="5304" h="6706" extrusionOk="0">
                    <a:moveTo>
                      <a:pt x="2669" y="1"/>
                    </a:moveTo>
                    <a:cubicBezTo>
                      <a:pt x="2068" y="1735"/>
                      <a:pt x="0" y="6706"/>
                      <a:pt x="2669" y="6706"/>
                    </a:cubicBezTo>
                    <a:cubicBezTo>
                      <a:pt x="5304" y="6706"/>
                      <a:pt x="3369" y="1835"/>
                      <a:pt x="26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
              <p:cNvSpPr/>
              <p:nvPr/>
            </p:nvSpPr>
            <p:spPr>
              <a:xfrm>
                <a:off x="5465200" y="30718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
              <p:cNvSpPr/>
              <p:nvPr/>
            </p:nvSpPr>
            <p:spPr>
              <a:xfrm>
                <a:off x="5770000" y="33766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
              <p:cNvSpPr/>
              <p:nvPr/>
            </p:nvSpPr>
            <p:spPr>
              <a:xfrm flipH="1">
                <a:off x="1298725" y="3053713"/>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
              <p:cNvSpPr/>
              <p:nvPr/>
            </p:nvSpPr>
            <p:spPr>
              <a:xfrm>
                <a:off x="8151075" y="304370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
              <p:cNvSpPr/>
              <p:nvPr/>
            </p:nvSpPr>
            <p:spPr>
              <a:xfrm>
                <a:off x="3735413" y="300032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6" name="Google Shape;986;p5"/>
            <p:cNvSpPr/>
            <p:nvPr/>
          </p:nvSpPr>
          <p:spPr>
            <a:xfrm>
              <a:off x="2011825" y="4335475"/>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
            <p:cNvSpPr/>
            <p:nvPr/>
          </p:nvSpPr>
          <p:spPr>
            <a:xfrm>
              <a:off x="4344325" y="4699075"/>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
            <p:cNvSpPr/>
            <p:nvPr/>
          </p:nvSpPr>
          <p:spPr>
            <a:xfrm>
              <a:off x="833475" y="4180375"/>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
            <p:cNvSpPr/>
            <p:nvPr/>
          </p:nvSpPr>
          <p:spPr>
            <a:xfrm>
              <a:off x="2746525" y="4490600"/>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
            <p:cNvSpPr/>
            <p:nvPr/>
          </p:nvSpPr>
          <p:spPr>
            <a:xfrm>
              <a:off x="1535650" y="4409700"/>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
            <p:cNvSpPr/>
            <p:nvPr/>
          </p:nvSpPr>
          <p:spPr>
            <a:xfrm>
              <a:off x="3562925" y="4383850"/>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
            <p:cNvSpPr/>
            <p:nvPr/>
          </p:nvSpPr>
          <p:spPr>
            <a:xfrm>
              <a:off x="4902225" y="4467250"/>
              <a:ext cx="132625" cy="167625"/>
            </a:xfrm>
            <a:custGeom>
              <a:avLst/>
              <a:gdLst/>
              <a:ahLst/>
              <a:cxnLst/>
              <a:rect l="l" t="t" r="r" b="b"/>
              <a:pathLst>
                <a:path w="5305" h="6705" extrusionOk="0">
                  <a:moveTo>
                    <a:pt x="2669" y="0"/>
                  </a:moveTo>
                  <a:cubicBezTo>
                    <a:pt x="2069" y="1735"/>
                    <a:pt x="0" y="6705"/>
                    <a:pt x="2669" y="6705"/>
                  </a:cubicBezTo>
                  <a:cubicBezTo>
                    <a:pt x="5304" y="6705"/>
                    <a:pt x="3370" y="1868"/>
                    <a:pt x="26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
            <p:cNvSpPr/>
            <p:nvPr/>
          </p:nvSpPr>
          <p:spPr>
            <a:xfrm>
              <a:off x="2527200" y="5154400"/>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
            <p:cNvSpPr/>
            <p:nvPr/>
          </p:nvSpPr>
          <p:spPr>
            <a:xfrm>
              <a:off x="6433425" y="4335475"/>
              <a:ext cx="128450" cy="162650"/>
            </a:xfrm>
            <a:custGeom>
              <a:avLst/>
              <a:gdLst/>
              <a:ahLst/>
              <a:cxnLst/>
              <a:rect l="l" t="t" r="r" b="b"/>
              <a:pathLst>
                <a:path w="5138" h="6506" extrusionOk="0">
                  <a:moveTo>
                    <a:pt x="2569" y="1"/>
                  </a:moveTo>
                  <a:cubicBezTo>
                    <a:pt x="1969" y="1668"/>
                    <a:pt x="1" y="6505"/>
                    <a:pt x="2569" y="6505"/>
                  </a:cubicBezTo>
                  <a:cubicBezTo>
                    <a:pt x="5138" y="6505"/>
                    <a:pt x="3236"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
            <p:cNvSpPr/>
            <p:nvPr/>
          </p:nvSpPr>
          <p:spPr>
            <a:xfrm>
              <a:off x="8765925" y="4699075"/>
              <a:ext cx="128450" cy="162625"/>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
            <p:cNvSpPr/>
            <p:nvPr/>
          </p:nvSpPr>
          <p:spPr>
            <a:xfrm>
              <a:off x="5255075" y="4180375"/>
              <a:ext cx="128450" cy="162625"/>
            </a:xfrm>
            <a:custGeom>
              <a:avLst/>
              <a:gdLst/>
              <a:ahLst/>
              <a:cxnLst/>
              <a:rect l="l" t="t" r="r" b="b"/>
              <a:pathLst>
                <a:path w="5138" h="6505" extrusionOk="0">
                  <a:moveTo>
                    <a:pt x="2569" y="0"/>
                  </a:moveTo>
                  <a:cubicBezTo>
                    <a:pt x="2002" y="1668"/>
                    <a:pt x="1" y="6505"/>
                    <a:pt x="2569" y="6505"/>
                  </a:cubicBezTo>
                  <a:cubicBezTo>
                    <a:pt x="5138" y="6505"/>
                    <a:pt x="3270"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
            <p:cNvSpPr/>
            <p:nvPr/>
          </p:nvSpPr>
          <p:spPr>
            <a:xfrm>
              <a:off x="7168125" y="4490600"/>
              <a:ext cx="128450" cy="162625"/>
            </a:xfrm>
            <a:custGeom>
              <a:avLst/>
              <a:gdLst/>
              <a:ahLst/>
              <a:cxnLst/>
              <a:rect l="l" t="t" r="r" b="b"/>
              <a:pathLst>
                <a:path w="5138" h="6505" extrusionOk="0">
                  <a:moveTo>
                    <a:pt x="2569" y="0"/>
                  </a:moveTo>
                  <a:cubicBezTo>
                    <a:pt x="2002" y="1701"/>
                    <a:pt x="0" y="6505"/>
                    <a:pt x="2569" y="6505"/>
                  </a:cubicBezTo>
                  <a:cubicBezTo>
                    <a:pt x="5137" y="6505"/>
                    <a:pt x="3269" y="1801"/>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
            <p:cNvSpPr/>
            <p:nvPr/>
          </p:nvSpPr>
          <p:spPr>
            <a:xfrm>
              <a:off x="5957250" y="4409700"/>
              <a:ext cx="128450" cy="162650"/>
            </a:xfrm>
            <a:custGeom>
              <a:avLst/>
              <a:gdLst/>
              <a:ahLst/>
              <a:cxnLst/>
              <a:rect l="l" t="t" r="r" b="b"/>
              <a:pathLst>
                <a:path w="5138" h="6506" extrusionOk="0">
                  <a:moveTo>
                    <a:pt x="2569" y="0"/>
                  </a:moveTo>
                  <a:cubicBezTo>
                    <a:pt x="2002" y="1668"/>
                    <a:pt x="1" y="6505"/>
                    <a:pt x="2569" y="6505"/>
                  </a:cubicBezTo>
                  <a:cubicBezTo>
                    <a:pt x="5138" y="6505"/>
                    <a:pt x="3270"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
            <p:cNvSpPr/>
            <p:nvPr/>
          </p:nvSpPr>
          <p:spPr>
            <a:xfrm>
              <a:off x="7984525" y="4383850"/>
              <a:ext cx="131800" cy="167650"/>
            </a:xfrm>
            <a:custGeom>
              <a:avLst/>
              <a:gdLst/>
              <a:ahLst/>
              <a:cxnLst/>
              <a:rect l="l" t="t" r="r" b="b"/>
              <a:pathLst>
                <a:path w="5272" h="6706" extrusionOk="0">
                  <a:moveTo>
                    <a:pt x="2636" y="0"/>
                  </a:moveTo>
                  <a:cubicBezTo>
                    <a:pt x="2036" y="1735"/>
                    <a:pt x="1" y="6705"/>
                    <a:pt x="2636" y="6705"/>
                  </a:cubicBezTo>
                  <a:cubicBezTo>
                    <a:pt x="5271" y="6705"/>
                    <a:pt x="3337" y="1835"/>
                    <a:pt x="2636"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
            <p:cNvSpPr/>
            <p:nvPr/>
          </p:nvSpPr>
          <p:spPr>
            <a:xfrm>
              <a:off x="6948800" y="5154400"/>
              <a:ext cx="128450" cy="163475"/>
            </a:xfrm>
            <a:custGeom>
              <a:avLst/>
              <a:gdLst/>
              <a:ahLst/>
              <a:cxnLst/>
              <a:rect l="l" t="t" r="r" b="b"/>
              <a:pathLst>
                <a:path w="5138" h="6539" extrusionOk="0">
                  <a:moveTo>
                    <a:pt x="2569" y="0"/>
                  </a:moveTo>
                  <a:cubicBezTo>
                    <a:pt x="2002" y="1702"/>
                    <a:pt x="0" y="6538"/>
                    <a:pt x="2569" y="6538"/>
                  </a:cubicBezTo>
                  <a:cubicBezTo>
                    <a:pt x="5137" y="6538"/>
                    <a:pt x="3269" y="1802"/>
                    <a:pt x="2569" y="0"/>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
            <p:cNvSpPr/>
            <p:nvPr/>
          </p:nvSpPr>
          <p:spPr>
            <a:xfrm>
              <a:off x="5451150" y="4964050"/>
              <a:ext cx="128450" cy="163475"/>
            </a:xfrm>
            <a:custGeom>
              <a:avLst/>
              <a:gdLst/>
              <a:ahLst/>
              <a:cxnLst/>
              <a:rect l="l" t="t" r="r" b="b"/>
              <a:pathLst>
                <a:path w="5138" h="6539" extrusionOk="0">
                  <a:moveTo>
                    <a:pt x="2569" y="1"/>
                  </a:moveTo>
                  <a:cubicBezTo>
                    <a:pt x="2002" y="1702"/>
                    <a:pt x="1" y="6539"/>
                    <a:pt x="2569" y="6539"/>
                  </a:cubicBezTo>
                  <a:cubicBezTo>
                    <a:pt x="5138" y="6539"/>
                    <a:pt x="3270"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
            <p:cNvSpPr/>
            <p:nvPr/>
          </p:nvSpPr>
          <p:spPr>
            <a:xfrm flipH="1">
              <a:off x="1284675" y="4945913"/>
              <a:ext cx="128450" cy="162650"/>
            </a:xfrm>
            <a:custGeom>
              <a:avLst/>
              <a:gdLst/>
              <a:ahLst/>
              <a:cxnLst/>
              <a:rect l="l" t="t" r="r" b="b"/>
              <a:pathLst>
                <a:path w="5138" h="6506" extrusionOk="0">
                  <a:moveTo>
                    <a:pt x="2569" y="1"/>
                  </a:moveTo>
                  <a:cubicBezTo>
                    <a:pt x="2002" y="1669"/>
                    <a:pt x="1" y="6506"/>
                    <a:pt x="2569" y="6506"/>
                  </a:cubicBezTo>
                  <a:cubicBezTo>
                    <a:pt x="5138" y="6506"/>
                    <a:pt x="3270" y="1769"/>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
            <p:cNvSpPr/>
            <p:nvPr/>
          </p:nvSpPr>
          <p:spPr>
            <a:xfrm>
              <a:off x="8137025" y="4935900"/>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
            <p:cNvSpPr/>
            <p:nvPr/>
          </p:nvSpPr>
          <p:spPr>
            <a:xfrm>
              <a:off x="3721363" y="4892525"/>
              <a:ext cx="128450" cy="162650"/>
            </a:xfrm>
            <a:custGeom>
              <a:avLst/>
              <a:gdLst/>
              <a:ahLst/>
              <a:cxnLst/>
              <a:rect l="l" t="t" r="r" b="b"/>
              <a:pathLst>
                <a:path w="5138" h="6506" extrusionOk="0">
                  <a:moveTo>
                    <a:pt x="2569" y="1"/>
                  </a:moveTo>
                  <a:cubicBezTo>
                    <a:pt x="1969" y="1669"/>
                    <a:pt x="1" y="6505"/>
                    <a:pt x="2569" y="6505"/>
                  </a:cubicBezTo>
                  <a:cubicBezTo>
                    <a:pt x="5138" y="6505"/>
                    <a:pt x="3237" y="1802"/>
                    <a:pt x="2569"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5"/>
          <p:cNvGrpSpPr/>
          <p:nvPr/>
        </p:nvGrpSpPr>
        <p:grpSpPr>
          <a:xfrm>
            <a:off x="-779296" y="4550554"/>
            <a:ext cx="3369488" cy="1707138"/>
            <a:chOff x="-2125575" y="3574325"/>
            <a:chExt cx="3624275" cy="1836225"/>
          </a:xfrm>
        </p:grpSpPr>
        <p:sp>
          <p:nvSpPr>
            <p:cNvPr id="1006" name="Google Shape;1006;p5"/>
            <p:cNvSpPr/>
            <p:nvPr/>
          </p:nvSpPr>
          <p:spPr>
            <a:xfrm>
              <a:off x="-2125575" y="3857025"/>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
            <p:cNvSpPr/>
            <p:nvPr/>
          </p:nvSpPr>
          <p:spPr>
            <a:xfrm>
              <a:off x="-1877075" y="3871200"/>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
            <p:cNvSpPr/>
            <p:nvPr/>
          </p:nvSpPr>
          <p:spPr>
            <a:xfrm>
              <a:off x="-1190400" y="3877050"/>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
            <p:cNvSpPr/>
            <p:nvPr/>
          </p:nvSpPr>
          <p:spPr>
            <a:xfrm>
              <a:off x="-334300" y="3856200"/>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
            <p:cNvSpPr/>
            <p:nvPr/>
          </p:nvSpPr>
          <p:spPr>
            <a:xfrm>
              <a:off x="-338475" y="3862875"/>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
            <p:cNvSpPr/>
            <p:nvPr/>
          </p:nvSpPr>
          <p:spPr>
            <a:xfrm>
              <a:off x="-379350" y="3864525"/>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5"/>
            <p:cNvGrpSpPr/>
            <p:nvPr/>
          </p:nvGrpSpPr>
          <p:grpSpPr>
            <a:xfrm>
              <a:off x="-2125575" y="3574325"/>
              <a:ext cx="3624275" cy="1836225"/>
              <a:chOff x="-4100775" y="3456250"/>
              <a:chExt cx="3624275" cy="1836225"/>
            </a:xfrm>
          </p:grpSpPr>
          <p:sp>
            <p:nvSpPr>
              <p:cNvPr id="1013" name="Google Shape;1013;p5"/>
              <p:cNvSpPr/>
              <p:nvPr/>
            </p:nvSpPr>
            <p:spPr>
              <a:xfrm>
                <a:off x="-4100775" y="3738950"/>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
              <p:cNvSpPr/>
              <p:nvPr/>
            </p:nvSpPr>
            <p:spPr>
              <a:xfrm>
                <a:off x="-3852275" y="3753125"/>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
              <p:cNvSpPr/>
              <p:nvPr/>
            </p:nvSpPr>
            <p:spPr>
              <a:xfrm>
                <a:off x="-3165600" y="3758975"/>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rgbClr val="191919">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
              <p:cNvSpPr/>
              <p:nvPr/>
            </p:nvSpPr>
            <p:spPr>
              <a:xfrm>
                <a:off x="-2309500" y="3738125"/>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rgbClr val="191919">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
              <p:cNvSpPr/>
              <p:nvPr/>
            </p:nvSpPr>
            <p:spPr>
              <a:xfrm>
                <a:off x="-2313675" y="3744800"/>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
              <p:cNvSpPr/>
              <p:nvPr/>
            </p:nvSpPr>
            <p:spPr>
              <a:xfrm>
                <a:off x="-2354550" y="3746450"/>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
              <p:cNvSpPr/>
              <p:nvPr/>
            </p:nvSpPr>
            <p:spPr>
              <a:xfrm>
                <a:off x="-4100775" y="3738950"/>
                <a:ext cx="2249125" cy="1553525"/>
              </a:xfrm>
              <a:custGeom>
                <a:avLst/>
                <a:gdLst/>
                <a:ahLst/>
                <a:cxnLst/>
                <a:rect l="l" t="t" r="r" b="b"/>
                <a:pathLst>
                  <a:path w="89965" h="62141" extrusionOk="0">
                    <a:moveTo>
                      <a:pt x="71585" y="58242"/>
                    </a:moveTo>
                    <a:lnTo>
                      <a:pt x="71585" y="58242"/>
                    </a:lnTo>
                    <a:cubicBezTo>
                      <a:pt x="71590" y="58323"/>
                      <a:pt x="71595" y="58404"/>
                      <a:pt x="71601" y="58485"/>
                    </a:cubicBezTo>
                    <a:lnTo>
                      <a:pt x="71601" y="58485"/>
                    </a:lnTo>
                    <a:cubicBezTo>
                      <a:pt x="71593" y="58407"/>
                      <a:pt x="71585" y="58324"/>
                      <a:pt x="71585" y="58242"/>
                    </a:cubicBezTo>
                    <a:close/>
                    <a:moveTo>
                      <a:pt x="71017" y="1"/>
                    </a:moveTo>
                    <a:lnTo>
                      <a:pt x="71017" y="1"/>
                    </a:lnTo>
                    <a:cubicBezTo>
                      <a:pt x="59142" y="634"/>
                      <a:pt x="18180" y="15879"/>
                      <a:pt x="1301" y="29722"/>
                    </a:cubicBezTo>
                    <a:cubicBezTo>
                      <a:pt x="100" y="30723"/>
                      <a:pt x="0" y="32524"/>
                      <a:pt x="1101" y="33625"/>
                    </a:cubicBezTo>
                    <a:cubicBezTo>
                      <a:pt x="3569" y="36060"/>
                      <a:pt x="5371" y="39762"/>
                      <a:pt x="5871" y="44166"/>
                    </a:cubicBezTo>
                    <a:cubicBezTo>
                      <a:pt x="6046" y="45630"/>
                      <a:pt x="7281" y="46551"/>
                      <a:pt x="8544" y="46551"/>
                    </a:cubicBezTo>
                    <a:cubicBezTo>
                      <a:pt x="9208" y="46551"/>
                      <a:pt x="9879" y="46296"/>
                      <a:pt x="10408" y="45733"/>
                    </a:cubicBezTo>
                    <a:cubicBezTo>
                      <a:pt x="10808" y="45333"/>
                      <a:pt x="11208" y="44933"/>
                      <a:pt x="11608" y="44532"/>
                    </a:cubicBezTo>
                    <a:lnTo>
                      <a:pt x="11608" y="44532"/>
                    </a:lnTo>
                    <a:cubicBezTo>
                      <a:pt x="9974" y="46200"/>
                      <a:pt x="11175" y="49002"/>
                      <a:pt x="13543" y="49002"/>
                    </a:cubicBezTo>
                    <a:cubicBezTo>
                      <a:pt x="20381" y="49036"/>
                      <a:pt x="28887" y="52171"/>
                      <a:pt x="33190" y="56775"/>
                    </a:cubicBezTo>
                    <a:cubicBezTo>
                      <a:pt x="33734" y="57373"/>
                      <a:pt x="34457" y="57658"/>
                      <a:pt x="35171" y="57658"/>
                    </a:cubicBezTo>
                    <a:cubicBezTo>
                      <a:pt x="36168" y="57658"/>
                      <a:pt x="37147" y="57104"/>
                      <a:pt x="37594" y="56074"/>
                    </a:cubicBezTo>
                    <a:cubicBezTo>
                      <a:pt x="37794" y="55574"/>
                      <a:pt x="37994" y="55107"/>
                      <a:pt x="38227" y="54606"/>
                    </a:cubicBezTo>
                    <a:lnTo>
                      <a:pt x="38227" y="54606"/>
                    </a:lnTo>
                    <a:cubicBezTo>
                      <a:pt x="37408" y="56428"/>
                      <a:pt x="38799" y="58333"/>
                      <a:pt x="40666" y="58333"/>
                    </a:cubicBezTo>
                    <a:cubicBezTo>
                      <a:pt x="40849" y="58333"/>
                      <a:pt x="41038" y="58315"/>
                      <a:pt x="41230" y="58276"/>
                    </a:cubicBezTo>
                    <a:cubicBezTo>
                      <a:pt x="43367" y="57814"/>
                      <a:pt x="45880" y="57597"/>
                      <a:pt x="48538" y="57597"/>
                    </a:cubicBezTo>
                    <a:cubicBezTo>
                      <a:pt x="55294" y="57597"/>
                      <a:pt x="62989" y="58998"/>
                      <a:pt x="67849" y="61344"/>
                    </a:cubicBezTo>
                    <a:cubicBezTo>
                      <a:pt x="68217" y="61519"/>
                      <a:pt x="68597" y="61599"/>
                      <a:pt x="68967" y="61599"/>
                    </a:cubicBezTo>
                    <a:cubicBezTo>
                      <a:pt x="70405" y="61599"/>
                      <a:pt x="71694" y="60389"/>
                      <a:pt x="71625" y="58814"/>
                    </a:cubicBezTo>
                    <a:lnTo>
                      <a:pt x="71625" y="58814"/>
                    </a:lnTo>
                    <a:cubicBezTo>
                      <a:pt x="71648" y="59124"/>
                      <a:pt x="71677" y="59434"/>
                      <a:pt x="71718" y="59743"/>
                    </a:cubicBezTo>
                    <a:cubicBezTo>
                      <a:pt x="71838" y="61184"/>
                      <a:pt x="73064" y="62141"/>
                      <a:pt x="74364" y="62141"/>
                    </a:cubicBezTo>
                    <a:cubicBezTo>
                      <a:pt x="74870" y="62141"/>
                      <a:pt x="75387" y="61996"/>
                      <a:pt x="75854" y="61678"/>
                    </a:cubicBezTo>
                    <a:cubicBezTo>
                      <a:pt x="79557" y="59143"/>
                      <a:pt x="84560" y="57175"/>
                      <a:pt x="89964" y="56007"/>
                    </a:cubicBezTo>
                    <a:cubicBezTo>
                      <a:pt x="89764" y="55974"/>
                      <a:pt x="89531" y="55874"/>
                      <a:pt x="89331" y="55774"/>
                    </a:cubicBezTo>
                    <a:cubicBezTo>
                      <a:pt x="84466" y="53426"/>
                      <a:pt x="76762" y="52041"/>
                      <a:pt x="70001" y="52041"/>
                    </a:cubicBezTo>
                    <a:cubicBezTo>
                      <a:pt x="67350" y="52041"/>
                      <a:pt x="64844" y="52254"/>
                      <a:pt x="62712" y="52705"/>
                    </a:cubicBezTo>
                    <a:cubicBezTo>
                      <a:pt x="62205" y="52816"/>
                      <a:pt x="61561" y="52870"/>
                      <a:pt x="60853" y="52870"/>
                    </a:cubicBezTo>
                    <a:cubicBezTo>
                      <a:pt x="58578" y="52870"/>
                      <a:pt x="55657" y="52306"/>
                      <a:pt x="54639" y="51237"/>
                    </a:cubicBezTo>
                    <a:cubicBezTo>
                      <a:pt x="50369" y="46601"/>
                      <a:pt x="41830" y="43498"/>
                      <a:pt x="35025" y="43465"/>
                    </a:cubicBezTo>
                    <a:cubicBezTo>
                      <a:pt x="32657" y="43465"/>
                      <a:pt x="27620" y="40863"/>
                      <a:pt x="27353" y="38628"/>
                    </a:cubicBezTo>
                    <a:cubicBezTo>
                      <a:pt x="26853" y="34225"/>
                      <a:pt x="25051" y="30522"/>
                      <a:pt x="22550" y="28054"/>
                    </a:cubicBezTo>
                    <a:cubicBezTo>
                      <a:pt x="21449" y="26987"/>
                      <a:pt x="21582" y="25152"/>
                      <a:pt x="22783" y="24185"/>
                    </a:cubicBezTo>
                    <a:cubicBezTo>
                      <a:pt x="33624" y="15278"/>
                      <a:pt x="54406" y="5805"/>
                      <a:pt x="71017"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
              <p:cNvSpPr/>
              <p:nvPr/>
            </p:nvSpPr>
            <p:spPr>
              <a:xfrm>
                <a:off x="-2392900" y="3456250"/>
                <a:ext cx="184325" cy="255200"/>
              </a:xfrm>
              <a:custGeom>
                <a:avLst/>
                <a:gdLst/>
                <a:ahLst/>
                <a:cxnLst/>
                <a:rect l="l" t="t" r="r" b="b"/>
                <a:pathLst>
                  <a:path w="7373" h="10208" extrusionOk="0">
                    <a:moveTo>
                      <a:pt x="3670" y="0"/>
                    </a:moveTo>
                    <a:cubicBezTo>
                      <a:pt x="1835" y="0"/>
                      <a:pt x="1" y="10208"/>
                      <a:pt x="1" y="10208"/>
                    </a:cubicBezTo>
                    <a:lnTo>
                      <a:pt x="7372" y="10208"/>
                    </a:lnTo>
                    <a:cubicBezTo>
                      <a:pt x="7372" y="10208"/>
                      <a:pt x="5538"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
              <p:cNvSpPr/>
              <p:nvPr/>
            </p:nvSpPr>
            <p:spPr>
              <a:xfrm>
                <a:off x="-2447950" y="3655550"/>
                <a:ext cx="293575" cy="111775"/>
              </a:xfrm>
              <a:custGeom>
                <a:avLst/>
                <a:gdLst/>
                <a:ahLst/>
                <a:cxnLst/>
                <a:rect l="l" t="t" r="r" b="b"/>
                <a:pathLst>
                  <a:path w="11743" h="4471" extrusionOk="0">
                    <a:moveTo>
                      <a:pt x="2002" y="1"/>
                    </a:moveTo>
                    <a:cubicBezTo>
                      <a:pt x="902" y="1"/>
                      <a:pt x="1" y="902"/>
                      <a:pt x="1" y="2002"/>
                    </a:cubicBezTo>
                    <a:lnTo>
                      <a:pt x="1" y="2469"/>
                    </a:lnTo>
                    <a:cubicBezTo>
                      <a:pt x="1" y="3570"/>
                      <a:pt x="902" y="4471"/>
                      <a:pt x="2002" y="4471"/>
                    </a:cubicBezTo>
                    <a:lnTo>
                      <a:pt x="9741" y="4471"/>
                    </a:lnTo>
                    <a:cubicBezTo>
                      <a:pt x="10875" y="4471"/>
                      <a:pt x="11743" y="3570"/>
                      <a:pt x="11743" y="2469"/>
                    </a:cubicBezTo>
                    <a:lnTo>
                      <a:pt x="11743" y="2002"/>
                    </a:lnTo>
                    <a:cubicBezTo>
                      <a:pt x="11743" y="902"/>
                      <a:pt x="10875" y="1"/>
                      <a:pt x="9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2" name="Google Shape;1022;p5"/>
          <p:cNvGrpSpPr/>
          <p:nvPr/>
        </p:nvGrpSpPr>
        <p:grpSpPr>
          <a:xfrm>
            <a:off x="451898" y="4758781"/>
            <a:ext cx="3369488" cy="1707138"/>
            <a:chOff x="-939100" y="529913"/>
            <a:chExt cx="3624275" cy="1836225"/>
          </a:xfrm>
        </p:grpSpPr>
        <p:sp>
          <p:nvSpPr>
            <p:cNvPr id="1023" name="Google Shape;1023;p5"/>
            <p:cNvSpPr/>
            <p:nvPr/>
          </p:nvSpPr>
          <p:spPr>
            <a:xfrm>
              <a:off x="-939100" y="812613"/>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
            <p:cNvSpPr/>
            <p:nvPr/>
          </p:nvSpPr>
          <p:spPr>
            <a:xfrm>
              <a:off x="-690600" y="826788"/>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
            <p:cNvSpPr/>
            <p:nvPr/>
          </p:nvSpPr>
          <p:spPr>
            <a:xfrm>
              <a:off x="-3925" y="832638"/>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
            <p:cNvSpPr/>
            <p:nvPr/>
          </p:nvSpPr>
          <p:spPr>
            <a:xfrm>
              <a:off x="852175" y="811788"/>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
            <p:cNvSpPr/>
            <p:nvPr/>
          </p:nvSpPr>
          <p:spPr>
            <a:xfrm>
              <a:off x="848000" y="818463"/>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
            <p:cNvSpPr/>
            <p:nvPr/>
          </p:nvSpPr>
          <p:spPr>
            <a:xfrm>
              <a:off x="807125" y="820113"/>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9" name="Google Shape;1029;p5"/>
            <p:cNvGrpSpPr/>
            <p:nvPr/>
          </p:nvGrpSpPr>
          <p:grpSpPr>
            <a:xfrm>
              <a:off x="-939100" y="529913"/>
              <a:ext cx="3624275" cy="1836225"/>
              <a:chOff x="112275" y="2665738"/>
              <a:chExt cx="3624275" cy="1836225"/>
            </a:xfrm>
          </p:grpSpPr>
          <p:sp>
            <p:nvSpPr>
              <p:cNvPr id="1030" name="Google Shape;1030;p5"/>
              <p:cNvSpPr/>
              <p:nvPr/>
            </p:nvSpPr>
            <p:spPr>
              <a:xfrm>
                <a:off x="112275" y="2948438"/>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
              <p:cNvSpPr/>
              <p:nvPr/>
            </p:nvSpPr>
            <p:spPr>
              <a:xfrm>
                <a:off x="360775" y="2962613"/>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
              <p:cNvSpPr/>
              <p:nvPr/>
            </p:nvSpPr>
            <p:spPr>
              <a:xfrm>
                <a:off x="1047450" y="2968463"/>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rgbClr val="191919">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
              <p:cNvSpPr/>
              <p:nvPr/>
            </p:nvSpPr>
            <p:spPr>
              <a:xfrm>
                <a:off x="1903550" y="2947613"/>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rgbClr val="191919">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
              <p:cNvSpPr/>
              <p:nvPr/>
            </p:nvSpPr>
            <p:spPr>
              <a:xfrm>
                <a:off x="1899375" y="2954288"/>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
              <p:cNvSpPr/>
              <p:nvPr/>
            </p:nvSpPr>
            <p:spPr>
              <a:xfrm>
                <a:off x="1858500" y="2955938"/>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
              <p:cNvSpPr/>
              <p:nvPr/>
            </p:nvSpPr>
            <p:spPr>
              <a:xfrm>
                <a:off x="112275" y="2948438"/>
                <a:ext cx="2249125" cy="1553525"/>
              </a:xfrm>
              <a:custGeom>
                <a:avLst/>
                <a:gdLst/>
                <a:ahLst/>
                <a:cxnLst/>
                <a:rect l="l" t="t" r="r" b="b"/>
                <a:pathLst>
                  <a:path w="89965" h="62141" extrusionOk="0">
                    <a:moveTo>
                      <a:pt x="71585" y="58242"/>
                    </a:moveTo>
                    <a:lnTo>
                      <a:pt x="71585" y="58242"/>
                    </a:lnTo>
                    <a:cubicBezTo>
                      <a:pt x="71590" y="58323"/>
                      <a:pt x="71595" y="58404"/>
                      <a:pt x="71601" y="58485"/>
                    </a:cubicBezTo>
                    <a:lnTo>
                      <a:pt x="71601" y="58485"/>
                    </a:lnTo>
                    <a:cubicBezTo>
                      <a:pt x="71593" y="58407"/>
                      <a:pt x="71585" y="58324"/>
                      <a:pt x="71585" y="58242"/>
                    </a:cubicBezTo>
                    <a:close/>
                    <a:moveTo>
                      <a:pt x="71017" y="1"/>
                    </a:moveTo>
                    <a:lnTo>
                      <a:pt x="71017" y="1"/>
                    </a:lnTo>
                    <a:cubicBezTo>
                      <a:pt x="59142" y="634"/>
                      <a:pt x="18180" y="15879"/>
                      <a:pt x="1301" y="29722"/>
                    </a:cubicBezTo>
                    <a:cubicBezTo>
                      <a:pt x="100" y="30723"/>
                      <a:pt x="0" y="32524"/>
                      <a:pt x="1101" y="33625"/>
                    </a:cubicBezTo>
                    <a:cubicBezTo>
                      <a:pt x="3569" y="36060"/>
                      <a:pt x="5371" y="39762"/>
                      <a:pt x="5871" y="44166"/>
                    </a:cubicBezTo>
                    <a:cubicBezTo>
                      <a:pt x="6046" y="45630"/>
                      <a:pt x="7281" y="46551"/>
                      <a:pt x="8544" y="46551"/>
                    </a:cubicBezTo>
                    <a:cubicBezTo>
                      <a:pt x="9208" y="46551"/>
                      <a:pt x="9879" y="46296"/>
                      <a:pt x="10408" y="45733"/>
                    </a:cubicBezTo>
                    <a:cubicBezTo>
                      <a:pt x="10808" y="45333"/>
                      <a:pt x="11208" y="44933"/>
                      <a:pt x="11608" y="44532"/>
                    </a:cubicBezTo>
                    <a:lnTo>
                      <a:pt x="11608" y="44532"/>
                    </a:lnTo>
                    <a:cubicBezTo>
                      <a:pt x="9974" y="46200"/>
                      <a:pt x="11175" y="49002"/>
                      <a:pt x="13543" y="49002"/>
                    </a:cubicBezTo>
                    <a:cubicBezTo>
                      <a:pt x="20381" y="49036"/>
                      <a:pt x="28887" y="52171"/>
                      <a:pt x="33190" y="56775"/>
                    </a:cubicBezTo>
                    <a:cubicBezTo>
                      <a:pt x="33734" y="57373"/>
                      <a:pt x="34457" y="57658"/>
                      <a:pt x="35171" y="57658"/>
                    </a:cubicBezTo>
                    <a:cubicBezTo>
                      <a:pt x="36168" y="57658"/>
                      <a:pt x="37147" y="57104"/>
                      <a:pt x="37594" y="56074"/>
                    </a:cubicBezTo>
                    <a:cubicBezTo>
                      <a:pt x="37794" y="55574"/>
                      <a:pt x="37994" y="55107"/>
                      <a:pt x="38227" y="54606"/>
                    </a:cubicBezTo>
                    <a:lnTo>
                      <a:pt x="38227" y="54606"/>
                    </a:lnTo>
                    <a:cubicBezTo>
                      <a:pt x="37408" y="56428"/>
                      <a:pt x="38799" y="58333"/>
                      <a:pt x="40666" y="58333"/>
                    </a:cubicBezTo>
                    <a:cubicBezTo>
                      <a:pt x="40849" y="58333"/>
                      <a:pt x="41038" y="58315"/>
                      <a:pt x="41230" y="58276"/>
                    </a:cubicBezTo>
                    <a:cubicBezTo>
                      <a:pt x="43367" y="57814"/>
                      <a:pt x="45880" y="57597"/>
                      <a:pt x="48538" y="57597"/>
                    </a:cubicBezTo>
                    <a:cubicBezTo>
                      <a:pt x="55294" y="57597"/>
                      <a:pt x="62989" y="58998"/>
                      <a:pt x="67849" y="61344"/>
                    </a:cubicBezTo>
                    <a:cubicBezTo>
                      <a:pt x="68217" y="61519"/>
                      <a:pt x="68597" y="61599"/>
                      <a:pt x="68967" y="61599"/>
                    </a:cubicBezTo>
                    <a:cubicBezTo>
                      <a:pt x="70405" y="61599"/>
                      <a:pt x="71694" y="60389"/>
                      <a:pt x="71625" y="58814"/>
                    </a:cubicBezTo>
                    <a:lnTo>
                      <a:pt x="71625" y="58814"/>
                    </a:lnTo>
                    <a:cubicBezTo>
                      <a:pt x="71648" y="59124"/>
                      <a:pt x="71677" y="59434"/>
                      <a:pt x="71718" y="59743"/>
                    </a:cubicBezTo>
                    <a:cubicBezTo>
                      <a:pt x="71838" y="61184"/>
                      <a:pt x="73064" y="62141"/>
                      <a:pt x="74364" y="62141"/>
                    </a:cubicBezTo>
                    <a:cubicBezTo>
                      <a:pt x="74870" y="62141"/>
                      <a:pt x="75387" y="61996"/>
                      <a:pt x="75854" y="61678"/>
                    </a:cubicBezTo>
                    <a:cubicBezTo>
                      <a:pt x="79557" y="59143"/>
                      <a:pt x="84560" y="57175"/>
                      <a:pt x="89964" y="56007"/>
                    </a:cubicBezTo>
                    <a:cubicBezTo>
                      <a:pt x="89764" y="55974"/>
                      <a:pt x="89531" y="55874"/>
                      <a:pt x="89331" y="55774"/>
                    </a:cubicBezTo>
                    <a:cubicBezTo>
                      <a:pt x="84466" y="53426"/>
                      <a:pt x="76762" y="52041"/>
                      <a:pt x="70001" y="52041"/>
                    </a:cubicBezTo>
                    <a:cubicBezTo>
                      <a:pt x="67350" y="52041"/>
                      <a:pt x="64844" y="52254"/>
                      <a:pt x="62712" y="52705"/>
                    </a:cubicBezTo>
                    <a:cubicBezTo>
                      <a:pt x="62205" y="52816"/>
                      <a:pt x="61561" y="52870"/>
                      <a:pt x="60853" y="52870"/>
                    </a:cubicBezTo>
                    <a:cubicBezTo>
                      <a:pt x="58578" y="52870"/>
                      <a:pt x="55657" y="52306"/>
                      <a:pt x="54639" y="51237"/>
                    </a:cubicBezTo>
                    <a:cubicBezTo>
                      <a:pt x="50369" y="46601"/>
                      <a:pt x="41830" y="43498"/>
                      <a:pt x="35025" y="43465"/>
                    </a:cubicBezTo>
                    <a:cubicBezTo>
                      <a:pt x="32657" y="43465"/>
                      <a:pt x="27620" y="40863"/>
                      <a:pt x="27353" y="38628"/>
                    </a:cubicBezTo>
                    <a:cubicBezTo>
                      <a:pt x="26853" y="34225"/>
                      <a:pt x="25051" y="30522"/>
                      <a:pt x="22550" y="28054"/>
                    </a:cubicBezTo>
                    <a:cubicBezTo>
                      <a:pt x="21449" y="26987"/>
                      <a:pt x="21582" y="25152"/>
                      <a:pt x="22783" y="24185"/>
                    </a:cubicBezTo>
                    <a:cubicBezTo>
                      <a:pt x="33624" y="15278"/>
                      <a:pt x="54406" y="5805"/>
                      <a:pt x="71017"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
              <p:cNvSpPr/>
              <p:nvPr/>
            </p:nvSpPr>
            <p:spPr>
              <a:xfrm>
                <a:off x="1820150" y="2665738"/>
                <a:ext cx="184325" cy="255200"/>
              </a:xfrm>
              <a:custGeom>
                <a:avLst/>
                <a:gdLst/>
                <a:ahLst/>
                <a:cxnLst/>
                <a:rect l="l" t="t" r="r" b="b"/>
                <a:pathLst>
                  <a:path w="7373" h="10208" extrusionOk="0">
                    <a:moveTo>
                      <a:pt x="3670" y="0"/>
                    </a:moveTo>
                    <a:cubicBezTo>
                      <a:pt x="1835" y="0"/>
                      <a:pt x="1" y="10208"/>
                      <a:pt x="1" y="10208"/>
                    </a:cubicBezTo>
                    <a:lnTo>
                      <a:pt x="7372" y="10208"/>
                    </a:lnTo>
                    <a:cubicBezTo>
                      <a:pt x="7372" y="10208"/>
                      <a:pt x="5538"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
              <p:cNvSpPr/>
              <p:nvPr/>
            </p:nvSpPr>
            <p:spPr>
              <a:xfrm>
                <a:off x="1765100" y="2865038"/>
                <a:ext cx="293575" cy="111775"/>
              </a:xfrm>
              <a:custGeom>
                <a:avLst/>
                <a:gdLst/>
                <a:ahLst/>
                <a:cxnLst/>
                <a:rect l="l" t="t" r="r" b="b"/>
                <a:pathLst>
                  <a:path w="11743" h="4471" extrusionOk="0">
                    <a:moveTo>
                      <a:pt x="2002" y="1"/>
                    </a:moveTo>
                    <a:cubicBezTo>
                      <a:pt x="902" y="1"/>
                      <a:pt x="1" y="902"/>
                      <a:pt x="1" y="2002"/>
                    </a:cubicBezTo>
                    <a:lnTo>
                      <a:pt x="1" y="2469"/>
                    </a:lnTo>
                    <a:cubicBezTo>
                      <a:pt x="1" y="3570"/>
                      <a:pt x="902" y="4471"/>
                      <a:pt x="2002" y="4471"/>
                    </a:cubicBezTo>
                    <a:lnTo>
                      <a:pt x="9741" y="4471"/>
                    </a:lnTo>
                    <a:cubicBezTo>
                      <a:pt x="10875" y="4471"/>
                      <a:pt x="11743" y="3570"/>
                      <a:pt x="11743" y="2469"/>
                    </a:cubicBezTo>
                    <a:lnTo>
                      <a:pt x="11743" y="2002"/>
                    </a:lnTo>
                    <a:cubicBezTo>
                      <a:pt x="11743" y="902"/>
                      <a:pt x="10875" y="1"/>
                      <a:pt x="9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39" name="Google Shape;1039;p5"/>
          <p:cNvGrpSpPr/>
          <p:nvPr/>
        </p:nvGrpSpPr>
        <p:grpSpPr>
          <a:xfrm>
            <a:off x="6832683" y="4409614"/>
            <a:ext cx="3369488" cy="1707138"/>
            <a:chOff x="2087475" y="2783813"/>
            <a:chExt cx="3624275" cy="1836225"/>
          </a:xfrm>
        </p:grpSpPr>
        <p:sp>
          <p:nvSpPr>
            <p:cNvPr id="1040" name="Google Shape;1040;p5"/>
            <p:cNvSpPr/>
            <p:nvPr/>
          </p:nvSpPr>
          <p:spPr>
            <a:xfrm>
              <a:off x="2087475" y="3066513"/>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
            <p:cNvSpPr/>
            <p:nvPr/>
          </p:nvSpPr>
          <p:spPr>
            <a:xfrm>
              <a:off x="2335975" y="3080688"/>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
            <p:cNvSpPr/>
            <p:nvPr/>
          </p:nvSpPr>
          <p:spPr>
            <a:xfrm>
              <a:off x="3022650" y="3086538"/>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
            <p:cNvSpPr/>
            <p:nvPr/>
          </p:nvSpPr>
          <p:spPr>
            <a:xfrm>
              <a:off x="3878750" y="3065688"/>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
            <p:cNvSpPr/>
            <p:nvPr/>
          </p:nvSpPr>
          <p:spPr>
            <a:xfrm>
              <a:off x="3874575" y="3072363"/>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
            <p:cNvSpPr/>
            <p:nvPr/>
          </p:nvSpPr>
          <p:spPr>
            <a:xfrm>
              <a:off x="3833700" y="3074013"/>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6" name="Google Shape;1046;p5"/>
            <p:cNvGrpSpPr/>
            <p:nvPr/>
          </p:nvGrpSpPr>
          <p:grpSpPr>
            <a:xfrm>
              <a:off x="2087475" y="2783813"/>
              <a:ext cx="3624275" cy="1836225"/>
              <a:chOff x="112275" y="2665738"/>
              <a:chExt cx="3624275" cy="1836225"/>
            </a:xfrm>
          </p:grpSpPr>
          <p:sp>
            <p:nvSpPr>
              <p:cNvPr id="1047" name="Google Shape;1047;p5"/>
              <p:cNvSpPr/>
              <p:nvPr/>
            </p:nvSpPr>
            <p:spPr>
              <a:xfrm>
                <a:off x="112275" y="2948438"/>
                <a:ext cx="1777125" cy="1163775"/>
              </a:xfrm>
              <a:custGeom>
                <a:avLst/>
                <a:gdLst/>
                <a:ahLst/>
                <a:cxnLst/>
                <a:rect l="l" t="t" r="r" b="b"/>
                <a:pathLst>
                  <a:path w="71085" h="46551" extrusionOk="0">
                    <a:moveTo>
                      <a:pt x="71051" y="1"/>
                    </a:moveTo>
                    <a:cubicBezTo>
                      <a:pt x="59209" y="601"/>
                      <a:pt x="18213" y="15879"/>
                      <a:pt x="1301" y="29722"/>
                    </a:cubicBezTo>
                    <a:cubicBezTo>
                      <a:pt x="100" y="30723"/>
                      <a:pt x="0" y="32524"/>
                      <a:pt x="1101" y="33625"/>
                    </a:cubicBezTo>
                    <a:cubicBezTo>
                      <a:pt x="3569" y="36060"/>
                      <a:pt x="5371" y="39762"/>
                      <a:pt x="5904" y="44166"/>
                    </a:cubicBezTo>
                    <a:cubicBezTo>
                      <a:pt x="6057" y="45630"/>
                      <a:pt x="7285" y="46551"/>
                      <a:pt x="8555" y="46551"/>
                    </a:cubicBezTo>
                    <a:cubicBezTo>
                      <a:pt x="9222" y="46551"/>
                      <a:pt x="9901" y="46296"/>
                      <a:pt x="10441" y="45733"/>
                    </a:cubicBezTo>
                    <a:cubicBezTo>
                      <a:pt x="24151" y="31390"/>
                      <a:pt x="50203" y="12610"/>
                      <a:pt x="71051" y="568"/>
                    </a:cubicBezTo>
                    <a:cubicBezTo>
                      <a:pt x="71051" y="401"/>
                      <a:pt x="71051" y="201"/>
                      <a:pt x="71084"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
              <p:cNvSpPr/>
              <p:nvPr/>
            </p:nvSpPr>
            <p:spPr>
              <a:xfrm>
                <a:off x="360775" y="2962613"/>
                <a:ext cx="1529450" cy="1427300"/>
              </a:xfrm>
              <a:custGeom>
                <a:avLst/>
                <a:gdLst/>
                <a:ahLst/>
                <a:cxnLst/>
                <a:rect l="l" t="t" r="r" b="b"/>
                <a:pathLst>
                  <a:path w="61178" h="57092" extrusionOk="0">
                    <a:moveTo>
                      <a:pt x="61111" y="1"/>
                    </a:moveTo>
                    <a:cubicBezTo>
                      <a:pt x="40830" y="11709"/>
                      <a:pt x="15678" y="29789"/>
                      <a:pt x="1668" y="43932"/>
                    </a:cubicBezTo>
                    <a:cubicBezTo>
                      <a:pt x="1" y="45633"/>
                      <a:pt x="1235" y="48435"/>
                      <a:pt x="3603" y="48435"/>
                    </a:cubicBezTo>
                    <a:cubicBezTo>
                      <a:pt x="10441" y="48469"/>
                      <a:pt x="18947" y="51604"/>
                      <a:pt x="23250" y="56208"/>
                    </a:cubicBezTo>
                    <a:cubicBezTo>
                      <a:pt x="23794" y="56806"/>
                      <a:pt x="24517" y="57091"/>
                      <a:pt x="25231" y="57091"/>
                    </a:cubicBezTo>
                    <a:cubicBezTo>
                      <a:pt x="26228" y="57091"/>
                      <a:pt x="27207" y="56537"/>
                      <a:pt x="27654" y="55507"/>
                    </a:cubicBezTo>
                    <a:cubicBezTo>
                      <a:pt x="34525" y="39529"/>
                      <a:pt x="48001" y="18180"/>
                      <a:pt x="61178" y="101"/>
                    </a:cubicBezTo>
                    <a:cubicBezTo>
                      <a:pt x="61144" y="34"/>
                      <a:pt x="61144" y="67"/>
                      <a:pt x="61111" y="1"/>
                    </a:cubicBezTo>
                    <a:close/>
                  </a:path>
                </a:pathLst>
              </a:custGeom>
              <a:solidFill>
                <a:srgbClr val="191919">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
              <p:cNvSpPr/>
              <p:nvPr/>
            </p:nvSpPr>
            <p:spPr>
              <a:xfrm>
                <a:off x="1047450" y="2968463"/>
                <a:ext cx="858600" cy="1520275"/>
              </a:xfrm>
              <a:custGeom>
                <a:avLst/>
                <a:gdLst/>
                <a:ahLst/>
                <a:cxnLst/>
                <a:rect l="l" t="t" r="r" b="b"/>
                <a:pathLst>
                  <a:path w="34344" h="60811" extrusionOk="0">
                    <a:moveTo>
                      <a:pt x="33610" y="0"/>
                    </a:moveTo>
                    <a:lnTo>
                      <a:pt x="33610" y="0"/>
                    </a:lnTo>
                    <a:cubicBezTo>
                      <a:pt x="20868" y="17479"/>
                      <a:pt x="7859" y="38027"/>
                      <a:pt x="820" y="53805"/>
                    </a:cubicBezTo>
                    <a:cubicBezTo>
                      <a:pt x="1" y="55627"/>
                      <a:pt x="1392" y="57532"/>
                      <a:pt x="3259" y="57532"/>
                    </a:cubicBezTo>
                    <a:cubicBezTo>
                      <a:pt x="3442" y="57532"/>
                      <a:pt x="3631" y="57514"/>
                      <a:pt x="3823" y="57475"/>
                    </a:cubicBezTo>
                    <a:cubicBezTo>
                      <a:pt x="5960" y="57013"/>
                      <a:pt x="8473" y="56796"/>
                      <a:pt x="11131" y="56796"/>
                    </a:cubicBezTo>
                    <a:cubicBezTo>
                      <a:pt x="17887" y="56796"/>
                      <a:pt x="25582" y="58197"/>
                      <a:pt x="30442" y="60543"/>
                    </a:cubicBezTo>
                    <a:cubicBezTo>
                      <a:pt x="30815" y="60727"/>
                      <a:pt x="31200" y="60811"/>
                      <a:pt x="31574" y="60811"/>
                    </a:cubicBezTo>
                    <a:cubicBezTo>
                      <a:pt x="33038" y="60811"/>
                      <a:pt x="34344" y="59529"/>
                      <a:pt x="34211" y="57908"/>
                    </a:cubicBezTo>
                    <a:cubicBezTo>
                      <a:pt x="32443" y="37794"/>
                      <a:pt x="32777" y="16745"/>
                      <a:pt x="33610" y="0"/>
                    </a:cubicBezTo>
                    <a:close/>
                  </a:path>
                </a:pathLst>
              </a:custGeom>
              <a:solidFill>
                <a:srgbClr val="191919">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
              <p:cNvSpPr/>
              <p:nvPr/>
            </p:nvSpPr>
            <p:spPr>
              <a:xfrm>
                <a:off x="1903550" y="2947613"/>
                <a:ext cx="1833000" cy="1095200"/>
              </a:xfrm>
              <a:custGeom>
                <a:avLst/>
                <a:gdLst/>
                <a:ahLst/>
                <a:cxnLst/>
                <a:rect l="l" t="t" r="r" b="b"/>
                <a:pathLst>
                  <a:path w="73320" h="43808" extrusionOk="0">
                    <a:moveTo>
                      <a:pt x="100" y="0"/>
                    </a:moveTo>
                    <a:lnTo>
                      <a:pt x="0" y="334"/>
                    </a:lnTo>
                    <a:cubicBezTo>
                      <a:pt x="23450" y="12276"/>
                      <a:pt x="51837" y="29588"/>
                      <a:pt x="67248" y="43131"/>
                    </a:cubicBezTo>
                    <a:cubicBezTo>
                      <a:pt x="67767" y="43597"/>
                      <a:pt x="68383" y="43807"/>
                      <a:pt x="68988" y="43807"/>
                    </a:cubicBezTo>
                    <a:cubicBezTo>
                      <a:pt x="70289" y="43807"/>
                      <a:pt x="71538" y="42833"/>
                      <a:pt x="71651" y="41330"/>
                    </a:cubicBezTo>
                    <a:cubicBezTo>
                      <a:pt x="71818" y="38961"/>
                      <a:pt x="72218" y="36326"/>
                      <a:pt x="72986" y="34125"/>
                    </a:cubicBezTo>
                    <a:cubicBezTo>
                      <a:pt x="73319" y="33091"/>
                      <a:pt x="73052" y="31956"/>
                      <a:pt x="72252" y="31256"/>
                    </a:cubicBezTo>
                    <a:cubicBezTo>
                      <a:pt x="56274" y="16712"/>
                      <a:pt x="11275" y="0"/>
                      <a:pt x="100" y="0"/>
                    </a:cubicBezTo>
                    <a:close/>
                  </a:path>
                </a:pathLst>
              </a:custGeom>
              <a:solidFill>
                <a:srgbClr val="191919">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
              <p:cNvSpPr/>
              <p:nvPr/>
            </p:nvSpPr>
            <p:spPr>
              <a:xfrm>
                <a:off x="1899375" y="2954288"/>
                <a:ext cx="1687900" cy="1388950"/>
              </a:xfrm>
              <a:custGeom>
                <a:avLst/>
                <a:gdLst/>
                <a:ahLst/>
                <a:cxnLst/>
                <a:rect l="l" t="t" r="r" b="b"/>
                <a:pathLst>
                  <a:path w="67516" h="55558" extrusionOk="0">
                    <a:moveTo>
                      <a:pt x="67" y="0"/>
                    </a:moveTo>
                    <a:cubicBezTo>
                      <a:pt x="34" y="67"/>
                      <a:pt x="34" y="33"/>
                      <a:pt x="0" y="67"/>
                    </a:cubicBezTo>
                    <a:cubicBezTo>
                      <a:pt x="16979" y="16979"/>
                      <a:pt x="36593" y="38361"/>
                      <a:pt x="44466" y="54072"/>
                    </a:cubicBezTo>
                    <a:cubicBezTo>
                      <a:pt x="44945" y="55049"/>
                      <a:pt x="45883" y="55558"/>
                      <a:pt x="46835" y="55558"/>
                    </a:cubicBezTo>
                    <a:cubicBezTo>
                      <a:pt x="47605" y="55558"/>
                      <a:pt x="48384" y="55225"/>
                      <a:pt x="48935" y="54539"/>
                    </a:cubicBezTo>
                    <a:cubicBezTo>
                      <a:pt x="53238" y="49135"/>
                      <a:pt x="58676" y="46367"/>
                      <a:pt x="64080" y="46033"/>
                    </a:cubicBezTo>
                    <a:cubicBezTo>
                      <a:pt x="66481" y="45900"/>
                      <a:pt x="67515" y="42931"/>
                      <a:pt x="65681" y="41363"/>
                    </a:cubicBezTo>
                    <a:cubicBezTo>
                      <a:pt x="49936" y="28053"/>
                      <a:pt x="22650" y="11508"/>
                      <a:pt x="67" y="0"/>
                    </a:cubicBezTo>
                    <a:close/>
                  </a:path>
                </a:pathLst>
              </a:custGeom>
              <a:solidFill>
                <a:srgbClr val="191919">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
              <p:cNvSpPr/>
              <p:nvPr/>
            </p:nvSpPr>
            <p:spPr>
              <a:xfrm>
                <a:off x="1858500" y="2955938"/>
                <a:ext cx="1148675" cy="1546025"/>
              </a:xfrm>
              <a:custGeom>
                <a:avLst/>
                <a:gdLst/>
                <a:ahLst/>
                <a:cxnLst/>
                <a:rect l="l" t="t" r="r" b="b"/>
                <a:pathLst>
                  <a:path w="45947" h="61841" extrusionOk="0">
                    <a:moveTo>
                      <a:pt x="1635" y="1"/>
                    </a:moveTo>
                    <a:cubicBezTo>
                      <a:pt x="1602" y="34"/>
                      <a:pt x="1569" y="34"/>
                      <a:pt x="1502" y="34"/>
                    </a:cubicBezTo>
                    <a:cubicBezTo>
                      <a:pt x="1402" y="168"/>
                      <a:pt x="1302" y="334"/>
                      <a:pt x="1168" y="501"/>
                    </a:cubicBezTo>
                    <a:cubicBezTo>
                      <a:pt x="301" y="17547"/>
                      <a:pt x="1" y="38995"/>
                      <a:pt x="1869" y="59443"/>
                    </a:cubicBezTo>
                    <a:cubicBezTo>
                      <a:pt x="1989" y="60884"/>
                      <a:pt x="3215" y="61841"/>
                      <a:pt x="4515" y="61841"/>
                    </a:cubicBezTo>
                    <a:cubicBezTo>
                      <a:pt x="5021" y="61841"/>
                      <a:pt x="5538" y="61696"/>
                      <a:pt x="6005" y="61378"/>
                    </a:cubicBezTo>
                    <a:cubicBezTo>
                      <a:pt x="12280" y="57075"/>
                      <a:pt x="22400" y="54418"/>
                      <a:pt x="31722" y="54418"/>
                    </a:cubicBezTo>
                    <a:cubicBezTo>
                      <a:pt x="35335" y="54418"/>
                      <a:pt x="38828" y="54817"/>
                      <a:pt x="41931" y="55674"/>
                    </a:cubicBezTo>
                    <a:cubicBezTo>
                      <a:pt x="42172" y="55738"/>
                      <a:pt x="42409" y="55768"/>
                      <a:pt x="42637" y="55768"/>
                    </a:cubicBezTo>
                    <a:cubicBezTo>
                      <a:pt x="44562" y="55768"/>
                      <a:pt x="45947" y="53653"/>
                      <a:pt x="44933" y="51805"/>
                    </a:cubicBezTo>
                    <a:cubicBezTo>
                      <a:pt x="36427" y="36360"/>
                      <a:pt x="17847" y="16112"/>
                      <a:pt x="1635" y="1"/>
                    </a:cubicBezTo>
                    <a:close/>
                  </a:path>
                </a:pathLst>
              </a:custGeom>
              <a:solidFill>
                <a:srgbClr val="191919">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
              <p:cNvSpPr/>
              <p:nvPr/>
            </p:nvSpPr>
            <p:spPr>
              <a:xfrm>
                <a:off x="112275" y="2948438"/>
                <a:ext cx="2249125" cy="1553525"/>
              </a:xfrm>
              <a:custGeom>
                <a:avLst/>
                <a:gdLst/>
                <a:ahLst/>
                <a:cxnLst/>
                <a:rect l="l" t="t" r="r" b="b"/>
                <a:pathLst>
                  <a:path w="89965" h="62141" extrusionOk="0">
                    <a:moveTo>
                      <a:pt x="71585" y="58242"/>
                    </a:moveTo>
                    <a:lnTo>
                      <a:pt x="71585" y="58242"/>
                    </a:lnTo>
                    <a:cubicBezTo>
                      <a:pt x="71590" y="58323"/>
                      <a:pt x="71595" y="58404"/>
                      <a:pt x="71601" y="58485"/>
                    </a:cubicBezTo>
                    <a:lnTo>
                      <a:pt x="71601" y="58485"/>
                    </a:lnTo>
                    <a:cubicBezTo>
                      <a:pt x="71593" y="58407"/>
                      <a:pt x="71585" y="58324"/>
                      <a:pt x="71585" y="58242"/>
                    </a:cubicBezTo>
                    <a:close/>
                    <a:moveTo>
                      <a:pt x="71017" y="1"/>
                    </a:moveTo>
                    <a:lnTo>
                      <a:pt x="71017" y="1"/>
                    </a:lnTo>
                    <a:cubicBezTo>
                      <a:pt x="59142" y="634"/>
                      <a:pt x="18180" y="15879"/>
                      <a:pt x="1301" y="29722"/>
                    </a:cubicBezTo>
                    <a:cubicBezTo>
                      <a:pt x="100" y="30723"/>
                      <a:pt x="0" y="32524"/>
                      <a:pt x="1101" y="33625"/>
                    </a:cubicBezTo>
                    <a:cubicBezTo>
                      <a:pt x="3569" y="36060"/>
                      <a:pt x="5371" y="39762"/>
                      <a:pt x="5871" y="44166"/>
                    </a:cubicBezTo>
                    <a:cubicBezTo>
                      <a:pt x="6046" y="45630"/>
                      <a:pt x="7281" y="46551"/>
                      <a:pt x="8544" y="46551"/>
                    </a:cubicBezTo>
                    <a:cubicBezTo>
                      <a:pt x="9208" y="46551"/>
                      <a:pt x="9879" y="46296"/>
                      <a:pt x="10408" y="45733"/>
                    </a:cubicBezTo>
                    <a:cubicBezTo>
                      <a:pt x="10808" y="45333"/>
                      <a:pt x="11208" y="44933"/>
                      <a:pt x="11608" y="44532"/>
                    </a:cubicBezTo>
                    <a:lnTo>
                      <a:pt x="11608" y="44532"/>
                    </a:lnTo>
                    <a:cubicBezTo>
                      <a:pt x="9974" y="46200"/>
                      <a:pt x="11175" y="49002"/>
                      <a:pt x="13543" y="49002"/>
                    </a:cubicBezTo>
                    <a:cubicBezTo>
                      <a:pt x="20381" y="49036"/>
                      <a:pt x="28887" y="52171"/>
                      <a:pt x="33190" y="56775"/>
                    </a:cubicBezTo>
                    <a:cubicBezTo>
                      <a:pt x="33734" y="57373"/>
                      <a:pt x="34457" y="57658"/>
                      <a:pt x="35171" y="57658"/>
                    </a:cubicBezTo>
                    <a:cubicBezTo>
                      <a:pt x="36168" y="57658"/>
                      <a:pt x="37147" y="57104"/>
                      <a:pt x="37594" y="56074"/>
                    </a:cubicBezTo>
                    <a:cubicBezTo>
                      <a:pt x="37794" y="55574"/>
                      <a:pt x="37994" y="55107"/>
                      <a:pt x="38227" y="54606"/>
                    </a:cubicBezTo>
                    <a:lnTo>
                      <a:pt x="38227" y="54606"/>
                    </a:lnTo>
                    <a:cubicBezTo>
                      <a:pt x="37408" y="56428"/>
                      <a:pt x="38799" y="58333"/>
                      <a:pt x="40666" y="58333"/>
                    </a:cubicBezTo>
                    <a:cubicBezTo>
                      <a:pt x="40849" y="58333"/>
                      <a:pt x="41038" y="58315"/>
                      <a:pt x="41230" y="58276"/>
                    </a:cubicBezTo>
                    <a:cubicBezTo>
                      <a:pt x="43367" y="57814"/>
                      <a:pt x="45880" y="57597"/>
                      <a:pt x="48538" y="57597"/>
                    </a:cubicBezTo>
                    <a:cubicBezTo>
                      <a:pt x="55294" y="57597"/>
                      <a:pt x="62989" y="58998"/>
                      <a:pt x="67849" y="61344"/>
                    </a:cubicBezTo>
                    <a:cubicBezTo>
                      <a:pt x="68217" y="61519"/>
                      <a:pt x="68597" y="61599"/>
                      <a:pt x="68967" y="61599"/>
                    </a:cubicBezTo>
                    <a:cubicBezTo>
                      <a:pt x="70405" y="61599"/>
                      <a:pt x="71694" y="60389"/>
                      <a:pt x="71625" y="58814"/>
                    </a:cubicBezTo>
                    <a:lnTo>
                      <a:pt x="71625" y="58814"/>
                    </a:lnTo>
                    <a:cubicBezTo>
                      <a:pt x="71648" y="59124"/>
                      <a:pt x="71677" y="59434"/>
                      <a:pt x="71718" y="59743"/>
                    </a:cubicBezTo>
                    <a:cubicBezTo>
                      <a:pt x="71838" y="61184"/>
                      <a:pt x="73064" y="62141"/>
                      <a:pt x="74364" y="62141"/>
                    </a:cubicBezTo>
                    <a:cubicBezTo>
                      <a:pt x="74870" y="62141"/>
                      <a:pt x="75387" y="61996"/>
                      <a:pt x="75854" y="61678"/>
                    </a:cubicBezTo>
                    <a:cubicBezTo>
                      <a:pt x="79557" y="59143"/>
                      <a:pt x="84560" y="57175"/>
                      <a:pt x="89964" y="56007"/>
                    </a:cubicBezTo>
                    <a:cubicBezTo>
                      <a:pt x="89764" y="55974"/>
                      <a:pt x="89531" y="55874"/>
                      <a:pt x="89331" y="55774"/>
                    </a:cubicBezTo>
                    <a:cubicBezTo>
                      <a:pt x="84466" y="53426"/>
                      <a:pt x="76762" y="52041"/>
                      <a:pt x="70001" y="52041"/>
                    </a:cubicBezTo>
                    <a:cubicBezTo>
                      <a:pt x="67350" y="52041"/>
                      <a:pt x="64844" y="52254"/>
                      <a:pt x="62712" y="52705"/>
                    </a:cubicBezTo>
                    <a:cubicBezTo>
                      <a:pt x="62205" y="52816"/>
                      <a:pt x="61561" y="52870"/>
                      <a:pt x="60853" y="52870"/>
                    </a:cubicBezTo>
                    <a:cubicBezTo>
                      <a:pt x="58578" y="52870"/>
                      <a:pt x="55657" y="52306"/>
                      <a:pt x="54639" y="51237"/>
                    </a:cubicBezTo>
                    <a:cubicBezTo>
                      <a:pt x="50369" y="46601"/>
                      <a:pt x="41830" y="43498"/>
                      <a:pt x="35025" y="43465"/>
                    </a:cubicBezTo>
                    <a:cubicBezTo>
                      <a:pt x="32657" y="43465"/>
                      <a:pt x="27620" y="40863"/>
                      <a:pt x="27353" y="38628"/>
                    </a:cubicBezTo>
                    <a:cubicBezTo>
                      <a:pt x="26853" y="34225"/>
                      <a:pt x="25051" y="30522"/>
                      <a:pt x="22550" y="28054"/>
                    </a:cubicBezTo>
                    <a:cubicBezTo>
                      <a:pt x="21449" y="26987"/>
                      <a:pt x="21582" y="25152"/>
                      <a:pt x="22783" y="24185"/>
                    </a:cubicBezTo>
                    <a:cubicBezTo>
                      <a:pt x="33624" y="15278"/>
                      <a:pt x="54406" y="5805"/>
                      <a:pt x="71017"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
              <p:cNvSpPr/>
              <p:nvPr/>
            </p:nvSpPr>
            <p:spPr>
              <a:xfrm>
                <a:off x="1820150" y="2665738"/>
                <a:ext cx="184325" cy="255200"/>
              </a:xfrm>
              <a:custGeom>
                <a:avLst/>
                <a:gdLst/>
                <a:ahLst/>
                <a:cxnLst/>
                <a:rect l="l" t="t" r="r" b="b"/>
                <a:pathLst>
                  <a:path w="7373" h="10208" extrusionOk="0">
                    <a:moveTo>
                      <a:pt x="3670" y="0"/>
                    </a:moveTo>
                    <a:cubicBezTo>
                      <a:pt x="1835" y="0"/>
                      <a:pt x="1" y="10208"/>
                      <a:pt x="1" y="10208"/>
                    </a:cubicBezTo>
                    <a:lnTo>
                      <a:pt x="7372" y="10208"/>
                    </a:lnTo>
                    <a:cubicBezTo>
                      <a:pt x="7372" y="10208"/>
                      <a:pt x="5538"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
              <p:cNvSpPr/>
              <p:nvPr/>
            </p:nvSpPr>
            <p:spPr>
              <a:xfrm>
                <a:off x="1765100" y="2865038"/>
                <a:ext cx="293575" cy="111775"/>
              </a:xfrm>
              <a:custGeom>
                <a:avLst/>
                <a:gdLst/>
                <a:ahLst/>
                <a:cxnLst/>
                <a:rect l="l" t="t" r="r" b="b"/>
                <a:pathLst>
                  <a:path w="11743" h="4471" extrusionOk="0">
                    <a:moveTo>
                      <a:pt x="2002" y="1"/>
                    </a:moveTo>
                    <a:cubicBezTo>
                      <a:pt x="902" y="1"/>
                      <a:pt x="1" y="902"/>
                      <a:pt x="1" y="2002"/>
                    </a:cubicBezTo>
                    <a:lnTo>
                      <a:pt x="1" y="2469"/>
                    </a:lnTo>
                    <a:cubicBezTo>
                      <a:pt x="1" y="3570"/>
                      <a:pt x="902" y="4471"/>
                      <a:pt x="2002" y="4471"/>
                    </a:cubicBezTo>
                    <a:lnTo>
                      <a:pt x="9741" y="4471"/>
                    </a:lnTo>
                    <a:cubicBezTo>
                      <a:pt x="10875" y="4471"/>
                      <a:pt x="11743" y="3570"/>
                      <a:pt x="11743" y="2469"/>
                    </a:cubicBezTo>
                    <a:lnTo>
                      <a:pt x="11743" y="2002"/>
                    </a:lnTo>
                    <a:cubicBezTo>
                      <a:pt x="11743" y="902"/>
                      <a:pt x="10875" y="1"/>
                      <a:pt x="9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6" name="Google Shape;1056;p5"/>
          <p:cNvSpPr txBox="1">
            <a:spLocks noGrp="1"/>
          </p:cNvSpPr>
          <p:nvPr>
            <p:ph type="title"/>
          </p:nvPr>
        </p:nvSpPr>
        <p:spPr>
          <a:xfrm>
            <a:off x="1376400" y="2623353"/>
            <a:ext cx="2742600" cy="53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57" name="Google Shape;1057;p5"/>
          <p:cNvSpPr txBox="1">
            <a:spLocks noGrp="1"/>
          </p:cNvSpPr>
          <p:nvPr>
            <p:ph type="title" idx="2"/>
          </p:nvPr>
        </p:nvSpPr>
        <p:spPr>
          <a:xfrm>
            <a:off x="5024990" y="2623353"/>
            <a:ext cx="2742600" cy="53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58" name="Google Shape;1058;p5"/>
          <p:cNvSpPr txBox="1">
            <a:spLocks noGrp="1"/>
          </p:cNvSpPr>
          <p:nvPr>
            <p:ph type="subTitle" idx="1"/>
          </p:nvPr>
        </p:nvSpPr>
        <p:spPr>
          <a:xfrm>
            <a:off x="4737737" y="3133225"/>
            <a:ext cx="33171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59" name="Google Shape;1059;p5"/>
          <p:cNvSpPr txBox="1">
            <a:spLocks noGrp="1"/>
          </p:cNvSpPr>
          <p:nvPr>
            <p:ph type="subTitle" idx="3"/>
          </p:nvPr>
        </p:nvSpPr>
        <p:spPr>
          <a:xfrm>
            <a:off x="1089175" y="3133225"/>
            <a:ext cx="33171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60" name="Google Shape;1060;p5"/>
          <p:cNvSpPr txBox="1">
            <a:spLocks noGrp="1"/>
          </p:cNvSpPr>
          <p:nvPr>
            <p:ph type="title" idx="4"/>
          </p:nvPr>
        </p:nvSpPr>
        <p:spPr>
          <a:xfrm>
            <a:off x="720000" y="532925"/>
            <a:ext cx="7704000" cy="48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2255429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solidFill>
            <a:schemeClr val="lt1"/>
          </a:solid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1pPr>
            <a:lvl2pPr lvl="1"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2pPr>
            <a:lvl3pPr lvl="2"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3pPr>
            <a:lvl4pPr lvl="3"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4pPr>
            <a:lvl5pPr lvl="4"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5pPr>
            <a:lvl6pPr lvl="5"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6pPr>
            <a:lvl7pPr lvl="6"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7pPr>
            <a:lvl8pPr lvl="7"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8pPr>
            <a:lvl9pPr lvl="8"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swald Light"/>
              <a:buChar char="●"/>
              <a:defRPr sz="1800">
                <a:solidFill>
                  <a:schemeClr val="dk2"/>
                </a:solidFill>
                <a:latin typeface="Oswald Light"/>
                <a:ea typeface="Oswald Light"/>
                <a:cs typeface="Oswald Light"/>
                <a:sym typeface="Oswald Light"/>
              </a:defRPr>
            </a:lvl1pPr>
            <a:lvl2pPr marL="914400" lvl="1" indent="-317500">
              <a:lnSpc>
                <a:spcPct val="115000"/>
              </a:lnSpc>
              <a:spcBef>
                <a:spcPts val="1600"/>
              </a:spcBef>
              <a:spcAft>
                <a:spcPts val="0"/>
              </a:spcAft>
              <a:buClr>
                <a:schemeClr val="dk2"/>
              </a:buClr>
              <a:buSzPts val="1400"/>
              <a:buFont typeface="Oswald Light"/>
              <a:buChar char="○"/>
              <a:defRPr>
                <a:solidFill>
                  <a:schemeClr val="dk2"/>
                </a:solidFill>
                <a:latin typeface="Oswald Light"/>
                <a:ea typeface="Oswald Light"/>
                <a:cs typeface="Oswald Light"/>
                <a:sym typeface="Oswald Light"/>
              </a:defRPr>
            </a:lvl2pPr>
            <a:lvl3pPr marL="1371600" lvl="2" indent="-317500">
              <a:lnSpc>
                <a:spcPct val="115000"/>
              </a:lnSpc>
              <a:spcBef>
                <a:spcPts val="1600"/>
              </a:spcBef>
              <a:spcAft>
                <a:spcPts val="0"/>
              </a:spcAft>
              <a:buClr>
                <a:schemeClr val="dk2"/>
              </a:buClr>
              <a:buSzPts val="1400"/>
              <a:buFont typeface="Oswald Light"/>
              <a:buChar char="■"/>
              <a:defRPr>
                <a:solidFill>
                  <a:schemeClr val="dk2"/>
                </a:solidFill>
                <a:latin typeface="Oswald Light"/>
                <a:ea typeface="Oswald Light"/>
                <a:cs typeface="Oswald Light"/>
                <a:sym typeface="Oswald Light"/>
              </a:defRPr>
            </a:lvl3pPr>
            <a:lvl4pPr marL="1828800" lvl="3" indent="-317500">
              <a:lnSpc>
                <a:spcPct val="115000"/>
              </a:lnSpc>
              <a:spcBef>
                <a:spcPts val="1600"/>
              </a:spcBef>
              <a:spcAft>
                <a:spcPts val="0"/>
              </a:spcAft>
              <a:buClr>
                <a:schemeClr val="dk2"/>
              </a:buClr>
              <a:buSzPts val="1400"/>
              <a:buFont typeface="Oswald Light"/>
              <a:buChar char="●"/>
              <a:defRPr>
                <a:solidFill>
                  <a:schemeClr val="dk2"/>
                </a:solidFill>
                <a:latin typeface="Oswald Light"/>
                <a:ea typeface="Oswald Light"/>
                <a:cs typeface="Oswald Light"/>
                <a:sym typeface="Oswald Light"/>
              </a:defRPr>
            </a:lvl4pPr>
            <a:lvl5pPr marL="2286000" lvl="4" indent="-317500">
              <a:lnSpc>
                <a:spcPct val="115000"/>
              </a:lnSpc>
              <a:spcBef>
                <a:spcPts val="1600"/>
              </a:spcBef>
              <a:spcAft>
                <a:spcPts val="0"/>
              </a:spcAft>
              <a:buClr>
                <a:schemeClr val="dk2"/>
              </a:buClr>
              <a:buSzPts val="1400"/>
              <a:buFont typeface="Oswald Light"/>
              <a:buChar char="○"/>
              <a:defRPr>
                <a:solidFill>
                  <a:schemeClr val="dk2"/>
                </a:solidFill>
                <a:latin typeface="Oswald Light"/>
                <a:ea typeface="Oswald Light"/>
                <a:cs typeface="Oswald Light"/>
                <a:sym typeface="Oswald Light"/>
              </a:defRPr>
            </a:lvl5pPr>
            <a:lvl6pPr marL="2743200" lvl="5" indent="-317500">
              <a:lnSpc>
                <a:spcPct val="115000"/>
              </a:lnSpc>
              <a:spcBef>
                <a:spcPts val="1600"/>
              </a:spcBef>
              <a:spcAft>
                <a:spcPts val="0"/>
              </a:spcAft>
              <a:buClr>
                <a:schemeClr val="dk2"/>
              </a:buClr>
              <a:buSzPts val="1400"/>
              <a:buFont typeface="Oswald Light"/>
              <a:buChar char="■"/>
              <a:defRPr>
                <a:solidFill>
                  <a:schemeClr val="dk2"/>
                </a:solidFill>
                <a:latin typeface="Oswald Light"/>
                <a:ea typeface="Oswald Light"/>
                <a:cs typeface="Oswald Light"/>
                <a:sym typeface="Oswald Light"/>
              </a:defRPr>
            </a:lvl6pPr>
            <a:lvl7pPr marL="3200400" lvl="6" indent="-317500">
              <a:lnSpc>
                <a:spcPct val="115000"/>
              </a:lnSpc>
              <a:spcBef>
                <a:spcPts val="1600"/>
              </a:spcBef>
              <a:spcAft>
                <a:spcPts val="0"/>
              </a:spcAft>
              <a:buClr>
                <a:schemeClr val="dk2"/>
              </a:buClr>
              <a:buSzPts val="1400"/>
              <a:buFont typeface="Oswald Light"/>
              <a:buChar char="●"/>
              <a:defRPr>
                <a:solidFill>
                  <a:schemeClr val="dk2"/>
                </a:solidFill>
                <a:latin typeface="Oswald Light"/>
                <a:ea typeface="Oswald Light"/>
                <a:cs typeface="Oswald Light"/>
                <a:sym typeface="Oswald Light"/>
              </a:defRPr>
            </a:lvl7pPr>
            <a:lvl8pPr marL="3657600" lvl="7" indent="-317500">
              <a:lnSpc>
                <a:spcPct val="115000"/>
              </a:lnSpc>
              <a:spcBef>
                <a:spcPts val="1600"/>
              </a:spcBef>
              <a:spcAft>
                <a:spcPts val="0"/>
              </a:spcAft>
              <a:buClr>
                <a:schemeClr val="dk2"/>
              </a:buClr>
              <a:buSzPts val="1400"/>
              <a:buFont typeface="Oswald Light"/>
              <a:buChar char="○"/>
              <a:defRPr>
                <a:solidFill>
                  <a:schemeClr val="dk2"/>
                </a:solidFill>
                <a:latin typeface="Oswald Light"/>
                <a:ea typeface="Oswald Light"/>
                <a:cs typeface="Oswald Light"/>
                <a:sym typeface="Oswald Light"/>
              </a:defRPr>
            </a:lvl8pPr>
            <a:lvl9pPr marL="4114800" lvl="8" indent="-317500">
              <a:lnSpc>
                <a:spcPct val="115000"/>
              </a:lnSpc>
              <a:spcBef>
                <a:spcPts val="1600"/>
              </a:spcBef>
              <a:spcAft>
                <a:spcPts val="1600"/>
              </a:spcAft>
              <a:buClr>
                <a:schemeClr val="dk2"/>
              </a:buClr>
              <a:buSzPts val="1400"/>
              <a:buFont typeface="Oswald Light"/>
              <a:buChar char="■"/>
              <a:defRPr>
                <a:solidFill>
                  <a:schemeClr val="dk2"/>
                </a:solidFill>
                <a:latin typeface="Oswald Light"/>
                <a:ea typeface="Oswald Light"/>
                <a:cs typeface="Oswald Light"/>
                <a:sym typeface="Oswal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64" r:id="rId6"/>
    <p:sldLayoutId id="2147483671" r:id="rId7"/>
    <p:sldLayoutId id="2147483672" r:id="rId8"/>
    <p:sldLayoutId id="2147483675" r:id="rId9"/>
  </p:sldLayoutIdLst>
  <p:transition spd="slow">
    <p:cover/>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2C2F2-1974-7686-C966-13EDF1FA1781}"/>
              </a:ext>
            </a:extLst>
          </p:cNvPr>
          <p:cNvSpPr>
            <a:spLocks noGrp="1"/>
          </p:cNvSpPr>
          <p:nvPr>
            <p:ph type="title"/>
          </p:nvPr>
        </p:nvSpPr>
        <p:spPr>
          <a:xfrm>
            <a:off x="0" y="3508492"/>
            <a:ext cx="9144000" cy="1081042"/>
          </a:xfrm>
        </p:spPr>
        <p:txBody>
          <a:bodyPr/>
          <a:lstStyle/>
          <a:p>
            <a:r>
              <a:rPr lang="en-US" sz="2400" dirty="0"/>
              <a:t>Kundan Band  </a:t>
            </a:r>
            <a:r>
              <a:rPr lang="en-US" sz="3200" dirty="0"/>
              <a:t>| </a:t>
            </a:r>
            <a:r>
              <a:rPr lang="en-US" sz="2400" dirty="0"/>
              <a:t> Ravindra Choudhary  </a:t>
            </a:r>
            <a:r>
              <a:rPr lang="en-US" sz="3200" dirty="0"/>
              <a:t>|</a:t>
            </a:r>
            <a:r>
              <a:rPr lang="en-US" sz="2400" dirty="0"/>
              <a:t>  Aditya Sirsalkar  </a:t>
            </a:r>
            <a:r>
              <a:rPr lang="en-US" sz="3200" dirty="0"/>
              <a:t>| </a:t>
            </a:r>
            <a:r>
              <a:rPr lang="en-US" sz="2400" dirty="0"/>
              <a:t> Ansh Kumar</a:t>
            </a:r>
            <a:r>
              <a:rPr lang="en-US" sz="3200" dirty="0"/>
              <a:t>  | </a:t>
            </a:r>
            <a:r>
              <a:rPr lang="en-US" sz="2400" dirty="0"/>
              <a:t> Rajan patil</a:t>
            </a:r>
            <a:br>
              <a:rPr lang="en-US" sz="1200" dirty="0"/>
            </a:br>
            <a:endParaRPr lang="en-IN" sz="1200" dirty="0"/>
          </a:p>
        </p:txBody>
      </p:sp>
      <p:sp>
        <p:nvSpPr>
          <p:cNvPr id="3" name="Title 2">
            <a:extLst>
              <a:ext uri="{FF2B5EF4-FFF2-40B4-BE49-F238E27FC236}">
                <a16:creationId xmlns:a16="http://schemas.microsoft.com/office/drawing/2014/main" id="{76BD94FB-1430-B941-0E77-DA467900B797}"/>
              </a:ext>
            </a:extLst>
          </p:cNvPr>
          <p:cNvSpPr>
            <a:spLocks noGrp="1"/>
          </p:cNvSpPr>
          <p:nvPr>
            <p:ph type="title" idx="2"/>
          </p:nvPr>
        </p:nvSpPr>
        <p:spPr>
          <a:xfrm>
            <a:off x="-495600" y="5077978"/>
            <a:ext cx="5067600" cy="841800"/>
          </a:xfrm>
        </p:spPr>
        <p:txBody>
          <a:bodyPr/>
          <a:lstStyle/>
          <a:p>
            <a:endParaRPr lang="en-IN" dirty="0"/>
          </a:p>
        </p:txBody>
      </p:sp>
      <p:sp>
        <p:nvSpPr>
          <p:cNvPr id="4" name="Subtitle 3">
            <a:extLst>
              <a:ext uri="{FF2B5EF4-FFF2-40B4-BE49-F238E27FC236}">
                <a16:creationId xmlns:a16="http://schemas.microsoft.com/office/drawing/2014/main" id="{66905F30-18B1-786F-A27B-2B4AB60041F4}"/>
              </a:ext>
            </a:extLst>
          </p:cNvPr>
          <p:cNvSpPr>
            <a:spLocks noGrp="1"/>
          </p:cNvSpPr>
          <p:nvPr>
            <p:ph type="subTitle" idx="1"/>
          </p:nvPr>
        </p:nvSpPr>
        <p:spPr>
          <a:xfrm>
            <a:off x="0" y="1801025"/>
            <a:ext cx="9144000" cy="591000"/>
          </a:xfrm>
        </p:spPr>
        <p:txBody>
          <a:bodyPr/>
          <a:lstStyle/>
          <a:p>
            <a:r>
              <a:rPr lang="en-US" sz="5400" b="1" dirty="0">
                <a:latin typeface="Amatic SC" panose="00000500000000000000" pitchFamily="2" charset="-79"/>
                <a:cs typeface="Amatic SC" panose="00000500000000000000" pitchFamily="2" charset="-79"/>
              </a:rPr>
              <a:t>Technical Communication Skills</a:t>
            </a:r>
            <a:r>
              <a:rPr lang="en-US" sz="5400" dirty="0">
                <a:latin typeface="Amatic SC" panose="00000500000000000000" pitchFamily="2" charset="-79"/>
                <a:cs typeface="Amatic SC" panose="00000500000000000000" pitchFamily="2" charset="-79"/>
              </a:rPr>
              <a:t> </a:t>
            </a:r>
          </a:p>
          <a:p>
            <a:r>
              <a:rPr lang="en-US" sz="5400" b="1" dirty="0">
                <a:latin typeface="Amatic SC" panose="00000500000000000000" pitchFamily="2" charset="-79"/>
                <a:cs typeface="Amatic SC" panose="00000500000000000000" pitchFamily="2" charset="-79"/>
              </a:rPr>
              <a:t>presentation</a:t>
            </a:r>
            <a:endParaRPr lang="en-IN" sz="5400" b="1" dirty="0">
              <a:latin typeface="Amatic SC" panose="00000500000000000000" pitchFamily="2" charset="-79"/>
              <a:cs typeface="Amatic SC" panose="00000500000000000000" pitchFamily="2" charset="-79"/>
            </a:endParaRPr>
          </a:p>
        </p:txBody>
      </p:sp>
      <p:pic>
        <p:nvPicPr>
          <p:cNvPr id="6" name="Picture 5">
            <a:extLst>
              <a:ext uri="{FF2B5EF4-FFF2-40B4-BE49-F238E27FC236}">
                <a16:creationId xmlns:a16="http://schemas.microsoft.com/office/drawing/2014/main" id="{9EB8C1F8-3168-EEFF-813D-4914103BA33D}"/>
              </a:ext>
            </a:extLst>
          </p:cNvPr>
          <p:cNvPicPr>
            <a:picLocks noChangeAspect="1"/>
          </p:cNvPicPr>
          <p:nvPr/>
        </p:nvPicPr>
        <p:blipFill>
          <a:blip r:embed="rId2"/>
          <a:stretch>
            <a:fillRect/>
          </a:stretch>
        </p:blipFill>
        <p:spPr>
          <a:xfrm>
            <a:off x="3740219" y="137464"/>
            <a:ext cx="1663561" cy="1663561"/>
          </a:xfrm>
          <a:prstGeom prst="rect">
            <a:avLst/>
          </a:prstGeom>
        </p:spPr>
      </p:pic>
    </p:spTree>
    <p:extLst>
      <p:ext uri="{BB962C8B-B14F-4D97-AF65-F5344CB8AC3E}">
        <p14:creationId xmlns:p14="http://schemas.microsoft.com/office/powerpoint/2010/main" val="4195304917"/>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51"/>
        <p:cNvGrpSpPr/>
        <p:nvPr/>
      </p:nvGrpSpPr>
      <p:grpSpPr>
        <a:xfrm>
          <a:off x="0" y="0"/>
          <a:ext cx="0" cy="0"/>
          <a:chOff x="0" y="0"/>
          <a:chExt cx="0" cy="0"/>
        </a:xfrm>
      </p:grpSpPr>
      <p:sp>
        <p:nvSpPr>
          <p:cNvPr id="5654" name="Google Shape;5654;p30"/>
          <p:cNvSpPr txBox="1">
            <a:spLocks noGrp="1"/>
          </p:cNvSpPr>
          <p:nvPr>
            <p:ph type="body" idx="1"/>
          </p:nvPr>
        </p:nvSpPr>
        <p:spPr>
          <a:xfrm>
            <a:off x="553475" y="1285819"/>
            <a:ext cx="7704000" cy="3416400"/>
          </a:xfrm>
          <a:prstGeom prst="rect">
            <a:avLst/>
          </a:prstGeom>
        </p:spPr>
        <p:txBody>
          <a:bodyPr spcFirstLastPara="1" wrap="square" lIns="91425" tIns="91425" rIns="91425" bIns="91425" anchor="t" anchorCtr="0">
            <a:noAutofit/>
          </a:bodyPr>
          <a:lstStyle/>
          <a:p>
            <a:pPr marL="285750" indent="-285750">
              <a:lnSpc>
                <a:spcPct val="150000"/>
              </a:lnSpc>
              <a:buSzPct val="110000"/>
              <a:buFont typeface="Wingdings" panose="05000000000000000000" pitchFamily="2" charset="2"/>
              <a:buChar char="Ø"/>
            </a:pPr>
            <a:r>
              <a:rPr lang="en-IN" sz="1800" b="1" dirty="0">
                <a:solidFill>
                  <a:schemeClr val="dk1"/>
                </a:solidFill>
                <a:latin typeface="Oswald Light" panose="00000400000000000000" pitchFamily="2" charset="0"/>
                <a:sym typeface="Oswald Light"/>
              </a:rPr>
              <a:t>AGRICULTURE</a:t>
            </a:r>
            <a:r>
              <a:rPr lang="en-IN" sz="1800" dirty="0">
                <a:solidFill>
                  <a:schemeClr val="dk1"/>
                </a:solidFill>
                <a:latin typeface="Oswald Light" panose="00000400000000000000" pitchFamily="2" charset="0"/>
                <a:sym typeface="Oswald Light"/>
              </a:rPr>
              <a:t>: </a:t>
            </a:r>
            <a:r>
              <a:rPr lang="en-US" sz="1800" dirty="0">
                <a:solidFill>
                  <a:schemeClr val="dk1"/>
                </a:solidFill>
                <a:latin typeface="Oswald Light" panose="00000400000000000000" pitchFamily="2" charset="0"/>
                <a:sym typeface="Oswald Light"/>
              </a:rPr>
              <a:t>ARTIFICIAL RAIN IS USED IN DROUGHT-PRONE AREAS TO ENHANCE CROP PRODUCTION.</a:t>
            </a:r>
          </a:p>
          <a:p>
            <a:pPr marL="285750" indent="-285750">
              <a:lnSpc>
                <a:spcPct val="150000"/>
              </a:lnSpc>
              <a:buSzPct val="110000"/>
              <a:buFont typeface="Wingdings" panose="05000000000000000000" pitchFamily="2" charset="2"/>
              <a:buChar char="Ø"/>
            </a:pPr>
            <a:endParaRPr lang="en-US" sz="1800" dirty="0">
              <a:solidFill>
                <a:schemeClr val="dk1"/>
              </a:solidFill>
              <a:latin typeface="Oswald Light" panose="00000400000000000000" pitchFamily="2" charset="0"/>
              <a:sym typeface="Oswald Light"/>
            </a:endParaRPr>
          </a:p>
          <a:p>
            <a:pPr marL="285750" indent="-285750" algn="just">
              <a:lnSpc>
                <a:spcPct val="150000"/>
              </a:lnSpc>
              <a:buSzPct val="110000"/>
              <a:buFont typeface="Wingdings" panose="05000000000000000000" pitchFamily="2" charset="2"/>
              <a:buChar char="Ø"/>
            </a:pPr>
            <a:r>
              <a:rPr lang="en-US" sz="1800" b="1" dirty="0">
                <a:solidFill>
                  <a:schemeClr val="dk1"/>
                </a:solidFill>
                <a:latin typeface="Oswald Light" panose="00000400000000000000" pitchFamily="2" charset="0"/>
                <a:sym typeface="Oswald Light"/>
              </a:rPr>
              <a:t>WATER RESOURCE MANAGEMENT</a:t>
            </a:r>
            <a:r>
              <a:rPr lang="en-US" sz="1800" dirty="0">
                <a:solidFill>
                  <a:schemeClr val="dk1"/>
                </a:solidFill>
                <a:latin typeface="Oswald Light" panose="00000400000000000000" pitchFamily="2" charset="0"/>
                <a:sym typeface="Oswald Light"/>
              </a:rPr>
              <a:t>: IT IS EMPLOYED TO INCREASE WATER SUPPLY IN RESERVOIRS, LAKES, AND RIVERS.</a:t>
            </a:r>
          </a:p>
          <a:p>
            <a:pPr marL="285750" indent="-285750" algn="just">
              <a:lnSpc>
                <a:spcPct val="150000"/>
              </a:lnSpc>
              <a:buSzPct val="110000"/>
              <a:buFont typeface="Wingdings" panose="05000000000000000000" pitchFamily="2" charset="2"/>
              <a:buChar char="Ø"/>
            </a:pPr>
            <a:endParaRPr lang="en-US" sz="1800" dirty="0">
              <a:solidFill>
                <a:schemeClr val="dk1"/>
              </a:solidFill>
              <a:latin typeface="Oswald Light" panose="00000400000000000000" pitchFamily="2" charset="0"/>
              <a:sym typeface="Oswald Light"/>
            </a:endParaRPr>
          </a:p>
          <a:p>
            <a:pPr marL="285750" indent="-285750" algn="just">
              <a:lnSpc>
                <a:spcPct val="150000"/>
              </a:lnSpc>
              <a:buSzPct val="110000"/>
              <a:buFont typeface="Wingdings" panose="05000000000000000000" pitchFamily="2" charset="2"/>
              <a:buChar char="Ø"/>
            </a:pPr>
            <a:r>
              <a:rPr lang="en-US" sz="1800" b="1" dirty="0">
                <a:solidFill>
                  <a:schemeClr val="dk1"/>
                </a:solidFill>
                <a:latin typeface="Oswald Light" panose="00000400000000000000" pitchFamily="2" charset="0"/>
                <a:sym typeface="Oswald Light"/>
              </a:rPr>
              <a:t>HAIL SUPPRESSION</a:t>
            </a:r>
            <a:r>
              <a:rPr lang="en-US" sz="1800" dirty="0">
                <a:solidFill>
                  <a:schemeClr val="dk1"/>
                </a:solidFill>
                <a:latin typeface="Oswald Light" panose="00000400000000000000" pitchFamily="2" charset="0"/>
                <a:sym typeface="Oswald Light"/>
              </a:rPr>
              <a:t>: CLOUD SEEDING CAN ALSO BE USED TO REDUCE THE SIZE OF HAILSTONES IN THUNDERSTORMS, MINIMIZING DAMAGE TO CROPS AND PROPERTY.</a:t>
            </a:r>
            <a:endParaRPr lang="en-IN" sz="1800" dirty="0">
              <a:solidFill>
                <a:schemeClr val="dk1"/>
              </a:solidFill>
              <a:latin typeface="Oswald Light" panose="00000400000000000000" pitchFamily="2" charset="0"/>
              <a:sym typeface="Oswald Light"/>
            </a:endParaRPr>
          </a:p>
        </p:txBody>
      </p:sp>
      <p:sp>
        <p:nvSpPr>
          <p:cNvPr id="2" name="Google Shape;5664;p31">
            <a:extLst>
              <a:ext uri="{FF2B5EF4-FFF2-40B4-BE49-F238E27FC236}">
                <a16:creationId xmlns:a16="http://schemas.microsoft.com/office/drawing/2014/main" id="{2876DEB7-8EB4-37A7-32AD-EB8A4560E522}"/>
              </a:ext>
            </a:extLst>
          </p:cNvPr>
          <p:cNvSpPr>
            <a:spLocks noGrp="1"/>
          </p:cNvSpPr>
          <p:nvPr>
            <p:ph type="title"/>
          </p:nvPr>
        </p:nvSpPr>
        <p:spPr>
          <a:xfrm>
            <a:off x="929268" y="441325"/>
            <a:ext cx="6973307" cy="681231"/>
          </a:xfrm>
          <a:custGeom>
            <a:avLst/>
            <a:gdLst/>
            <a:ahLst/>
            <a:cxnLst/>
            <a:rect l="l" t="t" r="r" b="b"/>
            <a:pathLst>
              <a:path w="272511" h="143593" extrusionOk="0">
                <a:moveTo>
                  <a:pt x="251027" y="1"/>
                </a:moveTo>
                <a:cubicBezTo>
                  <a:pt x="245294" y="1"/>
                  <a:pt x="237572" y="381"/>
                  <a:pt x="227184" y="1118"/>
                </a:cubicBezTo>
                <a:cubicBezTo>
                  <a:pt x="222766" y="1431"/>
                  <a:pt x="215826" y="1538"/>
                  <a:pt x="208362" y="1538"/>
                </a:cubicBezTo>
                <a:cubicBezTo>
                  <a:pt x="195627" y="1538"/>
                  <a:pt x="181370" y="1225"/>
                  <a:pt x="175522" y="1083"/>
                </a:cubicBezTo>
                <a:cubicBezTo>
                  <a:pt x="174989" y="1069"/>
                  <a:pt x="173989" y="1063"/>
                  <a:pt x="172589" y="1063"/>
                </a:cubicBezTo>
                <a:cubicBezTo>
                  <a:pt x="157097" y="1063"/>
                  <a:pt x="92556" y="1810"/>
                  <a:pt x="67749" y="1810"/>
                </a:cubicBezTo>
                <a:cubicBezTo>
                  <a:pt x="64700" y="1810"/>
                  <a:pt x="62251" y="1799"/>
                  <a:pt x="60567" y="1773"/>
                </a:cubicBezTo>
                <a:cubicBezTo>
                  <a:pt x="46982" y="1571"/>
                  <a:pt x="33386" y="1368"/>
                  <a:pt x="19800" y="1166"/>
                </a:cubicBezTo>
                <a:cubicBezTo>
                  <a:pt x="17432" y="1135"/>
                  <a:pt x="14473" y="590"/>
                  <a:pt x="11780" y="590"/>
                </a:cubicBezTo>
                <a:cubicBezTo>
                  <a:pt x="9383" y="590"/>
                  <a:pt x="7196" y="1021"/>
                  <a:pt x="5823" y="2631"/>
                </a:cubicBezTo>
                <a:cubicBezTo>
                  <a:pt x="4287" y="4428"/>
                  <a:pt x="4334" y="8857"/>
                  <a:pt x="4656" y="11203"/>
                </a:cubicBezTo>
                <a:cubicBezTo>
                  <a:pt x="9073" y="43898"/>
                  <a:pt x="0" y="111168"/>
                  <a:pt x="4656" y="141183"/>
                </a:cubicBezTo>
                <a:cubicBezTo>
                  <a:pt x="4906" y="142791"/>
                  <a:pt x="7144" y="142993"/>
                  <a:pt x="8763" y="143076"/>
                </a:cubicBezTo>
                <a:cubicBezTo>
                  <a:pt x="16269" y="143444"/>
                  <a:pt x="22992" y="143592"/>
                  <a:pt x="29104" y="143592"/>
                </a:cubicBezTo>
                <a:cubicBezTo>
                  <a:pt x="54639" y="143592"/>
                  <a:pt x="69514" y="141003"/>
                  <a:pt x="86318" y="141003"/>
                </a:cubicBezTo>
                <a:cubicBezTo>
                  <a:pt x="90106" y="141003"/>
                  <a:pt x="93992" y="141135"/>
                  <a:pt x="98120" y="141457"/>
                </a:cubicBezTo>
                <a:cubicBezTo>
                  <a:pt x="109441" y="142339"/>
                  <a:pt x="120783" y="142673"/>
                  <a:pt x="132134" y="142673"/>
                </a:cubicBezTo>
                <a:cubicBezTo>
                  <a:pt x="152645" y="142673"/>
                  <a:pt x="173184" y="141583"/>
                  <a:pt x="193679" y="140671"/>
                </a:cubicBezTo>
                <a:cubicBezTo>
                  <a:pt x="194430" y="140638"/>
                  <a:pt x="195267" y="140623"/>
                  <a:pt x="196181" y="140623"/>
                </a:cubicBezTo>
                <a:cubicBezTo>
                  <a:pt x="207210" y="140623"/>
                  <a:pt x="229426" y="142867"/>
                  <a:pt x="245705" y="142867"/>
                </a:cubicBezTo>
                <a:cubicBezTo>
                  <a:pt x="255508" y="142867"/>
                  <a:pt x="263157" y="142053"/>
                  <a:pt x="264914" y="139445"/>
                </a:cubicBezTo>
                <a:cubicBezTo>
                  <a:pt x="272511" y="128170"/>
                  <a:pt x="267462" y="96213"/>
                  <a:pt x="268034" y="81259"/>
                </a:cubicBezTo>
                <a:cubicBezTo>
                  <a:pt x="269272" y="49362"/>
                  <a:pt x="268332" y="42707"/>
                  <a:pt x="267308" y="7107"/>
                </a:cubicBezTo>
                <a:cubicBezTo>
                  <a:pt x="267164" y="2261"/>
                  <a:pt x="265009" y="1"/>
                  <a:pt x="251027" y="1"/>
                </a:cubicBezTo>
                <a:close/>
              </a:path>
            </a:pathLst>
          </a:custGeom>
          <a:solidFill>
            <a:schemeClr val="accent6"/>
          </a:solidFill>
          <a:ln>
            <a:noFill/>
          </a:ln>
        </p:spPr>
        <p:txBody>
          <a:bodyPr spcFirstLastPara="1" wrap="square" lIns="91425" tIns="91425" rIns="91425" bIns="91425" anchor="ctr" anchorCtr="0">
            <a:noAutofit/>
          </a:bodyPr>
          <a:lstStyle/>
          <a:p>
            <a:r>
              <a:rPr lang="en-US" dirty="0"/>
              <a:t>APPLICATIONS </a:t>
            </a:r>
            <a:endParaRPr lang="en-IN" dirty="0"/>
          </a:p>
        </p:txBody>
      </p:sp>
    </p:spTree>
    <p:extLst>
      <p:ext uri="{BB962C8B-B14F-4D97-AF65-F5344CB8AC3E}">
        <p14:creationId xmlns:p14="http://schemas.microsoft.com/office/powerpoint/2010/main" val="348623332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54">
                                            <p:txEl>
                                              <p:pRg st="0" end="0"/>
                                            </p:txEl>
                                          </p:spTgt>
                                        </p:tgtEl>
                                        <p:attrNameLst>
                                          <p:attrName>style.visibility</p:attrName>
                                        </p:attrNameLst>
                                      </p:cBhvr>
                                      <p:to>
                                        <p:strVal val="visible"/>
                                      </p:to>
                                    </p:set>
                                    <p:animEffect transition="in" filter="fade">
                                      <p:cBhvr>
                                        <p:cTn id="7" dur="250"/>
                                        <p:tgtEl>
                                          <p:spTgt spid="56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54">
                                            <p:txEl>
                                              <p:pRg st="2" end="2"/>
                                            </p:txEl>
                                          </p:spTgt>
                                        </p:tgtEl>
                                        <p:attrNameLst>
                                          <p:attrName>style.visibility</p:attrName>
                                        </p:attrNameLst>
                                      </p:cBhvr>
                                      <p:to>
                                        <p:strVal val="visible"/>
                                      </p:to>
                                    </p:set>
                                    <p:animEffect transition="in" filter="fade">
                                      <p:cBhvr>
                                        <p:cTn id="12" dur="250"/>
                                        <p:tgtEl>
                                          <p:spTgt spid="565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54">
                                            <p:txEl>
                                              <p:pRg st="4" end="4"/>
                                            </p:txEl>
                                          </p:spTgt>
                                        </p:tgtEl>
                                        <p:attrNameLst>
                                          <p:attrName>style.visibility</p:attrName>
                                        </p:attrNameLst>
                                      </p:cBhvr>
                                      <p:to>
                                        <p:strVal val="visible"/>
                                      </p:to>
                                    </p:set>
                                    <p:animEffect transition="in" filter="fade">
                                      <p:cBhvr>
                                        <p:cTn id="17" dur="250"/>
                                        <p:tgtEl>
                                          <p:spTgt spid="56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51"/>
        <p:cNvGrpSpPr/>
        <p:nvPr/>
      </p:nvGrpSpPr>
      <p:grpSpPr>
        <a:xfrm>
          <a:off x="0" y="0"/>
          <a:ext cx="0" cy="0"/>
          <a:chOff x="0" y="0"/>
          <a:chExt cx="0" cy="0"/>
        </a:xfrm>
      </p:grpSpPr>
      <p:sp>
        <p:nvSpPr>
          <p:cNvPr id="5654" name="Google Shape;5654;p30"/>
          <p:cNvSpPr txBox="1">
            <a:spLocks noGrp="1"/>
          </p:cNvSpPr>
          <p:nvPr>
            <p:ph type="body" idx="1"/>
          </p:nvPr>
        </p:nvSpPr>
        <p:spPr>
          <a:xfrm>
            <a:off x="553475" y="1285819"/>
            <a:ext cx="7704000" cy="3416400"/>
          </a:xfrm>
          <a:prstGeom prst="rect">
            <a:avLst/>
          </a:prstGeom>
        </p:spPr>
        <p:txBody>
          <a:bodyPr spcFirstLastPara="1" wrap="square" lIns="91425" tIns="91425" rIns="91425" bIns="91425" anchor="t" anchorCtr="0">
            <a:noAutofit/>
          </a:bodyPr>
          <a:lstStyle/>
          <a:p>
            <a:pPr marL="285750" indent="-285750">
              <a:lnSpc>
                <a:spcPct val="150000"/>
              </a:lnSpc>
              <a:buSzPct val="110000"/>
              <a:buFont typeface="Wingdings" panose="05000000000000000000" pitchFamily="2" charset="2"/>
              <a:buChar char="Ø"/>
            </a:pPr>
            <a:r>
              <a:rPr lang="en-US" sz="1800" b="1" dirty="0">
                <a:solidFill>
                  <a:schemeClr val="dk1"/>
                </a:solidFill>
                <a:latin typeface="Oswald Light" panose="00000400000000000000" pitchFamily="2" charset="0"/>
                <a:sym typeface="Oswald Light"/>
              </a:rPr>
              <a:t>Effectiveness</a:t>
            </a:r>
            <a:r>
              <a:rPr lang="en-US" sz="1800" dirty="0">
                <a:solidFill>
                  <a:schemeClr val="dk1"/>
                </a:solidFill>
                <a:latin typeface="Oswald Light" panose="00000400000000000000" pitchFamily="2" charset="0"/>
                <a:sym typeface="Oswald Light"/>
              </a:rPr>
              <a:t>: The effectiveness of cloud seeding varies depending on atmospheric conditions, the type of clouds, and the technique used. While some studies report positive results, others indicate that the impact may be minimal.  </a:t>
            </a:r>
          </a:p>
          <a:p>
            <a:pPr marL="285750" indent="-285750">
              <a:lnSpc>
                <a:spcPct val="150000"/>
              </a:lnSpc>
              <a:buSzPct val="110000"/>
              <a:buFont typeface="Wingdings" panose="05000000000000000000" pitchFamily="2" charset="2"/>
              <a:buChar char="Ø"/>
            </a:pPr>
            <a:r>
              <a:rPr lang="en-US" sz="1800" b="1" dirty="0">
                <a:solidFill>
                  <a:schemeClr val="dk1"/>
                </a:solidFill>
                <a:latin typeface="Oswald Light" panose="00000400000000000000" pitchFamily="2" charset="0"/>
                <a:sym typeface="Oswald Light"/>
              </a:rPr>
              <a:t> Environmental Concerns</a:t>
            </a:r>
            <a:r>
              <a:rPr lang="en-US" sz="1800" dirty="0">
                <a:solidFill>
                  <a:schemeClr val="dk1"/>
                </a:solidFill>
                <a:latin typeface="Oswald Light" panose="00000400000000000000" pitchFamily="2" charset="0"/>
                <a:sym typeface="Oswald Light"/>
              </a:rPr>
              <a:t>: There are concerns about the environmental impact of the chemicals used, such as silver iodide. However, studies have generally shown that the levels used in cloud seeding are not harmful.   </a:t>
            </a:r>
          </a:p>
          <a:p>
            <a:pPr marL="285750" indent="-285750">
              <a:lnSpc>
                <a:spcPct val="150000"/>
              </a:lnSpc>
              <a:buSzPct val="110000"/>
              <a:buFont typeface="Wingdings" panose="05000000000000000000" pitchFamily="2" charset="2"/>
              <a:buChar char="Ø"/>
            </a:pPr>
            <a:r>
              <a:rPr lang="en-US" sz="1800" b="1" dirty="0">
                <a:solidFill>
                  <a:schemeClr val="dk1"/>
                </a:solidFill>
                <a:latin typeface="Oswald Light" panose="00000400000000000000" pitchFamily="2" charset="0"/>
                <a:sym typeface="Oswald Light"/>
              </a:rPr>
              <a:t> Ethical and Legal Issues</a:t>
            </a:r>
            <a:r>
              <a:rPr lang="en-US" sz="1800" dirty="0">
                <a:solidFill>
                  <a:schemeClr val="dk1"/>
                </a:solidFill>
                <a:latin typeface="Oswald Light" panose="00000400000000000000" pitchFamily="2" charset="0"/>
                <a:sym typeface="Oswald Light"/>
              </a:rPr>
              <a:t>: Questions arise regarding the ownership and manipulation of weather, especially when it comes to cross-border impacts or unintended consequences.</a:t>
            </a:r>
            <a:endParaRPr lang="en-IN" sz="1800" dirty="0">
              <a:solidFill>
                <a:schemeClr val="dk1"/>
              </a:solidFill>
              <a:latin typeface="Oswald Light" panose="00000400000000000000" pitchFamily="2" charset="0"/>
              <a:sym typeface="Oswald Light"/>
            </a:endParaRPr>
          </a:p>
        </p:txBody>
      </p:sp>
      <p:sp>
        <p:nvSpPr>
          <p:cNvPr id="2" name="Google Shape;5664;p31">
            <a:extLst>
              <a:ext uri="{FF2B5EF4-FFF2-40B4-BE49-F238E27FC236}">
                <a16:creationId xmlns:a16="http://schemas.microsoft.com/office/drawing/2014/main" id="{2876DEB7-8EB4-37A7-32AD-EB8A4560E522}"/>
              </a:ext>
            </a:extLst>
          </p:cNvPr>
          <p:cNvSpPr>
            <a:spLocks noGrp="1"/>
          </p:cNvSpPr>
          <p:nvPr>
            <p:ph type="title"/>
          </p:nvPr>
        </p:nvSpPr>
        <p:spPr>
          <a:xfrm>
            <a:off x="475785" y="441325"/>
            <a:ext cx="7999142" cy="703534"/>
          </a:xfrm>
          <a:custGeom>
            <a:avLst/>
            <a:gdLst/>
            <a:ahLst/>
            <a:cxnLst/>
            <a:rect l="l" t="t" r="r" b="b"/>
            <a:pathLst>
              <a:path w="272511" h="143593" extrusionOk="0">
                <a:moveTo>
                  <a:pt x="251027" y="1"/>
                </a:moveTo>
                <a:cubicBezTo>
                  <a:pt x="245294" y="1"/>
                  <a:pt x="237572" y="381"/>
                  <a:pt x="227184" y="1118"/>
                </a:cubicBezTo>
                <a:cubicBezTo>
                  <a:pt x="222766" y="1431"/>
                  <a:pt x="215826" y="1538"/>
                  <a:pt x="208362" y="1538"/>
                </a:cubicBezTo>
                <a:cubicBezTo>
                  <a:pt x="195627" y="1538"/>
                  <a:pt x="181370" y="1225"/>
                  <a:pt x="175522" y="1083"/>
                </a:cubicBezTo>
                <a:cubicBezTo>
                  <a:pt x="174989" y="1069"/>
                  <a:pt x="173989" y="1063"/>
                  <a:pt x="172589" y="1063"/>
                </a:cubicBezTo>
                <a:cubicBezTo>
                  <a:pt x="157097" y="1063"/>
                  <a:pt x="92556" y="1810"/>
                  <a:pt x="67749" y="1810"/>
                </a:cubicBezTo>
                <a:cubicBezTo>
                  <a:pt x="64700" y="1810"/>
                  <a:pt x="62251" y="1799"/>
                  <a:pt x="60567" y="1773"/>
                </a:cubicBezTo>
                <a:cubicBezTo>
                  <a:pt x="46982" y="1571"/>
                  <a:pt x="33386" y="1368"/>
                  <a:pt x="19800" y="1166"/>
                </a:cubicBezTo>
                <a:cubicBezTo>
                  <a:pt x="17432" y="1135"/>
                  <a:pt x="14473" y="590"/>
                  <a:pt x="11780" y="590"/>
                </a:cubicBezTo>
                <a:cubicBezTo>
                  <a:pt x="9383" y="590"/>
                  <a:pt x="7196" y="1021"/>
                  <a:pt x="5823" y="2631"/>
                </a:cubicBezTo>
                <a:cubicBezTo>
                  <a:pt x="4287" y="4428"/>
                  <a:pt x="4334" y="8857"/>
                  <a:pt x="4656" y="11203"/>
                </a:cubicBezTo>
                <a:cubicBezTo>
                  <a:pt x="9073" y="43898"/>
                  <a:pt x="0" y="111168"/>
                  <a:pt x="4656" y="141183"/>
                </a:cubicBezTo>
                <a:cubicBezTo>
                  <a:pt x="4906" y="142791"/>
                  <a:pt x="7144" y="142993"/>
                  <a:pt x="8763" y="143076"/>
                </a:cubicBezTo>
                <a:cubicBezTo>
                  <a:pt x="16269" y="143444"/>
                  <a:pt x="22992" y="143592"/>
                  <a:pt x="29104" y="143592"/>
                </a:cubicBezTo>
                <a:cubicBezTo>
                  <a:pt x="54639" y="143592"/>
                  <a:pt x="69514" y="141003"/>
                  <a:pt x="86318" y="141003"/>
                </a:cubicBezTo>
                <a:cubicBezTo>
                  <a:pt x="90106" y="141003"/>
                  <a:pt x="93992" y="141135"/>
                  <a:pt x="98120" y="141457"/>
                </a:cubicBezTo>
                <a:cubicBezTo>
                  <a:pt x="109441" y="142339"/>
                  <a:pt x="120783" y="142673"/>
                  <a:pt x="132134" y="142673"/>
                </a:cubicBezTo>
                <a:cubicBezTo>
                  <a:pt x="152645" y="142673"/>
                  <a:pt x="173184" y="141583"/>
                  <a:pt x="193679" y="140671"/>
                </a:cubicBezTo>
                <a:cubicBezTo>
                  <a:pt x="194430" y="140638"/>
                  <a:pt x="195267" y="140623"/>
                  <a:pt x="196181" y="140623"/>
                </a:cubicBezTo>
                <a:cubicBezTo>
                  <a:pt x="207210" y="140623"/>
                  <a:pt x="229426" y="142867"/>
                  <a:pt x="245705" y="142867"/>
                </a:cubicBezTo>
                <a:cubicBezTo>
                  <a:pt x="255508" y="142867"/>
                  <a:pt x="263157" y="142053"/>
                  <a:pt x="264914" y="139445"/>
                </a:cubicBezTo>
                <a:cubicBezTo>
                  <a:pt x="272511" y="128170"/>
                  <a:pt x="267462" y="96213"/>
                  <a:pt x="268034" y="81259"/>
                </a:cubicBezTo>
                <a:cubicBezTo>
                  <a:pt x="269272" y="49362"/>
                  <a:pt x="268332" y="42707"/>
                  <a:pt x="267308" y="7107"/>
                </a:cubicBezTo>
                <a:cubicBezTo>
                  <a:pt x="267164" y="2261"/>
                  <a:pt x="265009" y="1"/>
                  <a:pt x="251027" y="1"/>
                </a:cubicBezTo>
                <a:close/>
              </a:path>
            </a:pathLst>
          </a:custGeom>
          <a:solidFill>
            <a:schemeClr val="accent6"/>
          </a:solidFill>
          <a:ln>
            <a:noFill/>
          </a:ln>
        </p:spPr>
        <p:txBody>
          <a:bodyPr spcFirstLastPara="1" wrap="square" lIns="91425" tIns="91425" rIns="91425" bIns="91425" anchor="ctr" anchorCtr="0">
            <a:noAutofit/>
          </a:bodyPr>
          <a:lstStyle/>
          <a:p>
            <a:r>
              <a:rPr lang="en-US" dirty="0"/>
              <a:t>Effectiveness and controversies </a:t>
            </a:r>
            <a:endParaRPr lang="en-IN" dirty="0"/>
          </a:p>
        </p:txBody>
      </p:sp>
    </p:spTree>
    <p:extLst>
      <p:ext uri="{BB962C8B-B14F-4D97-AF65-F5344CB8AC3E}">
        <p14:creationId xmlns:p14="http://schemas.microsoft.com/office/powerpoint/2010/main" val="408072231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54">
                                            <p:txEl>
                                              <p:pRg st="0" end="0"/>
                                            </p:txEl>
                                          </p:spTgt>
                                        </p:tgtEl>
                                        <p:attrNameLst>
                                          <p:attrName>style.visibility</p:attrName>
                                        </p:attrNameLst>
                                      </p:cBhvr>
                                      <p:to>
                                        <p:strVal val="visible"/>
                                      </p:to>
                                    </p:set>
                                    <p:animEffect transition="in" filter="fade">
                                      <p:cBhvr>
                                        <p:cTn id="7" dur="250"/>
                                        <p:tgtEl>
                                          <p:spTgt spid="56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54">
                                            <p:txEl>
                                              <p:pRg st="1" end="1"/>
                                            </p:txEl>
                                          </p:spTgt>
                                        </p:tgtEl>
                                        <p:attrNameLst>
                                          <p:attrName>style.visibility</p:attrName>
                                        </p:attrNameLst>
                                      </p:cBhvr>
                                      <p:to>
                                        <p:strVal val="visible"/>
                                      </p:to>
                                    </p:set>
                                    <p:animEffect transition="in" filter="fade">
                                      <p:cBhvr>
                                        <p:cTn id="12" dur="250"/>
                                        <p:tgtEl>
                                          <p:spTgt spid="56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54">
                                            <p:txEl>
                                              <p:pRg st="2" end="2"/>
                                            </p:txEl>
                                          </p:spTgt>
                                        </p:tgtEl>
                                        <p:attrNameLst>
                                          <p:attrName>style.visibility</p:attrName>
                                        </p:attrNameLst>
                                      </p:cBhvr>
                                      <p:to>
                                        <p:strVal val="visible"/>
                                      </p:to>
                                    </p:set>
                                    <p:animEffect transition="in" filter="fade">
                                      <p:cBhvr>
                                        <p:cTn id="17" dur="250"/>
                                        <p:tgtEl>
                                          <p:spTgt spid="56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51"/>
        <p:cNvGrpSpPr/>
        <p:nvPr/>
      </p:nvGrpSpPr>
      <p:grpSpPr>
        <a:xfrm>
          <a:off x="0" y="0"/>
          <a:ext cx="0" cy="0"/>
          <a:chOff x="0" y="0"/>
          <a:chExt cx="0" cy="0"/>
        </a:xfrm>
      </p:grpSpPr>
      <p:sp>
        <p:nvSpPr>
          <p:cNvPr id="5654" name="Google Shape;5654;p30"/>
          <p:cNvSpPr txBox="1">
            <a:spLocks noGrp="1"/>
          </p:cNvSpPr>
          <p:nvPr>
            <p:ph type="body" idx="1"/>
          </p:nvPr>
        </p:nvSpPr>
        <p:spPr>
          <a:xfrm>
            <a:off x="553475" y="1285819"/>
            <a:ext cx="7704000" cy="3416400"/>
          </a:xfrm>
          <a:prstGeom prst="rect">
            <a:avLst/>
          </a:prstGeom>
        </p:spPr>
        <p:txBody>
          <a:bodyPr spcFirstLastPara="1" wrap="square" lIns="91425" tIns="91425" rIns="91425" bIns="91425" anchor="t" anchorCtr="0">
            <a:noAutofit/>
          </a:bodyPr>
          <a:lstStyle/>
          <a:p>
            <a:pPr marL="285750" indent="-285750">
              <a:lnSpc>
                <a:spcPct val="150000"/>
              </a:lnSpc>
              <a:buSzPct val="110000"/>
              <a:buFont typeface="Wingdings" panose="05000000000000000000" pitchFamily="2" charset="2"/>
              <a:buChar char="Ø"/>
            </a:pPr>
            <a:r>
              <a:rPr lang="en-US" sz="1800" dirty="0">
                <a:solidFill>
                  <a:schemeClr val="dk1"/>
                </a:solidFill>
                <a:latin typeface="Oswald Light" panose="00000400000000000000" pitchFamily="2" charset="0"/>
                <a:sym typeface="Oswald Light"/>
              </a:rPr>
              <a:t> </a:t>
            </a:r>
            <a:r>
              <a:rPr lang="en-US" sz="1800" b="1" dirty="0">
                <a:solidFill>
                  <a:schemeClr val="dk1"/>
                </a:solidFill>
                <a:latin typeface="Oswald Light" panose="00000400000000000000" pitchFamily="2" charset="0"/>
                <a:sym typeface="Oswald Light"/>
              </a:rPr>
              <a:t>United States</a:t>
            </a:r>
            <a:r>
              <a:rPr lang="en-US" sz="1800" dirty="0">
                <a:solidFill>
                  <a:schemeClr val="dk1"/>
                </a:solidFill>
                <a:latin typeface="Oswald Light" panose="00000400000000000000" pitchFamily="2" charset="0"/>
                <a:sym typeface="Oswald Light"/>
              </a:rPr>
              <a:t>: The U.S. has a long history of cloud seeding, particularly in the western states where water scarcity is a concern.  </a:t>
            </a:r>
          </a:p>
          <a:p>
            <a:pPr marL="285750" indent="-285750">
              <a:lnSpc>
                <a:spcPct val="150000"/>
              </a:lnSpc>
              <a:buSzPct val="110000"/>
              <a:buFont typeface="Wingdings" panose="05000000000000000000" pitchFamily="2" charset="2"/>
              <a:buChar char="Ø"/>
            </a:pPr>
            <a:r>
              <a:rPr lang="en-US" sz="1800" dirty="0">
                <a:solidFill>
                  <a:schemeClr val="dk1"/>
                </a:solidFill>
                <a:latin typeface="Oswald Light" panose="00000400000000000000" pitchFamily="2" charset="0"/>
                <a:sym typeface="Oswald Light"/>
              </a:rPr>
              <a:t> </a:t>
            </a:r>
            <a:r>
              <a:rPr lang="en-US" sz="1800" b="1" dirty="0">
                <a:solidFill>
                  <a:schemeClr val="dk1"/>
                </a:solidFill>
                <a:latin typeface="Oswald Light" panose="00000400000000000000" pitchFamily="2" charset="0"/>
                <a:sym typeface="Oswald Light"/>
              </a:rPr>
              <a:t>China</a:t>
            </a:r>
            <a:r>
              <a:rPr lang="en-US" sz="1800" dirty="0">
                <a:solidFill>
                  <a:schemeClr val="dk1"/>
                </a:solidFill>
                <a:latin typeface="Oswald Light" panose="00000400000000000000" pitchFamily="2" charset="0"/>
                <a:sym typeface="Oswald Light"/>
              </a:rPr>
              <a:t>: China has one of the most extensive cloud seeding programs in the world, often used for both agricultural purposes and events like the Beijing Olympics to ensure clear skies. </a:t>
            </a:r>
          </a:p>
          <a:p>
            <a:pPr marL="285750" indent="-285750">
              <a:lnSpc>
                <a:spcPct val="150000"/>
              </a:lnSpc>
              <a:buSzPct val="110000"/>
              <a:buFont typeface="Wingdings" panose="05000000000000000000" pitchFamily="2" charset="2"/>
              <a:buChar char="Ø"/>
            </a:pPr>
            <a:r>
              <a:rPr lang="en-US" sz="1800" dirty="0">
                <a:solidFill>
                  <a:schemeClr val="dk1"/>
                </a:solidFill>
                <a:latin typeface="Oswald Light" panose="00000400000000000000" pitchFamily="2" charset="0"/>
                <a:sym typeface="Oswald Light"/>
              </a:rPr>
              <a:t> </a:t>
            </a:r>
            <a:r>
              <a:rPr lang="en-US" sz="1800" b="1" dirty="0">
                <a:solidFill>
                  <a:schemeClr val="dk1"/>
                </a:solidFill>
                <a:latin typeface="Oswald Light" panose="00000400000000000000" pitchFamily="2" charset="0"/>
                <a:sym typeface="Oswald Light"/>
              </a:rPr>
              <a:t>Other Countries</a:t>
            </a:r>
            <a:r>
              <a:rPr lang="en-US" sz="1800" dirty="0">
                <a:solidFill>
                  <a:schemeClr val="dk1"/>
                </a:solidFill>
                <a:latin typeface="Oswald Light" panose="00000400000000000000" pitchFamily="2" charset="0"/>
                <a:sym typeface="Oswald Light"/>
              </a:rPr>
              <a:t>: Countries like Australia, Israel, Russia, and the UAE also have active cloud seeding programs, primarily for enhancing rainfall and managing water resources.</a:t>
            </a:r>
            <a:endParaRPr lang="en-IN" sz="1800" dirty="0">
              <a:solidFill>
                <a:schemeClr val="dk1"/>
              </a:solidFill>
              <a:latin typeface="Oswald Light" panose="00000400000000000000" pitchFamily="2" charset="0"/>
              <a:sym typeface="Oswald Light"/>
            </a:endParaRPr>
          </a:p>
        </p:txBody>
      </p:sp>
      <p:sp>
        <p:nvSpPr>
          <p:cNvPr id="2" name="Google Shape;5664;p31">
            <a:extLst>
              <a:ext uri="{FF2B5EF4-FFF2-40B4-BE49-F238E27FC236}">
                <a16:creationId xmlns:a16="http://schemas.microsoft.com/office/drawing/2014/main" id="{2876DEB7-8EB4-37A7-32AD-EB8A4560E522}"/>
              </a:ext>
            </a:extLst>
          </p:cNvPr>
          <p:cNvSpPr>
            <a:spLocks noGrp="1"/>
          </p:cNvSpPr>
          <p:nvPr>
            <p:ph type="title"/>
          </p:nvPr>
        </p:nvSpPr>
        <p:spPr>
          <a:xfrm>
            <a:off x="1048213" y="441281"/>
            <a:ext cx="6556995" cy="696099"/>
          </a:xfrm>
          <a:custGeom>
            <a:avLst/>
            <a:gdLst/>
            <a:ahLst/>
            <a:cxnLst/>
            <a:rect l="l" t="t" r="r" b="b"/>
            <a:pathLst>
              <a:path w="272511" h="143593" extrusionOk="0">
                <a:moveTo>
                  <a:pt x="251027" y="1"/>
                </a:moveTo>
                <a:cubicBezTo>
                  <a:pt x="245294" y="1"/>
                  <a:pt x="237572" y="381"/>
                  <a:pt x="227184" y="1118"/>
                </a:cubicBezTo>
                <a:cubicBezTo>
                  <a:pt x="222766" y="1431"/>
                  <a:pt x="215826" y="1538"/>
                  <a:pt x="208362" y="1538"/>
                </a:cubicBezTo>
                <a:cubicBezTo>
                  <a:pt x="195627" y="1538"/>
                  <a:pt x="181370" y="1225"/>
                  <a:pt x="175522" y="1083"/>
                </a:cubicBezTo>
                <a:cubicBezTo>
                  <a:pt x="174989" y="1069"/>
                  <a:pt x="173989" y="1063"/>
                  <a:pt x="172589" y="1063"/>
                </a:cubicBezTo>
                <a:cubicBezTo>
                  <a:pt x="157097" y="1063"/>
                  <a:pt x="92556" y="1810"/>
                  <a:pt x="67749" y="1810"/>
                </a:cubicBezTo>
                <a:cubicBezTo>
                  <a:pt x="64700" y="1810"/>
                  <a:pt x="62251" y="1799"/>
                  <a:pt x="60567" y="1773"/>
                </a:cubicBezTo>
                <a:cubicBezTo>
                  <a:pt x="46982" y="1571"/>
                  <a:pt x="33386" y="1368"/>
                  <a:pt x="19800" y="1166"/>
                </a:cubicBezTo>
                <a:cubicBezTo>
                  <a:pt x="17432" y="1135"/>
                  <a:pt x="14473" y="590"/>
                  <a:pt x="11780" y="590"/>
                </a:cubicBezTo>
                <a:cubicBezTo>
                  <a:pt x="9383" y="590"/>
                  <a:pt x="7196" y="1021"/>
                  <a:pt x="5823" y="2631"/>
                </a:cubicBezTo>
                <a:cubicBezTo>
                  <a:pt x="4287" y="4428"/>
                  <a:pt x="4334" y="8857"/>
                  <a:pt x="4656" y="11203"/>
                </a:cubicBezTo>
                <a:cubicBezTo>
                  <a:pt x="9073" y="43898"/>
                  <a:pt x="0" y="111168"/>
                  <a:pt x="4656" y="141183"/>
                </a:cubicBezTo>
                <a:cubicBezTo>
                  <a:pt x="4906" y="142791"/>
                  <a:pt x="7144" y="142993"/>
                  <a:pt x="8763" y="143076"/>
                </a:cubicBezTo>
                <a:cubicBezTo>
                  <a:pt x="16269" y="143444"/>
                  <a:pt x="22992" y="143592"/>
                  <a:pt x="29104" y="143592"/>
                </a:cubicBezTo>
                <a:cubicBezTo>
                  <a:pt x="54639" y="143592"/>
                  <a:pt x="69514" y="141003"/>
                  <a:pt x="86318" y="141003"/>
                </a:cubicBezTo>
                <a:cubicBezTo>
                  <a:pt x="90106" y="141003"/>
                  <a:pt x="93992" y="141135"/>
                  <a:pt x="98120" y="141457"/>
                </a:cubicBezTo>
                <a:cubicBezTo>
                  <a:pt x="109441" y="142339"/>
                  <a:pt x="120783" y="142673"/>
                  <a:pt x="132134" y="142673"/>
                </a:cubicBezTo>
                <a:cubicBezTo>
                  <a:pt x="152645" y="142673"/>
                  <a:pt x="173184" y="141583"/>
                  <a:pt x="193679" y="140671"/>
                </a:cubicBezTo>
                <a:cubicBezTo>
                  <a:pt x="194430" y="140638"/>
                  <a:pt x="195267" y="140623"/>
                  <a:pt x="196181" y="140623"/>
                </a:cubicBezTo>
                <a:cubicBezTo>
                  <a:pt x="207210" y="140623"/>
                  <a:pt x="229426" y="142867"/>
                  <a:pt x="245705" y="142867"/>
                </a:cubicBezTo>
                <a:cubicBezTo>
                  <a:pt x="255508" y="142867"/>
                  <a:pt x="263157" y="142053"/>
                  <a:pt x="264914" y="139445"/>
                </a:cubicBezTo>
                <a:cubicBezTo>
                  <a:pt x="272511" y="128170"/>
                  <a:pt x="267462" y="96213"/>
                  <a:pt x="268034" y="81259"/>
                </a:cubicBezTo>
                <a:cubicBezTo>
                  <a:pt x="269272" y="49362"/>
                  <a:pt x="268332" y="42707"/>
                  <a:pt x="267308" y="7107"/>
                </a:cubicBezTo>
                <a:cubicBezTo>
                  <a:pt x="267164" y="2261"/>
                  <a:pt x="265009" y="1"/>
                  <a:pt x="251027" y="1"/>
                </a:cubicBezTo>
                <a:close/>
              </a:path>
            </a:pathLst>
          </a:custGeom>
          <a:solidFill>
            <a:schemeClr val="accent6"/>
          </a:solidFill>
          <a:ln>
            <a:noFill/>
          </a:ln>
        </p:spPr>
        <p:txBody>
          <a:bodyPr spcFirstLastPara="1" wrap="square" lIns="91425" tIns="91425" rIns="91425" bIns="91425" anchor="ctr" anchorCtr="0">
            <a:noAutofit/>
          </a:bodyPr>
          <a:lstStyle/>
          <a:p>
            <a:r>
              <a:rPr lang="en-US" dirty="0"/>
              <a:t>Global use</a:t>
            </a:r>
            <a:endParaRPr lang="en-IN" dirty="0"/>
          </a:p>
        </p:txBody>
      </p:sp>
    </p:spTree>
    <p:extLst>
      <p:ext uri="{BB962C8B-B14F-4D97-AF65-F5344CB8AC3E}">
        <p14:creationId xmlns:p14="http://schemas.microsoft.com/office/powerpoint/2010/main" val="91940637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54">
                                            <p:txEl>
                                              <p:pRg st="0" end="0"/>
                                            </p:txEl>
                                          </p:spTgt>
                                        </p:tgtEl>
                                        <p:attrNameLst>
                                          <p:attrName>style.visibility</p:attrName>
                                        </p:attrNameLst>
                                      </p:cBhvr>
                                      <p:to>
                                        <p:strVal val="visible"/>
                                      </p:to>
                                    </p:set>
                                    <p:animEffect transition="in" filter="fade">
                                      <p:cBhvr>
                                        <p:cTn id="7" dur="250"/>
                                        <p:tgtEl>
                                          <p:spTgt spid="56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54">
                                            <p:txEl>
                                              <p:pRg st="1" end="1"/>
                                            </p:txEl>
                                          </p:spTgt>
                                        </p:tgtEl>
                                        <p:attrNameLst>
                                          <p:attrName>style.visibility</p:attrName>
                                        </p:attrNameLst>
                                      </p:cBhvr>
                                      <p:to>
                                        <p:strVal val="visible"/>
                                      </p:to>
                                    </p:set>
                                    <p:animEffect transition="in" filter="fade">
                                      <p:cBhvr>
                                        <p:cTn id="12" dur="250"/>
                                        <p:tgtEl>
                                          <p:spTgt spid="56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54">
                                            <p:txEl>
                                              <p:pRg st="2" end="2"/>
                                            </p:txEl>
                                          </p:spTgt>
                                        </p:tgtEl>
                                        <p:attrNameLst>
                                          <p:attrName>style.visibility</p:attrName>
                                        </p:attrNameLst>
                                      </p:cBhvr>
                                      <p:to>
                                        <p:strVal val="visible"/>
                                      </p:to>
                                    </p:set>
                                    <p:animEffect transition="in" filter="fade">
                                      <p:cBhvr>
                                        <p:cTn id="17" dur="250"/>
                                        <p:tgtEl>
                                          <p:spTgt spid="56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51"/>
        <p:cNvGrpSpPr/>
        <p:nvPr/>
      </p:nvGrpSpPr>
      <p:grpSpPr>
        <a:xfrm>
          <a:off x="0" y="0"/>
          <a:ext cx="0" cy="0"/>
          <a:chOff x="0" y="0"/>
          <a:chExt cx="0" cy="0"/>
        </a:xfrm>
      </p:grpSpPr>
      <p:sp>
        <p:nvSpPr>
          <p:cNvPr id="5654" name="Google Shape;5654;p30"/>
          <p:cNvSpPr txBox="1">
            <a:spLocks noGrp="1"/>
          </p:cNvSpPr>
          <p:nvPr>
            <p:ph type="body" idx="1"/>
          </p:nvPr>
        </p:nvSpPr>
        <p:spPr>
          <a:xfrm>
            <a:off x="243840" y="1285819"/>
            <a:ext cx="8013635" cy="3416400"/>
          </a:xfrm>
          <a:prstGeom prst="rect">
            <a:avLst/>
          </a:prstGeom>
        </p:spPr>
        <p:txBody>
          <a:bodyPr spcFirstLastPara="1" wrap="square" lIns="91425" tIns="91425" rIns="91425" bIns="91425" anchor="t" anchorCtr="0">
            <a:noAutofit/>
          </a:bodyPr>
          <a:lstStyle/>
          <a:p>
            <a:pPr marL="285750" indent="-285750">
              <a:lnSpc>
                <a:spcPct val="150000"/>
              </a:lnSpc>
              <a:buSzPct val="110000"/>
              <a:buFont typeface="Wingdings" panose="05000000000000000000" pitchFamily="2" charset="2"/>
              <a:buChar char="Ø"/>
            </a:pPr>
            <a:r>
              <a:rPr lang="en-US" sz="1800" b="1" dirty="0">
                <a:solidFill>
                  <a:schemeClr val="dk1"/>
                </a:solidFill>
                <a:latin typeface="Oswald Light" panose="00000400000000000000" pitchFamily="2" charset="0"/>
                <a:sym typeface="Oswald Light"/>
              </a:rPr>
              <a:t>Technology Advancements: </a:t>
            </a:r>
            <a:r>
              <a:rPr lang="en-US" sz="1800" dirty="0">
                <a:solidFill>
                  <a:schemeClr val="dk1"/>
                </a:solidFill>
                <a:latin typeface="Oswald Light" panose="00000400000000000000" pitchFamily="2" charset="0"/>
                <a:sym typeface="Oswald Light"/>
              </a:rPr>
              <a:t>Modern advancements include the use of drones and AI to improve the precision and effectiveness of cloud seeding.   </a:t>
            </a:r>
          </a:p>
          <a:p>
            <a:pPr marL="285750" indent="-285750">
              <a:lnSpc>
                <a:spcPct val="150000"/>
              </a:lnSpc>
              <a:buSzPct val="110000"/>
              <a:buFont typeface="Wingdings" panose="05000000000000000000" pitchFamily="2" charset="2"/>
              <a:buChar char="Ø"/>
            </a:pPr>
            <a:endParaRPr lang="en-US" sz="1800" dirty="0">
              <a:solidFill>
                <a:schemeClr val="dk1"/>
              </a:solidFill>
              <a:latin typeface="Oswald Light" panose="00000400000000000000" pitchFamily="2" charset="0"/>
              <a:sym typeface="Oswald Light"/>
            </a:endParaRPr>
          </a:p>
          <a:p>
            <a:pPr marL="285750" indent="-285750">
              <a:lnSpc>
                <a:spcPct val="150000"/>
              </a:lnSpc>
              <a:buSzPct val="110000"/>
              <a:buFont typeface="Wingdings" panose="05000000000000000000" pitchFamily="2" charset="2"/>
              <a:buChar char="Ø"/>
            </a:pPr>
            <a:r>
              <a:rPr lang="en-US" sz="1800" b="1" dirty="0">
                <a:solidFill>
                  <a:schemeClr val="dk1"/>
                </a:solidFill>
                <a:latin typeface="Oswald Light" panose="00000400000000000000" pitchFamily="2" charset="0"/>
                <a:sym typeface="Oswald Light"/>
              </a:rPr>
              <a:t>Climate Change Considerations</a:t>
            </a:r>
            <a:r>
              <a:rPr lang="en-US" sz="1800" dirty="0">
                <a:solidFill>
                  <a:schemeClr val="dk1"/>
                </a:solidFill>
                <a:latin typeface="Oswald Light" panose="00000400000000000000" pitchFamily="2" charset="0"/>
                <a:sym typeface="Oswald Light"/>
              </a:rPr>
              <a:t>: As climate change impacts weather patterns, the use of artificial rain is increasingly considered as part of broader water management strategies.</a:t>
            </a:r>
          </a:p>
          <a:p>
            <a:pPr marL="0" indent="0">
              <a:lnSpc>
                <a:spcPct val="150000"/>
              </a:lnSpc>
              <a:buNone/>
            </a:pPr>
            <a:endParaRPr lang="en-US" sz="1800" dirty="0">
              <a:solidFill>
                <a:schemeClr val="dk1"/>
              </a:solidFill>
              <a:latin typeface="Oswald Light" panose="00000400000000000000" pitchFamily="2" charset="0"/>
            </a:endParaRPr>
          </a:p>
        </p:txBody>
      </p:sp>
      <p:sp>
        <p:nvSpPr>
          <p:cNvPr id="2" name="Google Shape;5664;p31">
            <a:extLst>
              <a:ext uri="{FF2B5EF4-FFF2-40B4-BE49-F238E27FC236}">
                <a16:creationId xmlns:a16="http://schemas.microsoft.com/office/drawing/2014/main" id="{2876DEB7-8EB4-37A7-32AD-EB8A4560E522}"/>
              </a:ext>
            </a:extLst>
          </p:cNvPr>
          <p:cNvSpPr>
            <a:spLocks noGrp="1"/>
          </p:cNvSpPr>
          <p:nvPr>
            <p:ph type="title"/>
          </p:nvPr>
        </p:nvSpPr>
        <p:spPr>
          <a:xfrm>
            <a:off x="1287779" y="441325"/>
            <a:ext cx="6614795" cy="673797"/>
          </a:xfrm>
          <a:custGeom>
            <a:avLst/>
            <a:gdLst/>
            <a:ahLst/>
            <a:cxnLst/>
            <a:rect l="l" t="t" r="r" b="b"/>
            <a:pathLst>
              <a:path w="272511" h="143593" extrusionOk="0">
                <a:moveTo>
                  <a:pt x="251027" y="1"/>
                </a:moveTo>
                <a:cubicBezTo>
                  <a:pt x="245294" y="1"/>
                  <a:pt x="237572" y="381"/>
                  <a:pt x="227184" y="1118"/>
                </a:cubicBezTo>
                <a:cubicBezTo>
                  <a:pt x="222766" y="1431"/>
                  <a:pt x="215826" y="1538"/>
                  <a:pt x="208362" y="1538"/>
                </a:cubicBezTo>
                <a:cubicBezTo>
                  <a:pt x="195627" y="1538"/>
                  <a:pt x="181370" y="1225"/>
                  <a:pt x="175522" y="1083"/>
                </a:cubicBezTo>
                <a:cubicBezTo>
                  <a:pt x="174989" y="1069"/>
                  <a:pt x="173989" y="1063"/>
                  <a:pt x="172589" y="1063"/>
                </a:cubicBezTo>
                <a:cubicBezTo>
                  <a:pt x="157097" y="1063"/>
                  <a:pt x="92556" y="1810"/>
                  <a:pt x="67749" y="1810"/>
                </a:cubicBezTo>
                <a:cubicBezTo>
                  <a:pt x="64700" y="1810"/>
                  <a:pt x="62251" y="1799"/>
                  <a:pt x="60567" y="1773"/>
                </a:cubicBezTo>
                <a:cubicBezTo>
                  <a:pt x="46982" y="1571"/>
                  <a:pt x="33386" y="1368"/>
                  <a:pt x="19800" y="1166"/>
                </a:cubicBezTo>
                <a:cubicBezTo>
                  <a:pt x="17432" y="1135"/>
                  <a:pt x="14473" y="590"/>
                  <a:pt x="11780" y="590"/>
                </a:cubicBezTo>
                <a:cubicBezTo>
                  <a:pt x="9383" y="590"/>
                  <a:pt x="7196" y="1021"/>
                  <a:pt x="5823" y="2631"/>
                </a:cubicBezTo>
                <a:cubicBezTo>
                  <a:pt x="4287" y="4428"/>
                  <a:pt x="4334" y="8857"/>
                  <a:pt x="4656" y="11203"/>
                </a:cubicBezTo>
                <a:cubicBezTo>
                  <a:pt x="9073" y="43898"/>
                  <a:pt x="0" y="111168"/>
                  <a:pt x="4656" y="141183"/>
                </a:cubicBezTo>
                <a:cubicBezTo>
                  <a:pt x="4906" y="142791"/>
                  <a:pt x="7144" y="142993"/>
                  <a:pt x="8763" y="143076"/>
                </a:cubicBezTo>
                <a:cubicBezTo>
                  <a:pt x="16269" y="143444"/>
                  <a:pt x="22992" y="143592"/>
                  <a:pt x="29104" y="143592"/>
                </a:cubicBezTo>
                <a:cubicBezTo>
                  <a:pt x="54639" y="143592"/>
                  <a:pt x="69514" y="141003"/>
                  <a:pt x="86318" y="141003"/>
                </a:cubicBezTo>
                <a:cubicBezTo>
                  <a:pt x="90106" y="141003"/>
                  <a:pt x="93992" y="141135"/>
                  <a:pt x="98120" y="141457"/>
                </a:cubicBezTo>
                <a:cubicBezTo>
                  <a:pt x="109441" y="142339"/>
                  <a:pt x="120783" y="142673"/>
                  <a:pt x="132134" y="142673"/>
                </a:cubicBezTo>
                <a:cubicBezTo>
                  <a:pt x="152645" y="142673"/>
                  <a:pt x="173184" y="141583"/>
                  <a:pt x="193679" y="140671"/>
                </a:cubicBezTo>
                <a:cubicBezTo>
                  <a:pt x="194430" y="140638"/>
                  <a:pt x="195267" y="140623"/>
                  <a:pt x="196181" y="140623"/>
                </a:cubicBezTo>
                <a:cubicBezTo>
                  <a:pt x="207210" y="140623"/>
                  <a:pt x="229426" y="142867"/>
                  <a:pt x="245705" y="142867"/>
                </a:cubicBezTo>
                <a:cubicBezTo>
                  <a:pt x="255508" y="142867"/>
                  <a:pt x="263157" y="142053"/>
                  <a:pt x="264914" y="139445"/>
                </a:cubicBezTo>
                <a:cubicBezTo>
                  <a:pt x="272511" y="128170"/>
                  <a:pt x="267462" y="96213"/>
                  <a:pt x="268034" y="81259"/>
                </a:cubicBezTo>
                <a:cubicBezTo>
                  <a:pt x="269272" y="49362"/>
                  <a:pt x="268332" y="42707"/>
                  <a:pt x="267308" y="7107"/>
                </a:cubicBezTo>
                <a:cubicBezTo>
                  <a:pt x="267164" y="2261"/>
                  <a:pt x="265009" y="1"/>
                  <a:pt x="251027" y="1"/>
                </a:cubicBezTo>
                <a:close/>
              </a:path>
            </a:pathLst>
          </a:custGeom>
          <a:solidFill>
            <a:schemeClr val="accent6"/>
          </a:solidFill>
          <a:ln>
            <a:noFill/>
          </a:ln>
        </p:spPr>
        <p:txBody>
          <a:bodyPr spcFirstLastPara="1" wrap="square" lIns="91425" tIns="91425" rIns="91425" bIns="91425" anchor="ctr" anchorCtr="0">
            <a:noAutofit/>
          </a:bodyPr>
          <a:lstStyle/>
          <a:p>
            <a:r>
              <a:rPr lang="en-US" dirty="0"/>
              <a:t>Recent developments</a:t>
            </a:r>
            <a:endParaRPr lang="en-IN" dirty="0"/>
          </a:p>
        </p:txBody>
      </p:sp>
    </p:spTree>
    <p:extLst>
      <p:ext uri="{BB962C8B-B14F-4D97-AF65-F5344CB8AC3E}">
        <p14:creationId xmlns:p14="http://schemas.microsoft.com/office/powerpoint/2010/main" val="185002555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54">
                                            <p:txEl>
                                              <p:pRg st="0" end="0"/>
                                            </p:txEl>
                                          </p:spTgt>
                                        </p:tgtEl>
                                        <p:attrNameLst>
                                          <p:attrName>style.visibility</p:attrName>
                                        </p:attrNameLst>
                                      </p:cBhvr>
                                      <p:to>
                                        <p:strVal val="visible"/>
                                      </p:to>
                                    </p:set>
                                    <p:animEffect transition="in" filter="fade">
                                      <p:cBhvr>
                                        <p:cTn id="7" dur="250"/>
                                        <p:tgtEl>
                                          <p:spTgt spid="56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54">
                                            <p:txEl>
                                              <p:pRg st="2" end="2"/>
                                            </p:txEl>
                                          </p:spTgt>
                                        </p:tgtEl>
                                        <p:attrNameLst>
                                          <p:attrName>style.visibility</p:attrName>
                                        </p:attrNameLst>
                                      </p:cBhvr>
                                      <p:to>
                                        <p:strVal val="visible"/>
                                      </p:to>
                                    </p:set>
                                    <p:animEffect transition="in" filter="fade">
                                      <p:cBhvr>
                                        <p:cTn id="12" dur="250"/>
                                        <p:tgtEl>
                                          <p:spTgt spid="56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142BB3-4427-D174-D43D-2ABF028385B2}"/>
              </a:ext>
            </a:extLst>
          </p:cNvPr>
          <p:cNvSpPr>
            <a:spLocks noGrp="1"/>
          </p:cNvSpPr>
          <p:nvPr>
            <p:ph type="body" idx="1"/>
          </p:nvPr>
        </p:nvSpPr>
        <p:spPr/>
        <p:txBody>
          <a:bodyPr/>
          <a:lstStyle/>
          <a:p>
            <a:pPr marL="152400" indent="0">
              <a:buNone/>
            </a:pPr>
            <a:r>
              <a:rPr lang="en-US" sz="2800" dirty="0">
                <a:solidFill>
                  <a:schemeClr val="dk1"/>
                </a:solidFill>
                <a:latin typeface="Oswald Light" panose="00000400000000000000" pitchFamily="2" charset="0"/>
                <a:sym typeface="Oswald Light"/>
              </a:rPr>
              <a:t>Cloud seeding remains a field of active research and development, with ongoing debates about its efficiency, environmental impact, and ethical implications.</a:t>
            </a:r>
            <a:endParaRPr lang="en-IN" sz="2800" dirty="0">
              <a:solidFill>
                <a:schemeClr val="dk1"/>
              </a:solidFill>
              <a:latin typeface="Oswald Light" panose="00000400000000000000" pitchFamily="2" charset="0"/>
              <a:sym typeface="Oswald Light"/>
            </a:endParaRPr>
          </a:p>
          <a:p>
            <a:endParaRPr lang="en-IN" dirty="0"/>
          </a:p>
        </p:txBody>
      </p:sp>
      <p:sp>
        <p:nvSpPr>
          <p:cNvPr id="4" name="Google Shape;5664;p31">
            <a:extLst>
              <a:ext uri="{FF2B5EF4-FFF2-40B4-BE49-F238E27FC236}">
                <a16:creationId xmlns:a16="http://schemas.microsoft.com/office/drawing/2014/main" id="{883F33D7-7B75-7C3C-62B9-E213D629D45B}"/>
              </a:ext>
            </a:extLst>
          </p:cNvPr>
          <p:cNvSpPr>
            <a:spLocks noGrp="1"/>
          </p:cNvSpPr>
          <p:nvPr>
            <p:ph type="title"/>
          </p:nvPr>
        </p:nvSpPr>
        <p:spPr>
          <a:xfrm>
            <a:off x="719275" y="364273"/>
            <a:ext cx="7704000" cy="653315"/>
          </a:xfrm>
          <a:custGeom>
            <a:avLst/>
            <a:gdLst/>
            <a:ahLst/>
            <a:cxnLst/>
            <a:rect l="l" t="t" r="r" b="b"/>
            <a:pathLst>
              <a:path w="272511" h="143593" extrusionOk="0">
                <a:moveTo>
                  <a:pt x="251027" y="1"/>
                </a:moveTo>
                <a:cubicBezTo>
                  <a:pt x="245294" y="1"/>
                  <a:pt x="237572" y="381"/>
                  <a:pt x="227184" y="1118"/>
                </a:cubicBezTo>
                <a:cubicBezTo>
                  <a:pt x="222766" y="1431"/>
                  <a:pt x="215826" y="1538"/>
                  <a:pt x="208362" y="1538"/>
                </a:cubicBezTo>
                <a:cubicBezTo>
                  <a:pt x="195627" y="1538"/>
                  <a:pt x="181370" y="1225"/>
                  <a:pt x="175522" y="1083"/>
                </a:cubicBezTo>
                <a:cubicBezTo>
                  <a:pt x="174989" y="1069"/>
                  <a:pt x="173989" y="1063"/>
                  <a:pt x="172589" y="1063"/>
                </a:cubicBezTo>
                <a:cubicBezTo>
                  <a:pt x="157097" y="1063"/>
                  <a:pt x="92556" y="1810"/>
                  <a:pt x="67749" y="1810"/>
                </a:cubicBezTo>
                <a:cubicBezTo>
                  <a:pt x="64700" y="1810"/>
                  <a:pt x="62251" y="1799"/>
                  <a:pt x="60567" y="1773"/>
                </a:cubicBezTo>
                <a:cubicBezTo>
                  <a:pt x="46982" y="1571"/>
                  <a:pt x="33386" y="1368"/>
                  <a:pt x="19800" y="1166"/>
                </a:cubicBezTo>
                <a:cubicBezTo>
                  <a:pt x="17432" y="1135"/>
                  <a:pt x="14473" y="590"/>
                  <a:pt x="11780" y="590"/>
                </a:cubicBezTo>
                <a:cubicBezTo>
                  <a:pt x="9383" y="590"/>
                  <a:pt x="7196" y="1021"/>
                  <a:pt x="5823" y="2631"/>
                </a:cubicBezTo>
                <a:cubicBezTo>
                  <a:pt x="4287" y="4428"/>
                  <a:pt x="4334" y="8857"/>
                  <a:pt x="4656" y="11203"/>
                </a:cubicBezTo>
                <a:cubicBezTo>
                  <a:pt x="9073" y="43898"/>
                  <a:pt x="0" y="111168"/>
                  <a:pt x="4656" y="141183"/>
                </a:cubicBezTo>
                <a:cubicBezTo>
                  <a:pt x="4906" y="142791"/>
                  <a:pt x="7144" y="142993"/>
                  <a:pt x="8763" y="143076"/>
                </a:cubicBezTo>
                <a:cubicBezTo>
                  <a:pt x="16269" y="143444"/>
                  <a:pt x="22992" y="143592"/>
                  <a:pt x="29104" y="143592"/>
                </a:cubicBezTo>
                <a:cubicBezTo>
                  <a:pt x="54639" y="143592"/>
                  <a:pt x="69514" y="141003"/>
                  <a:pt x="86318" y="141003"/>
                </a:cubicBezTo>
                <a:cubicBezTo>
                  <a:pt x="90106" y="141003"/>
                  <a:pt x="93992" y="141135"/>
                  <a:pt x="98120" y="141457"/>
                </a:cubicBezTo>
                <a:cubicBezTo>
                  <a:pt x="109441" y="142339"/>
                  <a:pt x="120783" y="142673"/>
                  <a:pt x="132134" y="142673"/>
                </a:cubicBezTo>
                <a:cubicBezTo>
                  <a:pt x="152645" y="142673"/>
                  <a:pt x="173184" y="141583"/>
                  <a:pt x="193679" y="140671"/>
                </a:cubicBezTo>
                <a:cubicBezTo>
                  <a:pt x="194430" y="140638"/>
                  <a:pt x="195267" y="140623"/>
                  <a:pt x="196181" y="140623"/>
                </a:cubicBezTo>
                <a:cubicBezTo>
                  <a:pt x="207210" y="140623"/>
                  <a:pt x="229426" y="142867"/>
                  <a:pt x="245705" y="142867"/>
                </a:cubicBezTo>
                <a:cubicBezTo>
                  <a:pt x="255508" y="142867"/>
                  <a:pt x="263157" y="142053"/>
                  <a:pt x="264914" y="139445"/>
                </a:cubicBezTo>
                <a:cubicBezTo>
                  <a:pt x="272511" y="128170"/>
                  <a:pt x="267462" y="96213"/>
                  <a:pt x="268034" y="81259"/>
                </a:cubicBezTo>
                <a:cubicBezTo>
                  <a:pt x="269272" y="49362"/>
                  <a:pt x="268332" y="42707"/>
                  <a:pt x="267308" y="7107"/>
                </a:cubicBezTo>
                <a:cubicBezTo>
                  <a:pt x="267164" y="2261"/>
                  <a:pt x="265009" y="1"/>
                  <a:pt x="251027" y="1"/>
                </a:cubicBezTo>
                <a:close/>
              </a:path>
            </a:pathLst>
          </a:custGeom>
          <a:solidFill>
            <a:schemeClr val="accent6"/>
          </a:solidFill>
          <a:ln>
            <a:noFill/>
          </a:ln>
        </p:spPr>
        <p:txBody>
          <a:bodyPr spcFirstLastPara="1" wrap="square" lIns="91425" tIns="91425" rIns="91425" bIns="91425" anchor="ctr" anchorCtr="0">
            <a:noAutofit/>
          </a:bodyPr>
          <a:lstStyle/>
          <a:p>
            <a:r>
              <a:rPr lang="en-US" sz="5400" dirty="0"/>
              <a:t>Summary</a:t>
            </a:r>
            <a:endParaRPr lang="en-IN" sz="5400" dirty="0"/>
          </a:p>
        </p:txBody>
      </p:sp>
      <p:pic>
        <p:nvPicPr>
          <p:cNvPr id="6" name="Picture 5">
            <a:extLst>
              <a:ext uri="{FF2B5EF4-FFF2-40B4-BE49-F238E27FC236}">
                <a16:creationId xmlns:a16="http://schemas.microsoft.com/office/drawing/2014/main" id="{29BB625C-CF4B-1CBE-DFED-4398A3B2F30D}"/>
              </a:ext>
            </a:extLst>
          </p:cNvPr>
          <p:cNvPicPr>
            <a:picLocks noChangeAspect="1"/>
          </p:cNvPicPr>
          <p:nvPr/>
        </p:nvPicPr>
        <p:blipFill>
          <a:blip r:embed="rId2"/>
          <a:stretch>
            <a:fillRect/>
          </a:stretch>
        </p:blipFill>
        <p:spPr>
          <a:xfrm>
            <a:off x="542691" y="2751153"/>
            <a:ext cx="3308381" cy="1880999"/>
          </a:xfrm>
          <a:prstGeom prst="rect">
            <a:avLst/>
          </a:prstGeom>
          <a:ln>
            <a:noFill/>
          </a:ln>
          <a:effectLst>
            <a:softEdge rad="112500"/>
          </a:effectLst>
        </p:spPr>
      </p:pic>
      <p:pic>
        <p:nvPicPr>
          <p:cNvPr id="9" name="Picture 8">
            <a:extLst>
              <a:ext uri="{FF2B5EF4-FFF2-40B4-BE49-F238E27FC236}">
                <a16:creationId xmlns:a16="http://schemas.microsoft.com/office/drawing/2014/main" id="{398A568D-8D0B-B7E9-470F-B63CAAAF7716}"/>
              </a:ext>
            </a:extLst>
          </p:cNvPr>
          <p:cNvPicPr>
            <a:picLocks noChangeAspect="1"/>
          </p:cNvPicPr>
          <p:nvPr/>
        </p:nvPicPr>
        <p:blipFill>
          <a:blip r:embed="rId3"/>
          <a:stretch>
            <a:fillRect/>
          </a:stretch>
        </p:blipFill>
        <p:spPr>
          <a:xfrm>
            <a:off x="4973443" y="2936940"/>
            <a:ext cx="3063256" cy="1721830"/>
          </a:xfrm>
          <a:prstGeom prst="rect">
            <a:avLst/>
          </a:prstGeom>
        </p:spPr>
      </p:pic>
    </p:spTree>
    <p:extLst>
      <p:ext uri="{BB962C8B-B14F-4D97-AF65-F5344CB8AC3E}">
        <p14:creationId xmlns:p14="http://schemas.microsoft.com/office/powerpoint/2010/main" val="1695766760"/>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18"/>
        <p:cNvGrpSpPr/>
        <p:nvPr/>
      </p:nvGrpSpPr>
      <p:grpSpPr>
        <a:xfrm>
          <a:off x="0" y="0"/>
          <a:ext cx="0" cy="0"/>
          <a:chOff x="0" y="0"/>
          <a:chExt cx="0" cy="0"/>
        </a:xfrm>
      </p:grpSpPr>
      <p:sp>
        <p:nvSpPr>
          <p:cNvPr id="5619" name="Google Shape;5619;p29"/>
          <p:cNvSpPr/>
          <p:nvPr/>
        </p:nvSpPr>
        <p:spPr>
          <a:xfrm>
            <a:off x="1569012" y="1470941"/>
            <a:ext cx="3690987" cy="832025"/>
          </a:xfrm>
          <a:custGeom>
            <a:avLst/>
            <a:gdLst/>
            <a:ahLst/>
            <a:cxnLst/>
            <a:rect l="l" t="t" r="r" b="b"/>
            <a:pathLst>
              <a:path w="272511" h="143593" extrusionOk="0">
                <a:moveTo>
                  <a:pt x="251027" y="1"/>
                </a:moveTo>
                <a:cubicBezTo>
                  <a:pt x="245294" y="1"/>
                  <a:pt x="237572" y="381"/>
                  <a:pt x="227184" y="1118"/>
                </a:cubicBezTo>
                <a:cubicBezTo>
                  <a:pt x="222766" y="1431"/>
                  <a:pt x="215826" y="1538"/>
                  <a:pt x="208362" y="1538"/>
                </a:cubicBezTo>
                <a:cubicBezTo>
                  <a:pt x="195627" y="1538"/>
                  <a:pt x="181370" y="1225"/>
                  <a:pt x="175522" y="1083"/>
                </a:cubicBezTo>
                <a:cubicBezTo>
                  <a:pt x="174989" y="1069"/>
                  <a:pt x="173989" y="1063"/>
                  <a:pt x="172589" y="1063"/>
                </a:cubicBezTo>
                <a:cubicBezTo>
                  <a:pt x="157097" y="1063"/>
                  <a:pt x="92556" y="1810"/>
                  <a:pt x="67749" y="1810"/>
                </a:cubicBezTo>
                <a:cubicBezTo>
                  <a:pt x="64700" y="1810"/>
                  <a:pt x="62251" y="1799"/>
                  <a:pt x="60567" y="1773"/>
                </a:cubicBezTo>
                <a:cubicBezTo>
                  <a:pt x="46982" y="1571"/>
                  <a:pt x="33386" y="1368"/>
                  <a:pt x="19800" y="1166"/>
                </a:cubicBezTo>
                <a:cubicBezTo>
                  <a:pt x="17432" y="1135"/>
                  <a:pt x="14473" y="590"/>
                  <a:pt x="11780" y="590"/>
                </a:cubicBezTo>
                <a:cubicBezTo>
                  <a:pt x="9383" y="590"/>
                  <a:pt x="7196" y="1021"/>
                  <a:pt x="5823" y="2631"/>
                </a:cubicBezTo>
                <a:cubicBezTo>
                  <a:pt x="4287" y="4428"/>
                  <a:pt x="4334" y="8857"/>
                  <a:pt x="4656" y="11203"/>
                </a:cubicBezTo>
                <a:cubicBezTo>
                  <a:pt x="9073" y="43898"/>
                  <a:pt x="0" y="111168"/>
                  <a:pt x="4656" y="141183"/>
                </a:cubicBezTo>
                <a:cubicBezTo>
                  <a:pt x="4906" y="142791"/>
                  <a:pt x="7144" y="142993"/>
                  <a:pt x="8763" y="143076"/>
                </a:cubicBezTo>
                <a:cubicBezTo>
                  <a:pt x="16269" y="143444"/>
                  <a:pt x="22992" y="143592"/>
                  <a:pt x="29104" y="143592"/>
                </a:cubicBezTo>
                <a:cubicBezTo>
                  <a:pt x="54639" y="143592"/>
                  <a:pt x="69514" y="141003"/>
                  <a:pt x="86318" y="141003"/>
                </a:cubicBezTo>
                <a:cubicBezTo>
                  <a:pt x="90106" y="141003"/>
                  <a:pt x="93992" y="141135"/>
                  <a:pt x="98120" y="141457"/>
                </a:cubicBezTo>
                <a:cubicBezTo>
                  <a:pt x="109441" y="142339"/>
                  <a:pt x="120783" y="142673"/>
                  <a:pt x="132134" y="142673"/>
                </a:cubicBezTo>
                <a:cubicBezTo>
                  <a:pt x="152645" y="142673"/>
                  <a:pt x="173184" y="141583"/>
                  <a:pt x="193679" y="140671"/>
                </a:cubicBezTo>
                <a:cubicBezTo>
                  <a:pt x="194430" y="140638"/>
                  <a:pt x="195267" y="140623"/>
                  <a:pt x="196181" y="140623"/>
                </a:cubicBezTo>
                <a:cubicBezTo>
                  <a:pt x="207210" y="140623"/>
                  <a:pt x="229426" y="142867"/>
                  <a:pt x="245705" y="142867"/>
                </a:cubicBezTo>
                <a:cubicBezTo>
                  <a:pt x="255508" y="142867"/>
                  <a:pt x="263157" y="142053"/>
                  <a:pt x="264914" y="139445"/>
                </a:cubicBezTo>
                <a:cubicBezTo>
                  <a:pt x="272511" y="128170"/>
                  <a:pt x="267462" y="96213"/>
                  <a:pt x="268034" y="81259"/>
                </a:cubicBezTo>
                <a:cubicBezTo>
                  <a:pt x="269272" y="49362"/>
                  <a:pt x="268332" y="42707"/>
                  <a:pt x="267308" y="7107"/>
                </a:cubicBezTo>
                <a:cubicBezTo>
                  <a:pt x="267164" y="2261"/>
                  <a:pt x="265009" y="1"/>
                  <a:pt x="2510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6000" dirty="0">
              <a:solidFill>
                <a:srgbClr val="EE6137"/>
              </a:solidFill>
              <a:latin typeface="Barrio"/>
              <a:ea typeface="Barrio"/>
              <a:cs typeface="Barrio"/>
              <a:sym typeface="Barrio"/>
            </a:endParaRPr>
          </a:p>
        </p:txBody>
      </p:sp>
      <p:sp>
        <p:nvSpPr>
          <p:cNvPr id="5620" name="Google Shape;5620;p29"/>
          <p:cNvSpPr txBox="1">
            <a:spLocks noGrp="1"/>
          </p:cNvSpPr>
          <p:nvPr>
            <p:ph type="ctrTitle"/>
          </p:nvPr>
        </p:nvSpPr>
        <p:spPr>
          <a:xfrm>
            <a:off x="1611261" y="1514625"/>
            <a:ext cx="3859744" cy="7576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What is Artificial Rain? </a:t>
            </a:r>
            <a:endParaRPr sz="4000" dirty="0"/>
          </a:p>
        </p:txBody>
      </p:sp>
      <p:sp>
        <p:nvSpPr>
          <p:cNvPr id="5621" name="Google Shape;5621;p29"/>
          <p:cNvSpPr/>
          <p:nvPr/>
        </p:nvSpPr>
        <p:spPr>
          <a:xfrm>
            <a:off x="7692230" y="2515637"/>
            <a:ext cx="133100" cy="168512"/>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A5D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2" name="Google Shape;5622;p29"/>
          <p:cNvSpPr/>
          <p:nvPr/>
        </p:nvSpPr>
        <p:spPr>
          <a:xfrm>
            <a:off x="5242482" y="1149618"/>
            <a:ext cx="25076" cy="18159"/>
          </a:xfrm>
          <a:custGeom>
            <a:avLst/>
            <a:gdLst/>
            <a:ahLst/>
            <a:cxnLst/>
            <a:rect l="l" t="t" r="r" b="b"/>
            <a:pathLst>
              <a:path w="968" h="701" extrusionOk="0">
                <a:moveTo>
                  <a:pt x="1" y="0"/>
                </a:moveTo>
                <a:lnTo>
                  <a:pt x="1" y="0"/>
                </a:lnTo>
                <a:cubicBezTo>
                  <a:pt x="334" y="234"/>
                  <a:pt x="668" y="467"/>
                  <a:pt x="968" y="701"/>
                </a:cubicBezTo>
                <a:cubicBezTo>
                  <a:pt x="901" y="534"/>
                  <a:pt x="835" y="367"/>
                  <a:pt x="734" y="200"/>
                </a:cubicBezTo>
                <a:cubicBezTo>
                  <a:pt x="501" y="134"/>
                  <a:pt x="234" y="67"/>
                  <a:pt x="1"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29"/>
          <p:cNvSpPr/>
          <p:nvPr/>
        </p:nvSpPr>
        <p:spPr>
          <a:xfrm>
            <a:off x="7638985" y="459718"/>
            <a:ext cx="6943" cy="11269"/>
          </a:xfrm>
          <a:custGeom>
            <a:avLst/>
            <a:gdLst/>
            <a:ahLst/>
            <a:cxnLst/>
            <a:rect l="l" t="t" r="r" b="b"/>
            <a:pathLst>
              <a:path w="268" h="435" extrusionOk="0">
                <a:moveTo>
                  <a:pt x="0" y="0"/>
                </a:moveTo>
                <a:lnTo>
                  <a:pt x="0" y="0"/>
                </a:lnTo>
                <a:cubicBezTo>
                  <a:pt x="101" y="134"/>
                  <a:pt x="201" y="301"/>
                  <a:pt x="267" y="434"/>
                </a:cubicBezTo>
                <a:cubicBezTo>
                  <a:pt x="234" y="334"/>
                  <a:pt x="234" y="267"/>
                  <a:pt x="234" y="167"/>
                </a:cubicBezTo>
                <a:cubicBezTo>
                  <a:pt x="167" y="100"/>
                  <a:pt x="101" y="67"/>
                  <a:pt x="0" y="0"/>
                </a:cubicBezTo>
                <a:close/>
              </a:path>
            </a:pathLst>
          </a:custGeom>
          <a:solidFill>
            <a:srgbClr val="F2F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29"/>
          <p:cNvSpPr txBox="1">
            <a:spLocks noGrp="1"/>
          </p:cNvSpPr>
          <p:nvPr>
            <p:ph type="subTitle" idx="1"/>
          </p:nvPr>
        </p:nvSpPr>
        <p:spPr>
          <a:xfrm>
            <a:off x="344034" y="2708978"/>
            <a:ext cx="8864045"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ARTIFICIAL RAIN , ALSO KNOW AS CLOUD SEEDING , IS  A TECHNIQUE USED TO ENHANCE PRECIPITATION FROM CLOUDS . IT INVOLVES THE INTRODUCTION OF SUBSTANCES INTO THE ATMOSPHERE THAT ACT AS A CLOUD CONDENSATION OR ICE NUCLEI, WHICH FACILITATE THE FORMATION OF RAINDROPS OR SNOWFLAKES.</a:t>
            </a:r>
            <a:endParaRPr dirty="0"/>
          </a:p>
        </p:txBody>
      </p:sp>
      <p:grpSp>
        <p:nvGrpSpPr>
          <p:cNvPr id="5625" name="Google Shape;5625;p29"/>
          <p:cNvGrpSpPr/>
          <p:nvPr/>
        </p:nvGrpSpPr>
        <p:grpSpPr>
          <a:xfrm>
            <a:off x="5645524" y="61899"/>
            <a:ext cx="3808057" cy="2509851"/>
            <a:chOff x="5488351" y="459724"/>
            <a:chExt cx="3808057" cy="2509851"/>
          </a:xfrm>
        </p:grpSpPr>
        <p:sp>
          <p:nvSpPr>
            <p:cNvPr id="5626" name="Google Shape;5626;p29"/>
            <p:cNvSpPr/>
            <p:nvPr/>
          </p:nvSpPr>
          <p:spPr>
            <a:xfrm>
              <a:off x="6531655" y="2530649"/>
              <a:ext cx="133100" cy="168512"/>
            </a:xfrm>
            <a:custGeom>
              <a:avLst/>
              <a:gdLst/>
              <a:ahLst/>
              <a:cxnLst/>
              <a:rect l="l" t="t" r="r" b="b"/>
              <a:pathLst>
                <a:path w="5138" h="6505" extrusionOk="0">
                  <a:moveTo>
                    <a:pt x="2569" y="0"/>
                  </a:moveTo>
                  <a:cubicBezTo>
                    <a:pt x="1969" y="1702"/>
                    <a:pt x="0" y="6505"/>
                    <a:pt x="2569" y="6505"/>
                  </a:cubicBezTo>
                  <a:cubicBezTo>
                    <a:pt x="5137" y="6505"/>
                    <a:pt x="3236" y="1802"/>
                    <a:pt x="2569" y="0"/>
                  </a:cubicBezTo>
                  <a:close/>
                </a:path>
              </a:pathLst>
            </a:custGeom>
            <a:solidFill>
              <a:srgbClr val="A5D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29"/>
            <p:cNvSpPr/>
            <p:nvPr/>
          </p:nvSpPr>
          <p:spPr>
            <a:xfrm>
              <a:off x="5914328" y="1600239"/>
              <a:ext cx="459736" cy="685576"/>
            </a:xfrm>
            <a:custGeom>
              <a:avLst/>
              <a:gdLst/>
              <a:ahLst/>
              <a:cxnLst/>
              <a:rect l="l" t="t" r="r" b="b"/>
              <a:pathLst>
                <a:path w="17747" h="26465" extrusionOk="0">
                  <a:moveTo>
                    <a:pt x="11122" y="0"/>
                  </a:moveTo>
                  <a:cubicBezTo>
                    <a:pt x="6616" y="0"/>
                    <a:pt x="3331" y="3234"/>
                    <a:pt x="2035" y="5616"/>
                  </a:cubicBezTo>
                  <a:cubicBezTo>
                    <a:pt x="67" y="9219"/>
                    <a:pt x="1" y="21928"/>
                    <a:pt x="8340" y="25831"/>
                  </a:cubicBezTo>
                  <a:cubicBezTo>
                    <a:pt x="8840" y="26064"/>
                    <a:pt x="9574" y="26264"/>
                    <a:pt x="10541" y="26465"/>
                  </a:cubicBezTo>
                  <a:cubicBezTo>
                    <a:pt x="4370" y="21594"/>
                    <a:pt x="4571" y="10853"/>
                    <a:pt x="6338" y="7584"/>
                  </a:cubicBezTo>
                  <a:cubicBezTo>
                    <a:pt x="7656" y="5206"/>
                    <a:pt x="10943" y="1967"/>
                    <a:pt x="15438" y="1967"/>
                  </a:cubicBezTo>
                  <a:cubicBezTo>
                    <a:pt x="16176" y="1967"/>
                    <a:pt x="16947" y="2054"/>
                    <a:pt x="17747" y="2247"/>
                  </a:cubicBezTo>
                  <a:cubicBezTo>
                    <a:pt x="15344" y="632"/>
                    <a:pt x="13114" y="0"/>
                    <a:pt x="11122" y="0"/>
                  </a:cubicBezTo>
                  <a:close/>
                </a:path>
              </a:pathLst>
            </a:custGeom>
            <a:solidFill>
              <a:srgbClr val="00000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29"/>
            <p:cNvSpPr/>
            <p:nvPr/>
          </p:nvSpPr>
          <p:spPr>
            <a:xfrm>
              <a:off x="6555457" y="1774231"/>
              <a:ext cx="25076" cy="18159"/>
            </a:xfrm>
            <a:custGeom>
              <a:avLst/>
              <a:gdLst/>
              <a:ahLst/>
              <a:cxnLst/>
              <a:rect l="l" t="t" r="r" b="b"/>
              <a:pathLst>
                <a:path w="968" h="701" extrusionOk="0">
                  <a:moveTo>
                    <a:pt x="1" y="0"/>
                  </a:moveTo>
                  <a:lnTo>
                    <a:pt x="1" y="0"/>
                  </a:lnTo>
                  <a:cubicBezTo>
                    <a:pt x="334" y="234"/>
                    <a:pt x="668" y="467"/>
                    <a:pt x="968" y="701"/>
                  </a:cubicBezTo>
                  <a:cubicBezTo>
                    <a:pt x="901" y="534"/>
                    <a:pt x="835" y="367"/>
                    <a:pt x="734" y="200"/>
                  </a:cubicBezTo>
                  <a:cubicBezTo>
                    <a:pt x="501" y="134"/>
                    <a:pt x="234" y="67"/>
                    <a:pt x="1"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29"/>
            <p:cNvSpPr/>
            <p:nvPr/>
          </p:nvSpPr>
          <p:spPr>
            <a:xfrm>
              <a:off x="5510809" y="2053311"/>
              <a:ext cx="458881" cy="763913"/>
            </a:xfrm>
            <a:custGeom>
              <a:avLst/>
              <a:gdLst/>
              <a:ahLst/>
              <a:cxnLst/>
              <a:rect l="l" t="t" r="r" b="b"/>
              <a:pathLst>
                <a:path w="17714" h="29489" extrusionOk="0">
                  <a:moveTo>
                    <a:pt x="17347" y="0"/>
                  </a:moveTo>
                  <a:cubicBezTo>
                    <a:pt x="4070" y="3636"/>
                    <a:pt x="1" y="20782"/>
                    <a:pt x="13110" y="29488"/>
                  </a:cubicBezTo>
                  <a:cubicBezTo>
                    <a:pt x="1702" y="20749"/>
                    <a:pt x="5471" y="5037"/>
                    <a:pt x="17713" y="1068"/>
                  </a:cubicBezTo>
                  <a:cubicBezTo>
                    <a:pt x="17580" y="701"/>
                    <a:pt x="17447" y="367"/>
                    <a:pt x="17347"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29"/>
            <p:cNvSpPr/>
            <p:nvPr/>
          </p:nvSpPr>
          <p:spPr>
            <a:xfrm>
              <a:off x="5914328" y="459724"/>
              <a:ext cx="2933793" cy="1877024"/>
            </a:xfrm>
            <a:custGeom>
              <a:avLst/>
              <a:gdLst/>
              <a:ahLst/>
              <a:cxnLst/>
              <a:rect l="l" t="t" r="r" b="b"/>
              <a:pathLst>
                <a:path w="113252" h="72458" extrusionOk="0">
                  <a:moveTo>
                    <a:pt x="54257" y="0"/>
                  </a:moveTo>
                  <a:cubicBezTo>
                    <a:pt x="52777" y="0"/>
                    <a:pt x="51194" y="130"/>
                    <a:pt x="49503" y="411"/>
                  </a:cubicBezTo>
                  <a:cubicBezTo>
                    <a:pt x="28354" y="3914"/>
                    <a:pt x="24084" y="27364"/>
                    <a:pt x="27087" y="41741"/>
                  </a:cubicBezTo>
                  <a:cubicBezTo>
                    <a:pt x="25579" y="40494"/>
                    <a:pt x="23944" y="39944"/>
                    <a:pt x="22478" y="39944"/>
                  </a:cubicBezTo>
                  <a:cubicBezTo>
                    <a:pt x="19080" y="39944"/>
                    <a:pt x="16593" y="42899"/>
                    <a:pt x="18714" y="46978"/>
                  </a:cubicBezTo>
                  <a:cubicBezTo>
                    <a:pt x="15943" y="44841"/>
                    <a:pt x="13380" y="44030"/>
                    <a:pt x="11122" y="44030"/>
                  </a:cubicBezTo>
                  <a:cubicBezTo>
                    <a:pt x="6610" y="44030"/>
                    <a:pt x="3314" y="47268"/>
                    <a:pt x="2002" y="49646"/>
                  </a:cubicBezTo>
                  <a:cubicBezTo>
                    <a:pt x="67" y="53249"/>
                    <a:pt x="1" y="65925"/>
                    <a:pt x="8340" y="69827"/>
                  </a:cubicBezTo>
                  <a:cubicBezTo>
                    <a:pt x="12886" y="71982"/>
                    <a:pt x="36101" y="72457"/>
                    <a:pt x="57919" y="72457"/>
                  </a:cubicBezTo>
                  <a:cubicBezTo>
                    <a:pt x="75162" y="72457"/>
                    <a:pt x="91532" y="72160"/>
                    <a:pt x="97128" y="72160"/>
                  </a:cubicBezTo>
                  <a:cubicBezTo>
                    <a:pt x="97388" y="72160"/>
                    <a:pt x="97625" y="72161"/>
                    <a:pt x="97837" y="72162"/>
                  </a:cubicBezTo>
                  <a:cubicBezTo>
                    <a:pt x="97987" y="72163"/>
                    <a:pt x="98135" y="72163"/>
                    <a:pt x="98281" y="72163"/>
                  </a:cubicBezTo>
                  <a:cubicBezTo>
                    <a:pt x="108474" y="72163"/>
                    <a:pt x="110633" y="70974"/>
                    <a:pt x="112047" y="62556"/>
                  </a:cubicBezTo>
                  <a:cubicBezTo>
                    <a:pt x="113252" y="55355"/>
                    <a:pt x="107374" y="51261"/>
                    <a:pt x="101014" y="51261"/>
                  </a:cubicBezTo>
                  <a:cubicBezTo>
                    <a:pt x="99802" y="51261"/>
                    <a:pt x="98572" y="51410"/>
                    <a:pt x="97370" y="51714"/>
                  </a:cubicBezTo>
                  <a:cubicBezTo>
                    <a:pt x="101300" y="44636"/>
                    <a:pt x="97088" y="41191"/>
                    <a:pt x="93066" y="41191"/>
                  </a:cubicBezTo>
                  <a:cubicBezTo>
                    <a:pt x="91933" y="41191"/>
                    <a:pt x="90815" y="41465"/>
                    <a:pt x="89898" y="42008"/>
                  </a:cubicBezTo>
                  <a:cubicBezTo>
                    <a:pt x="97792" y="22785"/>
                    <a:pt x="90867" y="16730"/>
                    <a:pt x="83890" y="16730"/>
                  </a:cubicBezTo>
                  <a:cubicBezTo>
                    <a:pt x="79958" y="16730"/>
                    <a:pt x="76010" y="18653"/>
                    <a:pt x="74687" y="21226"/>
                  </a:cubicBezTo>
                  <a:cubicBezTo>
                    <a:pt x="74718" y="17176"/>
                    <a:pt x="71249" y="0"/>
                    <a:pt x="542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1" name="Google Shape;5631;p29"/>
            <p:cNvSpPr/>
            <p:nvPr/>
          </p:nvSpPr>
          <p:spPr>
            <a:xfrm>
              <a:off x="5914328" y="459853"/>
              <a:ext cx="1764545" cy="1828634"/>
            </a:xfrm>
            <a:custGeom>
              <a:avLst/>
              <a:gdLst/>
              <a:ahLst/>
              <a:cxnLst/>
              <a:rect l="l" t="t" r="r" b="b"/>
              <a:pathLst>
                <a:path w="68116" h="70590" extrusionOk="0">
                  <a:moveTo>
                    <a:pt x="54225" y="1"/>
                  </a:moveTo>
                  <a:cubicBezTo>
                    <a:pt x="52754" y="1"/>
                    <a:pt x="51182" y="129"/>
                    <a:pt x="49503" y="406"/>
                  </a:cubicBezTo>
                  <a:cubicBezTo>
                    <a:pt x="28354" y="3909"/>
                    <a:pt x="24084" y="27359"/>
                    <a:pt x="27087" y="41736"/>
                  </a:cubicBezTo>
                  <a:cubicBezTo>
                    <a:pt x="25578" y="40478"/>
                    <a:pt x="23942" y="39925"/>
                    <a:pt x="22475" y="39925"/>
                  </a:cubicBezTo>
                  <a:cubicBezTo>
                    <a:pt x="19079" y="39925"/>
                    <a:pt x="16594" y="42895"/>
                    <a:pt x="18714" y="46973"/>
                  </a:cubicBezTo>
                  <a:cubicBezTo>
                    <a:pt x="15943" y="44836"/>
                    <a:pt x="13384" y="44025"/>
                    <a:pt x="11131" y="44025"/>
                  </a:cubicBezTo>
                  <a:cubicBezTo>
                    <a:pt x="6629" y="44025"/>
                    <a:pt x="3347" y="47263"/>
                    <a:pt x="2035" y="49641"/>
                  </a:cubicBezTo>
                  <a:cubicBezTo>
                    <a:pt x="67" y="53244"/>
                    <a:pt x="1" y="65920"/>
                    <a:pt x="8340" y="69822"/>
                  </a:cubicBezTo>
                  <a:cubicBezTo>
                    <a:pt x="8907" y="70123"/>
                    <a:pt x="9808" y="70356"/>
                    <a:pt x="10942" y="70590"/>
                  </a:cubicBezTo>
                  <a:cubicBezTo>
                    <a:pt x="7139" y="65186"/>
                    <a:pt x="7539" y="56913"/>
                    <a:pt x="9040" y="54145"/>
                  </a:cubicBezTo>
                  <a:cubicBezTo>
                    <a:pt x="10352" y="51743"/>
                    <a:pt x="13636" y="48511"/>
                    <a:pt x="18141" y="48511"/>
                  </a:cubicBezTo>
                  <a:cubicBezTo>
                    <a:pt x="20393" y="48511"/>
                    <a:pt x="22950" y="49319"/>
                    <a:pt x="25719" y="51443"/>
                  </a:cubicBezTo>
                  <a:cubicBezTo>
                    <a:pt x="23623" y="47390"/>
                    <a:pt x="26113" y="44427"/>
                    <a:pt x="29498" y="44427"/>
                  </a:cubicBezTo>
                  <a:cubicBezTo>
                    <a:pt x="30961" y="44427"/>
                    <a:pt x="32592" y="44981"/>
                    <a:pt x="34092" y="46239"/>
                  </a:cubicBezTo>
                  <a:cubicBezTo>
                    <a:pt x="31089" y="31862"/>
                    <a:pt x="35359" y="8412"/>
                    <a:pt x="56508" y="4909"/>
                  </a:cubicBezTo>
                  <a:cubicBezTo>
                    <a:pt x="58205" y="4630"/>
                    <a:pt x="59788" y="4501"/>
                    <a:pt x="61266" y="4501"/>
                  </a:cubicBezTo>
                  <a:cubicBezTo>
                    <a:pt x="63854" y="4501"/>
                    <a:pt x="66120" y="4897"/>
                    <a:pt x="68116" y="5576"/>
                  </a:cubicBezTo>
                  <a:cubicBezTo>
                    <a:pt x="65030" y="2382"/>
                    <a:pt x="60560" y="1"/>
                    <a:pt x="54225"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2" name="Google Shape;5632;p29"/>
            <p:cNvSpPr/>
            <p:nvPr/>
          </p:nvSpPr>
          <p:spPr>
            <a:xfrm>
              <a:off x="6349527" y="459801"/>
              <a:ext cx="1242922" cy="1267014"/>
            </a:xfrm>
            <a:custGeom>
              <a:avLst/>
              <a:gdLst/>
              <a:ahLst/>
              <a:cxnLst/>
              <a:rect l="l" t="t" r="r" b="b"/>
              <a:pathLst>
                <a:path w="47980" h="48910" extrusionOk="0">
                  <a:moveTo>
                    <a:pt x="37423" y="0"/>
                  </a:moveTo>
                  <a:cubicBezTo>
                    <a:pt x="35953" y="0"/>
                    <a:pt x="34382" y="129"/>
                    <a:pt x="32702" y="408"/>
                  </a:cubicBezTo>
                  <a:cubicBezTo>
                    <a:pt x="11553" y="3911"/>
                    <a:pt x="7283" y="27361"/>
                    <a:pt x="10286" y="41738"/>
                  </a:cubicBezTo>
                  <a:cubicBezTo>
                    <a:pt x="8784" y="40485"/>
                    <a:pt x="7151" y="39932"/>
                    <a:pt x="5685" y="39932"/>
                  </a:cubicBezTo>
                  <a:cubicBezTo>
                    <a:pt x="2429" y="39932"/>
                    <a:pt x="0" y="42656"/>
                    <a:pt x="1679" y="46474"/>
                  </a:cubicBezTo>
                  <a:cubicBezTo>
                    <a:pt x="3114" y="46908"/>
                    <a:pt x="4648" y="47709"/>
                    <a:pt x="6249" y="48909"/>
                  </a:cubicBezTo>
                  <a:cubicBezTo>
                    <a:pt x="4130" y="44857"/>
                    <a:pt x="6613" y="41894"/>
                    <a:pt x="9996" y="41894"/>
                  </a:cubicBezTo>
                  <a:cubicBezTo>
                    <a:pt x="11458" y="41894"/>
                    <a:pt x="13089" y="42447"/>
                    <a:pt x="14589" y="43706"/>
                  </a:cubicBezTo>
                  <a:cubicBezTo>
                    <a:pt x="11587" y="29329"/>
                    <a:pt x="15856" y="5879"/>
                    <a:pt x="37005" y="2376"/>
                  </a:cubicBezTo>
                  <a:cubicBezTo>
                    <a:pt x="38687" y="2104"/>
                    <a:pt x="40260" y="1978"/>
                    <a:pt x="41731" y="1978"/>
                  </a:cubicBezTo>
                  <a:cubicBezTo>
                    <a:pt x="44052" y="1978"/>
                    <a:pt x="46122" y="2292"/>
                    <a:pt x="47979" y="2843"/>
                  </a:cubicBezTo>
                  <a:cubicBezTo>
                    <a:pt x="45214" y="1124"/>
                    <a:pt x="41760" y="0"/>
                    <a:pt x="37423"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29"/>
            <p:cNvSpPr/>
            <p:nvPr/>
          </p:nvSpPr>
          <p:spPr>
            <a:xfrm>
              <a:off x="6768018" y="1992827"/>
              <a:ext cx="167657" cy="79528"/>
            </a:xfrm>
            <a:custGeom>
              <a:avLst/>
              <a:gdLst/>
              <a:ahLst/>
              <a:cxnLst/>
              <a:rect l="l" t="t" r="r" b="b"/>
              <a:pathLst>
                <a:path w="6472" h="3070" extrusionOk="0">
                  <a:moveTo>
                    <a:pt x="3236" y="0"/>
                  </a:moveTo>
                  <a:cubicBezTo>
                    <a:pt x="1468" y="0"/>
                    <a:pt x="34" y="668"/>
                    <a:pt x="0" y="1535"/>
                  </a:cubicBezTo>
                  <a:cubicBezTo>
                    <a:pt x="0" y="2369"/>
                    <a:pt x="1468" y="3069"/>
                    <a:pt x="3236" y="3069"/>
                  </a:cubicBezTo>
                  <a:cubicBezTo>
                    <a:pt x="5037" y="3069"/>
                    <a:pt x="6472" y="2402"/>
                    <a:pt x="6472" y="1535"/>
                  </a:cubicBezTo>
                  <a:cubicBezTo>
                    <a:pt x="6472" y="701"/>
                    <a:pt x="5037" y="0"/>
                    <a:pt x="32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29"/>
            <p:cNvSpPr/>
            <p:nvPr/>
          </p:nvSpPr>
          <p:spPr>
            <a:xfrm>
              <a:off x="7664914" y="1996272"/>
              <a:ext cx="167657" cy="79528"/>
            </a:xfrm>
            <a:custGeom>
              <a:avLst/>
              <a:gdLst/>
              <a:ahLst/>
              <a:cxnLst/>
              <a:rect l="l" t="t" r="r" b="b"/>
              <a:pathLst>
                <a:path w="6472" h="3070" extrusionOk="0">
                  <a:moveTo>
                    <a:pt x="3236" y="1"/>
                  </a:moveTo>
                  <a:cubicBezTo>
                    <a:pt x="1435" y="1"/>
                    <a:pt x="0" y="701"/>
                    <a:pt x="0" y="1535"/>
                  </a:cubicBezTo>
                  <a:cubicBezTo>
                    <a:pt x="0" y="2369"/>
                    <a:pt x="1435" y="3070"/>
                    <a:pt x="3236" y="3070"/>
                  </a:cubicBezTo>
                  <a:cubicBezTo>
                    <a:pt x="5004" y="3070"/>
                    <a:pt x="6471" y="2403"/>
                    <a:pt x="6471" y="1569"/>
                  </a:cubicBezTo>
                  <a:cubicBezTo>
                    <a:pt x="6471" y="701"/>
                    <a:pt x="5004" y="34"/>
                    <a:pt x="32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29"/>
            <p:cNvSpPr/>
            <p:nvPr/>
          </p:nvSpPr>
          <p:spPr>
            <a:xfrm>
              <a:off x="6859611" y="1511728"/>
              <a:ext cx="193588" cy="107014"/>
            </a:xfrm>
            <a:custGeom>
              <a:avLst/>
              <a:gdLst/>
              <a:ahLst/>
              <a:cxnLst/>
              <a:rect l="l" t="t" r="r" b="b"/>
              <a:pathLst>
                <a:path w="7473" h="4131" extrusionOk="0">
                  <a:moveTo>
                    <a:pt x="4963" y="1"/>
                  </a:moveTo>
                  <a:cubicBezTo>
                    <a:pt x="3266" y="1"/>
                    <a:pt x="997" y="1514"/>
                    <a:pt x="601" y="1995"/>
                  </a:cubicBezTo>
                  <a:cubicBezTo>
                    <a:pt x="0" y="2729"/>
                    <a:pt x="701" y="3863"/>
                    <a:pt x="1301" y="4096"/>
                  </a:cubicBezTo>
                  <a:cubicBezTo>
                    <a:pt x="1375" y="4120"/>
                    <a:pt x="1479" y="4130"/>
                    <a:pt x="1608" y="4130"/>
                  </a:cubicBezTo>
                  <a:cubicBezTo>
                    <a:pt x="2584" y="4130"/>
                    <a:pt x="4950" y="3516"/>
                    <a:pt x="5804" y="3162"/>
                  </a:cubicBezTo>
                  <a:cubicBezTo>
                    <a:pt x="7272" y="2562"/>
                    <a:pt x="7472" y="894"/>
                    <a:pt x="5804" y="160"/>
                  </a:cubicBezTo>
                  <a:cubicBezTo>
                    <a:pt x="5552" y="49"/>
                    <a:pt x="5266" y="1"/>
                    <a:pt x="49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29"/>
            <p:cNvSpPr/>
            <p:nvPr/>
          </p:nvSpPr>
          <p:spPr>
            <a:xfrm>
              <a:off x="7530114" y="1514370"/>
              <a:ext cx="192733" cy="107791"/>
            </a:xfrm>
            <a:custGeom>
              <a:avLst/>
              <a:gdLst/>
              <a:ahLst/>
              <a:cxnLst/>
              <a:rect l="l" t="t" r="r" b="b"/>
              <a:pathLst>
                <a:path w="7440" h="4161" extrusionOk="0">
                  <a:moveTo>
                    <a:pt x="2497" y="1"/>
                  </a:moveTo>
                  <a:cubicBezTo>
                    <a:pt x="2198" y="1"/>
                    <a:pt x="1918" y="49"/>
                    <a:pt x="1668" y="158"/>
                  </a:cubicBezTo>
                  <a:cubicBezTo>
                    <a:pt x="0" y="892"/>
                    <a:pt x="201" y="2527"/>
                    <a:pt x="1668" y="3161"/>
                  </a:cubicBezTo>
                  <a:cubicBezTo>
                    <a:pt x="2498" y="3516"/>
                    <a:pt x="4878" y="4161"/>
                    <a:pt x="5845" y="4161"/>
                  </a:cubicBezTo>
                  <a:cubicBezTo>
                    <a:pt x="5968" y="4161"/>
                    <a:pt x="6067" y="4150"/>
                    <a:pt x="6138" y="4128"/>
                  </a:cubicBezTo>
                  <a:cubicBezTo>
                    <a:pt x="6772" y="3894"/>
                    <a:pt x="7439" y="2794"/>
                    <a:pt x="6872" y="2060"/>
                  </a:cubicBezTo>
                  <a:cubicBezTo>
                    <a:pt x="6475" y="1549"/>
                    <a:pt x="4196" y="1"/>
                    <a:pt x="2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29"/>
            <p:cNvSpPr/>
            <p:nvPr/>
          </p:nvSpPr>
          <p:spPr>
            <a:xfrm>
              <a:off x="7180163" y="1962572"/>
              <a:ext cx="206566" cy="159912"/>
            </a:xfrm>
            <a:custGeom>
              <a:avLst/>
              <a:gdLst/>
              <a:ahLst/>
              <a:cxnLst/>
              <a:rect l="l" t="t" r="r" b="b"/>
              <a:pathLst>
                <a:path w="7974" h="6173" extrusionOk="0">
                  <a:moveTo>
                    <a:pt x="4037" y="1"/>
                  </a:moveTo>
                  <a:cubicBezTo>
                    <a:pt x="2403" y="1"/>
                    <a:pt x="334" y="3904"/>
                    <a:pt x="1" y="6172"/>
                  </a:cubicBezTo>
                  <a:cubicBezTo>
                    <a:pt x="1113" y="5570"/>
                    <a:pt x="2603" y="5218"/>
                    <a:pt x="4157" y="5218"/>
                  </a:cubicBezTo>
                  <a:cubicBezTo>
                    <a:pt x="5446" y="5218"/>
                    <a:pt x="6778" y="5461"/>
                    <a:pt x="7973" y="6005"/>
                  </a:cubicBezTo>
                  <a:cubicBezTo>
                    <a:pt x="7573" y="3704"/>
                    <a:pt x="5605" y="1"/>
                    <a:pt x="4037" y="1"/>
                  </a:cubicBezTo>
                  <a:close/>
                </a:path>
              </a:pathLst>
            </a:custGeom>
            <a:solidFill>
              <a:srgbClr val="191919">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29"/>
            <p:cNvSpPr/>
            <p:nvPr/>
          </p:nvSpPr>
          <p:spPr>
            <a:xfrm>
              <a:off x="7177572" y="2097709"/>
              <a:ext cx="212602" cy="88155"/>
            </a:xfrm>
            <a:custGeom>
              <a:avLst/>
              <a:gdLst/>
              <a:ahLst/>
              <a:cxnLst/>
              <a:rect l="l" t="t" r="r" b="b"/>
              <a:pathLst>
                <a:path w="8207" h="3403" extrusionOk="0">
                  <a:moveTo>
                    <a:pt x="4257" y="1"/>
                  </a:moveTo>
                  <a:cubicBezTo>
                    <a:pt x="2703" y="1"/>
                    <a:pt x="1213" y="353"/>
                    <a:pt x="101" y="955"/>
                  </a:cubicBezTo>
                  <a:cubicBezTo>
                    <a:pt x="1" y="1556"/>
                    <a:pt x="34" y="2056"/>
                    <a:pt x="234" y="2323"/>
                  </a:cubicBezTo>
                  <a:cubicBezTo>
                    <a:pt x="970" y="3294"/>
                    <a:pt x="2945" y="3398"/>
                    <a:pt x="3753" y="3398"/>
                  </a:cubicBezTo>
                  <a:cubicBezTo>
                    <a:pt x="3971" y="3398"/>
                    <a:pt x="4104" y="3390"/>
                    <a:pt x="4104" y="3390"/>
                  </a:cubicBezTo>
                  <a:cubicBezTo>
                    <a:pt x="4104" y="3390"/>
                    <a:pt x="4276" y="3402"/>
                    <a:pt x="4550" y="3402"/>
                  </a:cubicBezTo>
                  <a:cubicBezTo>
                    <a:pt x="5395" y="3402"/>
                    <a:pt x="7209" y="3288"/>
                    <a:pt x="7940" y="2356"/>
                  </a:cubicBezTo>
                  <a:cubicBezTo>
                    <a:pt x="8173" y="2056"/>
                    <a:pt x="8207" y="1489"/>
                    <a:pt x="8073" y="788"/>
                  </a:cubicBezTo>
                  <a:cubicBezTo>
                    <a:pt x="6878" y="244"/>
                    <a:pt x="5546" y="1"/>
                    <a:pt x="4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29"/>
            <p:cNvSpPr/>
            <p:nvPr/>
          </p:nvSpPr>
          <p:spPr>
            <a:xfrm>
              <a:off x="5488351" y="2015285"/>
              <a:ext cx="1732578" cy="941129"/>
            </a:xfrm>
            <a:custGeom>
              <a:avLst/>
              <a:gdLst/>
              <a:ahLst/>
              <a:cxnLst/>
              <a:rect l="l" t="t" r="r" b="b"/>
              <a:pathLst>
                <a:path w="66882" h="36330" extrusionOk="0">
                  <a:moveTo>
                    <a:pt x="60677" y="1"/>
                  </a:moveTo>
                  <a:cubicBezTo>
                    <a:pt x="59276" y="1"/>
                    <a:pt x="60777" y="5104"/>
                    <a:pt x="61745" y="6505"/>
                  </a:cubicBezTo>
                  <a:cubicBezTo>
                    <a:pt x="62512" y="7573"/>
                    <a:pt x="62512" y="9708"/>
                    <a:pt x="61344" y="12343"/>
                  </a:cubicBezTo>
                  <a:cubicBezTo>
                    <a:pt x="61011" y="13110"/>
                    <a:pt x="60610" y="13944"/>
                    <a:pt x="60043" y="14778"/>
                  </a:cubicBezTo>
                  <a:cubicBezTo>
                    <a:pt x="57834" y="18232"/>
                    <a:pt x="50979" y="32691"/>
                    <a:pt x="32463" y="32691"/>
                  </a:cubicBezTo>
                  <a:cubicBezTo>
                    <a:pt x="31132" y="32691"/>
                    <a:pt x="29741" y="32616"/>
                    <a:pt x="28287" y="32457"/>
                  </a:cubicBezTo>
                  <a:cubicBezTo>
                    <a:pt x="5905" y="30022"/>
                    <a:pt x="4904" y="6672"/>
                    <a:pt x="20515" y="6239"/>
                  </a:cubicBezTo>
                  <a:cubicBezTo>
                    <a:pt x="19448" y="4804"/>
                    <a:pt x="18714" y="3170"/>
                    <a:pt x="18214" y="1468"/>
                  </a:cubicBezTo>
                  <a:lnTo>
                    <a:pt x="18214" y="1468"/>
                  </a:lnTo>
                  <a:cubicBezTo>
                    <a:pt x="3236" y="5571"/>
                    <a:pt x="1" y="26820"/>
                    <a:pt x="19815" y="33792"/>
                  </a:cubicBezTo>
                  <a:cubicBezTo>
                    <a:pt x="24817" y="35555"/>
                    <a:pt x="29391" y="36329"/>
                    <a:pt x="33550" y="36329"/>
                  </a:cubicBezTo>
                  <a:cubicBezTo>
                    <a:pt x="46225" y="36329"/>
                    <a:pt x="55036" y="29138"/>
                    <a:pt x="60310" y="20849"/>
                  </a:cubicBezTo>
                  <a:cubicBezTo>
                    <a:pt x="62579" y="17280"/>
                    <a:pt x="64046" y="14511"/>
                    <a:pt x="64947" y="12376"/>
                  </a:cubicBezTo>
                  <a:cubicBezTo>
                    <a:pt x="66882" y="7873"/>
                    <a:pt x="66448" y="6038"/>
                    <a:pt x="66081" y="5004"/>
                  </a:cubicBezTo>
                  <a:cubicBezTo>
                    <a:pt x="65514" y="3470"/>
                    <a:pt x="62078" y="1"/>
                    <a:pt x="60677"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29"/>
            <p:cNvSpPr/>
            <p:nvPr/>
          </p:nvSpPr>
          <p:spPr>
            <a:xfrm>
              <a:off x="5936786" y="2015285"/>
              <a:ext cx="1201163" cy="868465"/>
            </a:xfrm>
            <a:custGeom>
              <a:avLst/>
              <a:gdLst/>
              <a:ahLst/>
              <a:cxnLst/>
              <a:rect l="l" t="t" r="r" b="b"/>
              <a:pathLst>
                <a:path w="46368" h="33525" extrusionOk="0">
                  <a:moveTo>
                    <a:pt x="43365" y="1"/>
                  </a:moveTo>
                  <a:cubicBezTo>
                    <a:pt x="41964" y="1"/>
                    <a:pt x="43465" y="5104"/>
                    <a:pt x="44466" y="6505"/>
                  </a:cubicBezTo>
                  <a:cubicBezTo>
                    <a:pt x="45200" y="7573"/>
                    <a:pt x="45200" y="9708"/>
                    <a:pt x="44066" y="12343"/>
                  </a:cubicBezTo>
                  <a:cubicBezTo>
                    <a:pt x="43732" y="13110"/>
                    <a:pt x="43298" y="13944"/>
                    <a:pt x="42731" y="14778"/>
                  </a:cubicBezTo>
                  <a:cubicBezTo>
                    <a:pt x="40522" y="18232"/>
                    <a:pt x="33696" y="32691"/>
                    <a:pt x="15156" y="32691"/>
                  </a:cubicBezTo>
                  <a:cubicBezTo>
                    <a:pt x="13824" y="32691"/>
                    <a:pt x="12431" y="32616"/>
                    <a:pt x="10975" y="32457"/>
                  </a:cubicBezTo>
                  <a:cubicBezTo>
                    <a:pt x="6439" y="31957"/>
                    <a:pt x="2803" y="30623"/>
                    <a:pt x="1" y="28755"/>
                  </a:cubicBezTo>
                  <a:lnTo>
                    <a:pt x="1" y="28755"/>
                  </a:lnTo>
                  <a:cubicBezTo>
                    <a:pt x="2936" y="31023"/>
                    <a:pt x="6973" y="32724"/>
                    <a:pt x="12143" y="33291"/>
                  </a:cubicBezTo>
                  <a:cubicBezTo>
                    <a:pt x="13599" y="33450"/>
                    <a:pt x="14992" y="33525"/>
                    <a:pt x="16324" y="33525"/>
                  </a:cubicBezTo>
                  <a:cubicBezTo>
                    <a:pt x="34863" y="33525"/>
                    <a:pt x="41692" y="19066"/>
                    <a:pt x="43932" y="15612"/>
                  </a:cubicBezTo>
                  <a:cubicBezTo>
                    <a:pt x="44466" y="14778"/>
                    <a:pt x="44900" y="13944"/>
                    <a:pt x="45233" y="13177"/>
                  </a:cubicBezTo>
                  <a:cubicBezTo>
                    <a:pt x="46367" y="10542"/>
                    <a:pt x="46367" y="8407"/>
                    <a:pt x="45633" y="7339"/>
                  </a:cubicBezTo>
                  <a:cubicBezTo>
                    <a:pt x="44666" y="5938"/>
                    <a:pt x="43165" y="835"/>
                    <a:pt x="44533" y="835"/>
                  </a:cubicBezTo>
                  <a:cubicBezTo>
                    <a:pt x="44800" y="835"/>
                    <a:pt x="45166" y="968"/>
                    <a:pt x="45567" y="1202"/>
                  </a:cubicBezTo>
                  <a:cubicBezTo>
                    <a:pt x="44699" y="501"/>
                    <a:pt x="43899" y="1"/>
                    <a:pt x="43365"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29"/>
            <p:cNvSpPr/>
            <p:nvPr/>
          </p:nvSpPr>
          <p:spPr>
            <a:xfrm>
              <a:off x="7342601" y="1995417"/>
              <a:ext cx="1953807" cy="974158"/>
            </a:xfrm>
            <a:custGeom>
              <a:avLst/>
              <a:gdLst/>
              <a:ahLst/>
              <a:cxnLst/>
              <a:rect l="l" t="t" r="r" b="b"/>
              <a:pathLst>
                <a:path w="75422" h="37605" extrusionOk="0">
                  <a:moveTo>
                    <a:pt x="6172" y="1"/>
                  </a:moveTo>
                  <a:cubicBezTo>
                    <a:pt x="4804" y="1"/>
                    <a:pt x="1302" y="3436"/>
                    <a:pt x="735" y="4971"/>
                  </a:cubicBezTo>
                  <a:cubicBezTo>
                    <a:pt x="368" y="5938"/>
                    <a:pt x="1" y="8507"/>
                    <a:pt x="1669" y="13177"/>
                  </a:cubicBezTo>
                  <a:cubicBezTo>
                    <a:pt x="2569" y="15712"/>
                    <a:pt x="4071" y="18881"/>
                    <a:pt x="6506" y="22817"/>
                  </a:cubicBezTo>
                  <a:cubicBezTo>
                    <a:pt x="11631" y="31038"/>
                    <a:pt x="24900" y="37605"/>
                    <a:pt x="39708" y="37605"/>
                  </a:cubicBezTo>
                  <a:cubicBezTo>
                    <a:pt x="44848" y="37605"/>
                    <a:pt x="50173" y="36813"/>
                    <a:pt x="55407" y="35026"/>
                  </a:cubicBezTo>
                  <a:cubicBezTo>
                    <a:pt x="75422" y="28187"/>
                    <a:pt x="72186" y="6672"/>
                    <a:pt x="57008" y="2602"/>
                  </a:cubicBezTo>
                  <a:lnTo>
                    <a:pt x="57008" y="2602"/>
                  </a:lnTo>
                  <a:cubicBezTo>
                    <a:pt x="56975" y="2836"/>
                    <a:pt x="56942" y="3036"/>
                    <a:pt x="56908" y="3270"/>
                  </a:cubicBezTo>
                  <a:cubicBezTo>
                    <a:pt x="56608" y="4971"/>
                    <a:pt x="56308" y="6372"/>
                    <a:pt x="55908" y="7506"/>
                  </a:cubicBezTo>
                  <a:cubicBezTo>
                    <a:pt x="70485" y="8974"/>
                    <a:pt x="68850" y="31290"/>
                    <a:pt x="46935" y="33591"/>
                  </a:cubicBezTo>
                  <a:cubicBezTo>
                    <a:pt x="44748" y="33821"/>
                    <a:pt x="42654" y="33929"/>
                    <a:pt x="40651" y="33929"/>
                  </a:cubicBezTo>
                  <a:cubicBezTo>
                    <a:pt x="20593" y="33929"/>
                    <a:pt x="9687" y="23142"/>
                    <a:pt x="6806" y="16713"/>
                  </a:cubicBezTo>
                  <a:cubicBezTo>
                    <a:pt x="6305" y="15578"/>
                    <a:pt x="5838" y="14344"/>
                    <a:pt x="5505" y="13177"/>
                  </a:cubicBezTo>
                  <a:cubicBezTo>
                    <a:pt x="4638" y="10208"/>
                    <a:pt x="4337" y="7473"/>
                    <a:pt x="5038" y="6505"/>
                  </a:cubicBezTo>
                  <a:cubicBezTo>
                    <a:pt x="6039" y="5104"/>
                    <a:pt x="7573" y="1"/>
                    <a:pt x="6172"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29"/>
            <p:cNvSpPr/>
            <p:nvPr/>
          </p:nvSpPr>
          <p:spPr>
            <a:xfrm>
              <a:off x="8793358" y="2132808"/>
              <a:ext cx="257548" cy="289514"/>
            </a:xfrm>
            <a:custGeom>
              <a:avLst/>
              <a:gdLst/>
              <a:ahLst/>
              <a:cxnLst/>
              <a:rect l="l" t="t" r="r" b="b"/>
              <a:pathLst>
                <a:path w="9942" h="11176" extrusionOk="0">
                  <a:moveTo>
                    <a:pt x="634" y="0"/>
                  </a:moveTo>
                  <a:cubicBezTo>
                    <a:pt x="434" y="834"/>
                    <a:pt x="234" y="1568"/>
                    <a:pt x="1" y="2202"/>
                  </a:cubicBezTo>
                  <a:cubicBezTo>
                    <a:pt x="5738" y="2802"/>
                    <a:pt x="8974" y="6605"/>
                    <a:pt x="9441" y="11175"/>
                  </a:cubicBezTo>
                  <a:cubicBezTo>
                    <a:pt x="9941" y="5838"/>
                    <a:pt x="6906" y="901"/>
                    <a:pt x="634"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29"/>
            <p:cNvSpPr/>
            <p:nvPr/>
          </p:nvSpPr>
          <p:spPr>
            <a:xfrm>
              <a:off x="7342601" y="1995417"/>
              <a:ext cx="1475937" cy="974158"/>
            </a:xfrm>
            <a:custGeom>
              <a:avLst/>
              <a:gdLst/>
              <a:ahLst/>
              <a:cxnLst/>
              <a:rect l="l" t="t" r="r" b="b"/>
              <a:pathLst>
                <a:path w="56975" h="37605" extrusionOk="0">
                  <a:moveTo>
                    <a:pt x="56975" y="34425"/>
                  </a:moveTo>
                  <a:cubicBezTo>
                    <a:pt x="56849" y="34475"/>
                    <a:pt x="56722" y="34526"/>
                    <a:pt x="56593" y="34576"/>
                  </a:cubicBezTo>
                  <a:lnTo>
                    <a:pt x="56593" y="34576"/>
                  </a:lnTo>
                  <a:cubicBezTo>
                    <a:pt x="56642" y="34559"/>
                    <a:pt x="56692" y="34542"/>
                    <a:pt x="56742" y="34525"/>
                  </a:cubicBezTo>
                  <a:lnTo>
                    <a:pt x="56975" y="34425"/>
                  </a:lnTo>
                  <a:close/>
                  <a:moveTo>
                    <a:pt x="6205" y="1"/>
                  </a:moveTo>
                  <a:cubicBezTo>
                    <a:pt x="4804" y="1"/>
                    <a:pt x="1302" y="3436"/>
                    <a:pt x="735" y="4971"/>
                  </a:cubicBezTo>
                  <a:cubicBezTo>
                    <a:pt x="368" y="5938"/>
                    <a:pt x="1" y="8473"/>
                    <a:pt x="1669" y="13177"/>
                  </a:cubicBezTo>
                  <a:cubicBezTo>
                    <a:pt x="2569" y="15712"/>
                    <a:pt x="4071" y="18881"/>
                    <a:pt x="6506" y="22784"/>
                  </a:cubicBezTo>
                  <a:cubicBezTo>
                    <a:pt x="11632" y="31030"/>
                    <a:pt x="24904" y="37604"/>
                    <a:pt x="39713" y="37604"/>
                  </a:cubicBezTo>
                  <a:cubicBezTo>
                    <a:pt x="44851" y="37604"/>
                    <a:pt x="50175" y="36813"/>
                    <a:pt x="55407" y="35026"/>
                  </a:cubicBezTo>
                  <a:cubicBezTo>
                    <a:pt x="55807" y="34876"/>
                    <a:pt x="56207" y="34726"/>
                    <a:pt x="56593" y="34576"/>
                  </a:cubicBezTo>
                  <a:lnTo>
                    <a:pt x="56593" y="34576"/>
                  </a:lnTo>
                  <a:cubicBezTo>
                    <a:pt x="51417" y="36324"/>
                    <a:pt x="46155" y="37099"/>
                    <a:pt x="41074" y="37099"/>
                  </a:cubicBezTo>
                  <a:cubicBezTo>
                    <a:pt x="26254" y="37099"/>
                    <a:pt x="12969" y="30510"/>
                    <a:pt x="7840" y="22283"/>
                  </a:cubicBezTo>
                  <a:cubicBezTo>
                    <a:pt x="5405" y="18380"/>
                    <a:pt x="3904" y="15211"/>
                    <a:pt x="3003" y="12676"/>
                  </a:cubicBezTo>
                  <a:cubicBezTo>
                    <a:pt x="1335" y="7973"/>
                    <a:pt x="1702" y="5438"/>
                    <a:pt x="2069" y="4437"/>
                  </a:cubicBezTo>
                  <a:cubicBezTo>
                    <a:pt x="2503" y="3303"/>
                    <a:pt x="4638" y="1035"/>
                    <a:pt x="6239"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29"/>
            <p:cNvSpPr/>
            <p:nvPr/>
          </p:nvSpPr>
          <p:spPr>
            <a:xfrm>
              <a:off x="6984905" y="1904705"/>
              <a:ext cx="88155" cy="88155"/>
            </a:xfrm>
            <a:custGeom>
              <a:avLst/>
              <a:gdLst/>
              <a:ahLst/>
              <a:cxnLst/>
              <a:rect l="l" t="t" r="r" b="b"/>
              <a:pathLst>
                <a:path w="3403" h="3403" extrusionOk="0">
                  <a:moveTo>
                    <a:pt x="1701" y="0"/>
                  </a:moveTo>
                  <a:cubicBezTo>
                    <a:pt x="767" y="0"/>
                    <a:pt x="0" y="767"/>
                    <a:pt x="0" y="1701"/>
                  </a:cubicBezTo>
                  <a:cubicBezTo>
                    <a:pt x="0" y="2635"/>
                    <a:pt x="767" y="3402"/>
                    <a:pt x="1701" y="3402"/>
                  </a:cubicBezTo>
                  <a:cubicBezTo>
                    <a:pt x="2635" y="3402"/>
                    <a:pt x="3403" y="2635"/>
                    <a:pt x="3403" y="1701"/>
                  </a:cubicBezTo>
                  <a:cubicBezTo>
                    <a:pt x="3403" y="767"/>
                    <a:pt x="2635" y="0"/>
                    <a:pt x="1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29"/>
            <p:cNvSpPr/>
            <p:nvPr/>
          </p:nvSpPr>
          <p:spPr>
            <a:xfrm>
              <a:off x="7544801" y="1904705"/>
              <a:ext cx="88155" cy="88155"/>
            </a:xfrm>
            <a:custGeom>
              <a:avLst/>
              <a:gdLst/>
              <a:ahLst/>
              <a:cxnLst/>
              <a:rect l="l" t="t" r="r" b="b"/>
              <a:pathLst>
                <a:path w="3403" h="3403" extrusionOk="0">
                  <a:moveTo>
                    <a:pt x="1702" y="0"/>
                  </a:moveTo>
                  <a:cubicBezTo>
                    <a:pt x="768" y="0"/>
                    <a:pt x="1" y="767"/>
                    <a:pt x="1" y="1701"/>
                  </a:cubicBezTo>
                  <a:cubicBezTo>
                    <a:pt x="1" y="2635"/>
                    <a:pt x="768" y="3402"/>
                    <a:pt x="1702" y="3402"/>
                  </a:cubicBezTo>
                  <a:cubicBezTo>
                    <a:pt x="2636" y="3402"/>
                    <a:pt x="3403" y="2635"/>
                    <a:pt x="3403" y="1701"/>
                  </a:cubicBezTo>
                  <a:cubicBezTo>
                    <a:pt x="3403" y="767"/>
                    <a:pt x="2636" y="0"/>
                    <a:pt x="1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29"/>
            <p:cNvSpPr/>
            <p:nvPr/>
          </p:nvSpPr>
          <p:spPr>
            <a:xfrm>
              <a:off x="7028966" y="1923692"/>
              <a:ext cx="25076" cy="25102"/>
            </a:xfrm>
            <a:custGeom>
              <a:avLst/>
              <a:gdLst/>
              <a:ahLst/>
              <a:cxnLst/>
              <a:rect l="l" t="t" r="r" b="b"/>
              <a:pathLst>
                <a:path w="968" h="969" extrusionOk="0">
                  <a:moveTo>
                    <a:pt x="501" y="1"/>
                  </a:moveTo>
                  <a:cubicBezTo>
                    <a:pt x="234" y="1"/>
                    <a:pt x="0" y="234"/>
                    <a:pt x="0" y="501"/>
                  </a:cubicBezTo>
                  <a:cubicBezTo>
                    <a:pt x="0" y="768"/>
                    <a:pt x="234" y="968"/>
                    <a:pt x="501" y="968"/>
                  </a:cubicBezTo>
                  <a:cubicBezTo>
                    <a:pt x="768" y="968"/>
                    <a:pt x="968" y="768"/>
                    <a:pt x="968" y="501"/>
                  </a:cubicBezTo>
                  <a:cubicBezTo>
                    <a:pt x="968" y="234"/>
                    <a:pt x="768" y="1"/>
                    <a:pt x="501"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29"/>
            <p:cNvSpPr/>
            <p:nvPr/>
          </p:nvSpPr>
          <p:spPr>
            <a:xfrm>
              <a:off x="7591453" y="1923692"/>
              <a:ext cx="25102" cy="25102"/>
            </a:xfrm>
            <a:custGeom>
              <a:avLst/>
              <a:gdLst/>
              <a:ahLst/>
              <a:cxnLst/>
              <a:rect l="l" t="t" r="r" b="b"/>
              <a:pathLst>
                <a:path w="969" h="969" extrusionOk="0">
                  <a:moveTo>
                    <a:pt x="501" y="1"/>
                  </a:moveTo>
                  <a:cubicBezTo>
                    <a:pt x="234" y="1"/>
                    <a:pt x="1" y="234"/>
                    <a:pt x="1" y="501"/>
                  </a:cubicBezTo>
                  <a:cubicBezTo>
                    <a:pt x="1" y="768"/>
                    <a:pt x="234" y="968"/>
                    <a:pt x="501" y="968"/>
                  </a:cubicBezTo>
                  <a:cubicBezTo>
                    <a:pt x="768" y="968"/>
                    <a:pt x="968" y="768"/>
                    <a:pt x="968" y="501"/>
                  </a:cubicBezTo>
                  <a:cubicBezTo>
                    <a:pt x="968" y="234"/>
                    <a:pt x="768" y="1"/>
                    <a:pt x="501"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24">
                                            <p:txEl>
                                              <p:pRg st="0" end="0"/>
                                            </p:txEl>
                                          </p:spTgt>
                                        </p:tgtEl>
                                        <p:attrNameLst>
                                          <p:attrName>style.visibility</p:attrName>
                                        </p:attrNameLst>
                                      </p:cBhvr>
                                      <p:to>
                                        <p:strVal val="visible"/>
                                      </p:to>
                                    </p:set>
                                    <p:animEffect transition="in" filter="fade">
                                      <p:cBhvr>
                                        <p:cTn id="7" dur="250"/>
                                        <p:tgtEl>
                                          <p:spTgt spid="56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23"/>
        <p:cNvGrpSpPr/>
        <p:nvPr/>
      </p:nvGrpSpPr>
      <p:grpSpPr>
        <a:xfrm>
          <a:off x="0" y="0"/>
          <a:ext cx="0" cy="0"/>
          <a:chOff x="0" y="0"/>
          <a:chExt cx="0" cy="0"/>
        </a:xfrm>
      </p:grpSpPr>
      <p:sp>
        <p:nvSpPr>
          <p:cNvPr id="5724" name="Google Shape;5724;p35"/>
          <p:cNvSpPr/>
          <p:nvPr/>
        </p:nvSpPr>
        <p:spPr>
          <a:xfrm>
            <a:off x="1268820" y="880808"/>
            <a:ext cx="2398442" cy="614655"/>
          </a:xfrm>
          <a:custGeom>
            <a:avLst/>
            <a:gdLst/>
            <a:ahLst/>
            <a:cxnLst/>
            <a:rect l="l" t="t" r="r" b="b"/>
            <a:pathLst>
              <a:path w="272511" h="143593" extrusionOk="0">
                <a:moveTo>
                  <a:pt x="251027" y="1"/>
                </a:moveTo>
                <a:cubicBezTo>
                  <a:pt x="245294" y="1"/>
                  <a:pt x="237572" y="381"/>
                  <a:pt x="227184" y="1118"/>
                </a:cubicBezTo>
                <a:cubicBezTo>
                  <a:pt x="222766" y="1431"/>
                  <a:pt x="215826" y="1538"/>
                  <a:pt x="208362" y="1538"/>
                </a:cubicBezTo>
                <a:cubicBezTo>
                  <a:pt x="195627" y="1538"/>
                  <a:pt x="181370" y="1225"/>
                  <a:pt x="175522" y="1083"/>
                </a:cubicBezTo>
                <a:cubicBezTo>
                  <a:pt x="174989" y="1069"/>
                  <a:pt x="173989" y="1063"/>
                  <a:pt x="172589" y="1063"/>
                </a:cubicBezTo>
                <a:cubicBezTo>
                  <a:pt x="157097" y="1063"/>
                  <a:pt x="92556" y="1810"/>
                  <a:pt x="67749" y="1810"/>
                </a:cubicBezTo>
                <a:cubicBezTo>
                  <a:pt x="64700" y="1810"/>
                  <a:pt x="62251" y="1799"/>
                  <a:pt x="60567" y="1773"/>
                </a:cubicBezTo>
                <a:cubicBezTo>
                  <a:pt x="46982" y="1571"/>
                  <a:pt x="33386" y="1368"/>
                  <a:pt x="19800" y="1166"/>
                </a:cubicBezTo>
                <a:cubicBezTo>
                  <a:pt x="17432" y="1135"/>
                  <a:pt x="14473" y="590"/>
                  <a:pt x="11780" y="590"/>
                </a:cubicBezTo>
                <a:cubicBezTo>
                  <a:pt x="9383" y="590"/>
                  <a:pt x="7196" y="1021"/>
                  <a:pt x="5823" y="2631"/>
                </a:cubicBezTo>
                <a:cubicBezTo>
                  <a:pt x="4287" y="4428"/>
                  <a:pt x="4334" y="8857"/>
                  <a:pt x="4656" y="11203"/>
                </a:cubicBezTo>
                <a:cubicBezTo>
                  <a:pt x="9073" y="43898"/>
                  <a:pt x="0" y="111168"/>
                  <a:pt x="4656" y="141183"/>
                </a:cubicBezTo>
                <a:cubicBezTo>
                  <a:pt x="4906" y="142791"/>
                  <a:pt x="7144" y="142993"/>
                  <a:pt x="8763" y="143076"/>
                </a:cubicBezTo>
                <a:cubicBezTo>
                  <a:pt x="16269" y="143444"/>
                  <a:pt x="22992" y="143592"/>
                  <a:pt x="29104" y="143592"/>
                </a:cubicBezTo>
                <a:cubicBezTo>
                  <a:pt x="54639" y="143592"/>
                  <a:pt x="69514" y="141003"/>
                  <a:pt x="86318" y="141003"/>
                </a:cubicBezTo>
                <a:cubicBezTo>
                  <a:pt x="90106" y="141003"/>
                  <a:pt x="93992" y="141135"/>
                  <a:pt x="98120" y="141457"/>
                </a:cubicBezTo>
                <a:cubicBezTo>
                  <a:pt x="109441" y="142339"/>
                  <a:pt x="120783" y="142673"/>
                  <a:pt x="132134" y="142673"/>
                </a:cubicBezTo>
                <a:cubicBezTo>
                  <a:pt x="152645" y="142673"/>
                  <a:pt x="173184" y="141583"/>
                  <a:pt x="193679" y="140671"/>
                </a:cubicBezTo>
                <a:cubicBezTo>
                  <a:pt x="194430" y="140638"/>
                  <a:pt x="195267" y="140623"/>
                  <a:pt x="196181" y="140623"/>
                </a:cubicBezTo>
                <a:cubicBezTo>
                  <a:pt x="207210" y="140623"/>
                  <a:pt x="229426" y="142867"/>
                  <a:pt x="245705" y="142867"/>
                </a:cubicBezTo>
                <a:cubicBezTo>
                  <a:pt x="255508" y="142867"/>
                  <a:pt x="263157" y="142053"/>
                  <a:pt x="264914" y="139445"/>
                </a:cubicBezTo>
                <a:cubicBezTo>
                  <a:pt x="272511" y="128170"/>
                  <a:pt x="267462" y="96213"/>
                  <a:pt x="268034" y="81259"/>
                </a:cubicBezTo>
                <a:cubicBezTo>
                  <a:pt x="269272" y="49362"/>
                  <a:pt x="268332" y="42707"/>
                  <a:pt x="267308" y="7107"/>
                </a:cubicBezTo>
                <a:cubicBezTo>
                  <a:pt x="267164" y="2261"/>
                  <a:pt x="265009" y="1"/>
                  <a:pt x="2510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6000">
              <a:solidFill>
                <a:srgbClr val="EE6137"/>
              </a:solidFill>
              <a:latin typeface="Barrio"/>
              <a:ea typeface="Barrio"/>
              <a:cs typeface="Barrio"/>
              <a:sym typeface="Barrio"/>
            </a:endParaRPr>
          </a:p>
        </p:txBody>
      </p:sp>
      <p:sp>
        <p:nvSpPr>
          <p:cNvPr id="5725" name="Google Shape;5725;p35"/>
          <p:cNvSpPr txBox="1">
            <a:spLocks noGrp="1"/>
          </p:cNvSpPr>
          <p:nvPr>
            <p:ph type="title"/>
          </p:nvPr>
        </p:nvSpPr>
        <p:spPr>
          <a:xfrm>
            <a:off x="420951" y="917487"/>
            <a:ext cx="3246311" cy="59589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t>PROBLEM</a:t>
            </a:r>
            <a:endParaRPr sz="4400" dirty="0"/>
          </a:p>
        </p:txBody>
      </p:sp>
      <p:sp>
        <p:nvSpPr>
          <p:cNvPr id="5726" name="Google Shape;5726;p35"/>
          <p:cNvSpPr/>
          <p:nvPr/>
        </p:nvSpPr>
        <p:spPr>
          <a:xfrm>
            <a:off x="4997442" y="918384"/>
            <a:ext cx="2933060" cy="614654"/>
          </a:xfrm>
          <a:custGeom>
            <a:avLst/>
            <a:gdLst/>
            <a:ahLst/>
            <a:cxnLst/>
            <a:rect l="l" t="t" r="r" b="b"/>
            <a:pathLst>
              <a:path w="272511" h="143593" extrusionOk="0">
                <a:moveTo>
                  <a:pt x="251027" y="1"/>
                </a:moveTo>
                <a:cubicBezTo>
                  <a:pt x="245294" y="1"/>
                  <a:pt x="237572" y="381"/>
                  <a:pt x="227184" y="1118"/>
                </a:cubicBezTo>
                <a:cubicBezTo>
                  <a:pt x="222766" y="1431"/>
                  <a:pt x="215826" y="1538"/>
                  <a:pt x="208362" y="1538"/>
                </a:cubicBezTo>
                <a:cubicBezTo>
                  <a:pt x="195627" y="1538"/>
                  <a:pt x="181370" y="1225"/>
                  <a:pt x="175522" y="1083"/>
                </a:cubicBezTo>
                <a:cubicBezTo>
                  <a:pt x="174989" y="1069"/>
                  <a:pt x="173989" y="1063"/>
                  <a:pt x="172589" y="1063"/>
                </a:cubicBezTo>
                <a:cubicBezTo>
                  <a:pt x="157097" y="1063"/>
                  <a:pt x="92556" y="1810"/>
                  <a:pt x="67749" y="1810"/>
                </a:cubicBezTo>
                <a:cubicBezTo>
                  <a:pt x="64700" y="1810"/>
                  <a:pt x="62251" y="1799"/>
                  <a:pt x="60567" y="1773"/>
                </a:cubicBezTo>
                <a:cubicBezTo>
                  <a:pt x="46982" y="1571"/>
                  <a:pt x="33386" y="1368"/>
                  <a:pt x="19800" y="1166"/>
                </a:cubicBezTo>
                <a:cubicBezTo>
                  <a:pt x="17432" y="1135"/>
                  <a:pt x="14473" y="590"/>
                  <a:pt x="11780" y="590"/>
                </a:cubicBezTo>
                <a:cubicBezTo>
                  <a:pt x="9383" y="590"/>
                  <a:pt x="7196" y="1021"/>
                  <a:pt x="5823" y="2631"/>
                </a:cubicBezTo>
                <a:cubicBezTo>
                  <a:pt x="4287" y="4428"/>
                  <a:pt x="4334" y="8857"/>
                  <a:pt x="4656" y="11203"/>
                </a:cubicBezTo>
                <a:cubicBezTo>
                  <a:pt x="9073" y="43898"/>
                  <a:pt x="0" y="111168"/>
                  <a:pt x="4656" y="141183"/>
                </a:cubicBezTo>
                <a:cubicBezTo>
                  <a:pt x="4906" y="142791"/>
                  <a:pt x="7144" y="142993"/>
                  <a:pt x="8763" y="143076"/>
                </a:cubicBezTo>
                <a:cubicBezTo>
                  <a:pt x="16269" y="143444"/>
                  <a:pt x="22992" y="143592"/>
                  <a:pt x="29104" y="143592"/>
                </a:cubicBezTo>
                <a:cubicBezTo>
                  <a:pt x="54639" y="143592"/>
                  <a:pt x="69514" y="141003"/>
                  <a:pt x="86318" y="141003"/>
                </a:cubicBezTo>
                <a:cubicBezTo>
                  <a:pt x="90106" y="141003"/>
                  <a:pt x="93992" y="141135"/>
                  <a:pt x="98120" y="141457"/>
                </a:cubicBezTo>
                <a:cubicBezTo>
                  <a:pt x="109441" y="142339"/>
                  <a:pt x="120783" y="142673"/>
                  <a:pt x="132134" y="142673"/>
                </a:cubicBezTo>
                <a:cubicBezTo>
                  <a:pt x="152645" y="142673"/>
                  <a:pt x="173184" y="141583"/>
                  <a:pt x="193679" y="140671"/>
                </a:cubicBezTo>
                <a:cubicBezTo>
                  <a:pt x="194430" y="140638"/>
                  <a:pt x="195267" y="140623"/>
                  <a:pt x="196181" y="140623"/>
                </a:cubicBezTo>
                <a:cubicBezTo>
                  <a:pt x="207210" y="140623"/>
                  <a:pt x="229426" y="142867"/>
                  <a:pt x="245705" y="142867"/>
                </a:cubicBezTo>
                <a:cubicBezTo>
                  <a:pt x="255508" y="142867"/>
                  <a:pt x="263157" y="142053"/>
                  <a:pt x="264914" y="139445"/>
                </a:cubicBezTo>
                <a:cubicBezTo>
                  <a:pt x="272511" y="128170"/>
                  <a:pt x="267462" y="96213"/>
                  <a:pt x="268034" y="81259"/>
                </a:cubicBezTo>
                <a:cubicBezTo>
                  <a:pt x="269272" y="49362"/>
                  <a:pt x="268332" y="42707"/>
                  <a:pt x="267308" y="7107"/>
                </a:cubicBezTo>
                <a:cubicBezTo>
                  <a:pt x="267164" y="2261"/>
                  <a:pt x="265009" y="1"/>
                  <a:pt x="2510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6000">
              <a:solidFill>
                <a:srgbClr val="EE6137"/>
              </a:solidFill>
              <a:latin typeface="Barrio"/>
              <a:ea typeface="Barrio"/>
              <a:cs typeface="Barrio"/>
              <a:sym typeface="Barrio"/>
            </a:endParaRPr>
          </a:p>
        </p:txBody>
      </p:sp>
      <p:sp>
        <p:nvSpPr>
          <p:cNvPr id="5729" name="Google Shape;5729;p35"/>
          <p:cNvSpPr txBox="1">
            <a:spLocks noGrp="1"/>
          </p:cNvSpPr>
          <p:nvPr>
            <p:ph type="title" idx="2"/>
          </p:nvPr>
        </p:nvSpPr>
        <p:spPr>
          <a:xfrm>
            <a:off x="4747563" y="949320"/>
            <a:ext cx="2742600" cy="53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t>SOLUTION</a:t>
            </a:r>
            <a:endParaRPr sz="4400" dirty="0"/>
          </a:p>
        </p:txBody>
      </p:sp>
      <p:sp>
        <p:nvSpPr>
          <p:cNvPr id="5730" name="Google Shape;5730;p35"/>
          <p:cNvSpPr txBox="1">
            <a:spLocks noGrp="1"/>
          </p:cNvSpPr>
          <p:nvPr>
            <p:ph type="subTitle" idx="1"/>
          </p:nvPr>
        </p:nvSpPr>
        <p:spPr>
          <a:xfrm>
            <a:off x="4503838" y="2051933"/>
            <a:ext cx="3503957" cy="18658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5400" dirty="0">
                <a:latin typeface="MV Boli" panose="02000500030200090000" pitchFamily="2" charset="0"/>
                <a:cs typeface="MV Boli" panose="02000500030200090000" pitchFamily="2" charset="0"/>
              </a:rPr>
              <a:t>Artificial Rain</a:t>
            </a:r>
            <a:endParaRPr sz="5400" dirty="0">
              <a:latin typeface="MV Boli" panose="02000500030200090000" pitchFamily="2" charset="0"/>
              <a:cs typeface="MV Boli" panose="02000500030200090000" pitchFamily="2" charset="0"/>
            </a:endParaRPr>
          </a:p>
        </p:txBody>
      </p:sp>
      <p:sp>
        <p:nvSpPr>
          <p:cNvPr id="5731" name="Google Shape;5731;p35"/>
          <p:cNvSpPr txBox="1">
            <a:spLocks noGrp="1"/>
          </p:cNvSpPr>
          <p:nvPr>
            <p:ph type="subTitle" idx="3"/>
          </p:nvPr>
        </p:nvSpPr>
        <p:spPr>
          <a:xfrm>
            <a:off x="864520" y="1607108"/>
            <a:ext cx="4227304" cy="2755512"/>
          </a:xfrm>
          <a:prstGeom prst="rect">
            <a:avLst/>
          </a:prstGeom>
        </p:spPr>
        <p:txBody>
          <a:bodyPr spcFirstLastPara="1" wrap="square" lIns="91425" tIns="91425" rIns="91425" bIns="91425" anchor="t" anchorCtr="0">
            <a:noAutofit/>
          </a:bodyPr>
          <a:lstStyle/>
          <a:p>
            <a:pPr marL="342900" lvl="0" algn="l" rtl="0">
              <a:spcBef>
                <a:spcPts val="0"/>
              </a:spcBef>
              <a:spcAft>
                <a:spcPts val="0"/>
              </a:spcAft>
              <a:buFont typeface="Wingdings" panose="05000000000000000000" pitchFamily="2" charset="2"/>
              <a:buChar char="Ø"/>
            </a:pPr>
            <a:r>
              <a:rPr lang="en-US" sz="2000" dirty="0"/>
              <a:t>Droughts</a:t>
            </a:r>
          </a:p>
          <a:p>
            <a:pPr marL="342900" lvl="0" algn="l" rtl="0">
              <a:spcBef>
                <a:spcPts val="0"/>
              </a:spcBef>
              <a:spcAft>
                <a:spcPts val="0"/>
              </a:spcAft>
              <a:buFont typeface="Wingdings" panose="05000000000000000000" pitchFamily="2" charset="2"/>
              <a:buChar char="Ø"/>
            </a:pPr>
            <a:r>
              <a:rPr lang="en-IN" sz="2000" dirty="0"/>
              <a:t>Agricultural Stress</a:t>
            </a:r>
          </a:p>
          <a:p>
            <a:pPr marL="342900" lvl="0" algn="l" rtl="0">
              <a:spcBef>
                <a:spcPts val="0"/>
              </a:spcBef>
              <a:spcAft>
                <a:spcPts val="0"/>
              </a:spcAft>
              <a:buFont typeface="Wingdings" panose="05000000000000000000" pitchFamily="2" charset="2"/>
              <a:buChar char="Ø"/>
            </a:pPr>
            <a:r>
              <a:rPr lang="en-IN" sz="2000" dirty="0"/>
              <a:t>Water Resource Management</a:t>
            </a:r>
          </a:p>
          <a:p>
            <a:pPr marL="342900" lvl="0" algn="l" rtl="0">
              <a:spcBef>
                <a:spcPts val="0"/>
              </a:spcBef>
              <a:spcAft>
                <a:spcPts val="0"/>
              </a:spcAft>
              <a:buFont typeface="Wingdings" panose="05000000000000000000" pitchFamily="2" charset="2"/>
              <a:buChar char="Ø"/>
            </a:pPr>
            <a:r>
              <a:rPr lang="en-IN" sz="2000" dirty="0"/>
              <a:t>Tourism and Recreation</a:t>
            </a:r>
          </a:p>
          <a:p>
            <a:pPr marL="342900" lvl="0" algn="l" rtl="0">
              <a:spcBef>
                <a:spcPts val="0"/>
              </a:spcBef>
              <a:spcAft>
                <a:spcPts val="0"/>
              </a:spcAft>
              <a:buFont typeface="Wingdings" panose="05000000000000000000" pitchFamily="2" charset="2"/>
              <a:buChar char="Ø"/>
            </a:pPr>
            <a:r>
              <a:rPr lang="en-IN" sz="2000" dirty="0"/>
              <a:t>Hydroelectric Power Generation</a:t>
            </a:r>
          </a:p>
          <a:p>
            <a:pPr marL="342900" lvl="0" algn="l" rtl="0">
              <a:spcBef>
                <a:spcPts val="0"/>
              </a:spcBef>
              <a:spcAft>
                <a:spcPts val="0"/>
              </a:spcAft>
              <a:buFont typeface="Wingdings" panose="05000000000000000000" pitchFamily="2" charset="2"/>
              <a:buChar char="Ø"/>
            </a:pPr>
            <a:r>
              <a:rPr lang="en-IN" sz="2000" dirty="0"/>
              <a:t>Tourism and Recreation</a:t>
            </a:r>
          </a:p>
          <a:p>
            <a:pPr marL="342900" lvl="0" algn="l" rtl="0">
              <a:spcBef>
                <a:spcPts val="0"/>
              </a:spcBef>
              <a:spcAft>
                <a:spcPts val="0"/>
              </a:spcAft>
              <a:buFont typeface="Wingdings" panose="05000000000000000000" pitchFamily="2" charset="2"/>
              <a:buChar char="Ø"/>
            </a:pPr>
            <a:r>
              <a:rPr lang="en-IN" sz="2000" dirty="0"/>
              <a:t>Forest Fire Prevention</a:t>
            </a:r>
          </a:p>
          <a:p>
            <a:pPr marL="0" lvl="0" indent="0" algn="l" rtl="0">
              <a:spcBef>
                <a:spcPts val="0"/>
              </a:spcBef>
              <a:spcAft>
                <a:spcPts val="0"/>
              </a:spcAft>
            </a:pPr>
            <a:endParaRPr lang="en-IN" b="1" dirty="0"/>
          </a:p>
        </p:txBody>
      </p:sp>
      <p:pic>
        <p:nvPicPr>
          <p:cNvPr id="3" name="Picture 2">
            <a:extLst>
              <a:ext uri="{FF2B5EF4-FFF2-40B4-BE49-F238E27FC236}">
                <a16:creationId xmlns:a16="http://schemas.microsoft.com/office/drawing/2014/main" id="{2D7632C0-EA5E-FE52-BBE5-435B467E4629}"/>
              </a:ext>
            </a:extLst>
          </p:cNvPr>
          <p:cNvPicPr>
            <a:picLocks noChangeAspect="1"/>
          </p:cNvPicPr>
          <p:nvPr/>
        </p:nvPicPr>
        <p:blipFill>
          <a:blip r:embed="rId3"/>
          <a:stretch>
            <a:fillRect/>
          </a:stretch>
        </p:blipFill>
        <p:spPr>
          <a:xfrm>
            <a:off x="2732843" y="918384"/>
            <a:ext cx="771099" cy="504816"/>
          </a:xfrm>
          <a:prstGeom prst="rect">
            <a:avLst/>
          </a:prstGeom>
        </p:spPr>
      </p:pic>
      <p:pic>
        <p:nvPicPr>
          <p:cNvPr id="5" name="Picture 4">
            <a:extLst>
              <a:ext uri="{FF2B5EF4-FFF2-40B4-BE49-F238E27FC236}">
                <a16:creationId xmlns:a16="http://schemas.microsoft.com/office/drawing/2014/main" id="{5A212C73-91E3-96DC-AE4A-615AD78F5E09}"/>
              </a:ext>
            </a:extLst>
          </p:cNvPr>
          <p:cNvPicPr>
            <a:picLocks noChangeAspect="1"/>
          </p:cNvPicPr>
          <p:nvPr/>
        </p:nvPicPr>
        <p:blipFill>
          <a:blip r:embed="rId4"/>
          <a:stretch>
            <a:fillRect/>
          </a:stretch>
        </p:blipFill>
        <p:spPr>
          <a:xfrm>
            <a:off x="6918763" y="942144"/>
            <a:ext cx="791570" cy="5533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30">
                                            <p:txEl>
                                              <p:pRg st="0" end="0"/>
                                            </p:txEl>
                                          </p:spTgt>
                                        </p:tgtEl>
                                        <p:attrNameLst>
                                          <p:attrName>style.visibility</p:attrName>
                                        </p:attrNameLst>
                                      </p:cBhvr>
                                      <p:to>
                                        <p:strVal val="visible"/>
                                      </p:to>
                                    </p:set>
                                    <p:animEffect transition="in" filter="fade">
                                      <p:cBhvr>
                                        <p:cTn id="7" dur="250"/>
                                        <p:tgtEl>
                                          <p:spTgt spid="57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51"/>
        <p:cNvGrpSpPr/>
        <p:nvPr/>
      </p:nvGrpSpPr>
      <p:grpSpPr>
        <a:xfrm>
          <a:off x="0" y="0"/>
          <a:ext cx="0" cy="0"/>
          <a:chOff x="0" y="0"/>
          <a:chExt cx="0" cy="0"/>
        </a:xfrm>
      </p:grpSpPr>
      <p:sp>
        <p:nvSpPr>
          <p:cNvPr id="5652" name="Google Shape;5652;p30"/>
          <p:cNvSpPr/>
          <p:nvPr/>
        </p:nvSpPr>
        <p:spPr>
          <a:xfrm>
            <a:off x="551787" y="510050"/>
            <a:ext cx="8040437" cy="530576"/>
          </a:xfrm>
          <a:custGeom>
            <a:avLst/>
            <a:gdLst/>
            <a:ahLst/>
            <a:cxnLst/>
            <a:rect l="l" t="t" r="r" b="b"/>
            <a:pathLst>
              <a:path w="272511" h="143593" extrusionOk="0">
                <a:moveTo>
                  <a:pt x="251027" y="1"/>
                </a:moveTo>
                <a:cubicBezTo>
                  <a:pt x="245294" y="1"/>
                  <a:pt x="237572" y="381"/>
                  <a:pt x="227184" y="1118"/>
                </a:cubicBezTo>
                <a:cubicBezTo>
                  <a:pt x="222766" y="1431"/>
                  <a:pt x="215826" y="1538"/>
                  <a:pt x="208362" y="1538"/>
                </a:cubicBezTo>
                <a:cubicBezTo>
                  <a:pt x="195627" y="1538"/>
                  <a:pt x="181370" y="1225"/>
                  <a:pt x="175522" y="1083"/>
                </a:cubicBezTo>
                <a:cubicBezTo>
                  <a:pt x="174989" y="1069"/>
                  <a:pt x="173989" y="1063"/>
                  <a:pt x="172589" y="1063"/>
                </a:cubicBezTo>
                <a:cubicBezTo>
                  <a:pt x="157097" y="1063"/>
                  <a:pt x="92556" y="1810"/>
                  <a:pt x="67749" y="1810"/>
                </a:cubicBezTo>
                <a:cubicBezTo>
                  <a:pt x="64700" y="1810"/>
                  <a:pt x="62251" y="1799"/>
                  <a:pt x="60567" y="1773"/>
                </a:cubicBezTo>
                <a:cubicBezTo>
                  <a:pt x="46982" y="1571"/>
                  <a:pt x="33386" y="1368"/>
                  <a:pt x="19800" y="1166"/>
                </a:cubicBezTo>
                <a:cubicBezTo>
                  <a:pt x="17432" y="1135"/>
                  <a:pt x="14473" y="590"/>
                  <a:pt x="11780" y="590"/>
                </a:cubicBezTo>
                <a:cubicBezTo>
                  <a:pt x="9383" y="590"/>
                  <a:pt x="7196" y="1021"/>
                  <a:pt x="5823" y="2631"/>
                </a:cubicBezTo>
                <a:cubicBezTo>
                  <a:pt x="4287" y="4428"/>
                  <a:pt x="4334" y="8857"/>
                  <a:pt x="4656" y="11203"/>
                </a:cubicBezTo>
                <a:cubicBezTo>
                  <a:pt x="9073" y="43898"/>
                  <a:pt x="0" y="111168"/>
                  <a:pt x="4656" y="141183"/>
                </a:cubicBezTo>
                <a:cubicBezTo>
                  <a:pt x="4906" y="142791"/>
                  <a:pt x="7144" y="142993"/>
                  <a:pt x="8763" y="143076"/>
                </a:cubicBezTo>
                <a:cubicBezTo>
                  <a:pt x="16269" y="143444"/>
                  <a:pt x="22992" y="143592"/>
                  <a:pt x="29104" y="143592"/>
                </a:cubicBezTo>
                <a:cubicBezTo>
                  <a:pt x="54639" y="143592"/>
                  <a:pt x="69514" y="141003"/>
                  <a:pt x="86318" y="141003"/>
                </a:cubicBezTo>
                <a:cubicBezTo>
                  <a:pt x="90106" y="141003"/>
                  <a:pt x="93992" y="141135"/>
                  <a:pt x="98120" y="141457"/>
                </a:cubicBezTo>
                <a:cubicBezTo>
                  <a:pt x="109441" y="142339"/>
                  <a:pt x="120783" y="142673"/>
                  <a:pt x="132134" y="142673"/>
                </a:cubicBezTo>
                <a:cubicBezTo>
                  <a:pt x="152645" y="142673"/>
                  <a:pt x="173184" y="141583"/>
                  <a:pt x="193679" y="140671"/>
                </a:cubicBezTo>
                <a:cubicBezTo>
                  <a:pt x="194430" y="140638"/>
                  <a:pt x="195267" y="140623"/>
                  <a:pt x="196181" y="140623"/>
                </a:cubicBezTo>
                <a:cubicBezTo>
                  <a:pt x="207210" y="140623"/>
                  <a:pt x="229426" y="142867"/>
                  <a:pt x="245705" y="142867"/>
                </a:cubicBezTo>
                <a:cubicBezTo>
                  <a:pt x="255508" y="142867"/>
                  <a:pt x="263157" y="142053"/>
                  <a:pt x="264914" y="139445"/>
                </a:cubicBezTo>
                <a:cubicBezTo>
                  <a:pt x="272511" y="128170"/>
                  <a:pt x="267462" y="96213"/>
                  <a:pt x="268034" y="81259"/>
                </a:cubicBezTo>
                <a:cubicBezTo>
                  <a:pt x="269272" y="49362"/>
                  <a:pt x="268332" y="42707"/>
                  <a:pt x="267308" y="7107"/>
                </a:cubicBezTo>
                <a:cubicBezTo>
                  <a:pt x="267164" y="2261"/>
                  <a:pt x="265009" y="1"/>
                  <a:pt x="2510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6000">
              <a:solidFill>
                <a:srgbClr val="EE6137"/>
              </a:solidFill>
              <a:latin typeface="Barrio"/>
              <a:ea typeface="Barrio"/>
              <a:cs typeface="Barrio"/>
              <a:sym typeface="Barrio"/>
            </a:endParaRPr>
          </a:p>
        </p:txBody>
      </p:sp>
      <p:sp>
        <p:nvSpPr>
          <p:cNvPr id="5653" name="Google Shape;5653;p30"/>
          <p:cNvSpPr txBox="1">
            <a:spLocks noGrp="1"/>
          </p:cNvSpPr>
          <p:nvPr>
            <p:ph type="title"/>
          </p:nvPr>
        </p:nvSpPr>
        <p:spPr>
          <a:xfrm>
            <a:off x="720000" y="532925"/>
            <a:ext cx="7704000" cy="4848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CONTENTS </a:t>
            </a:r>
            <a:endParaRPr sz="4000" dirty="0"/>
          </a:p>
        </p:txBody>
      </p:sp>
      <p:sp>
        <p:nvSpPr>
          <p:cNvPr id="5654" name="Google Shape;5654;p30"/>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342900" lvl="0" indent="-342900" algn="l" rtl="0">
              <a:lnSpc>
                <a:spcPct val="150000"/>
              </a:lnSpc>
              <a:spcBef>
                <a:spcPts val="0"/>
              </a:spcBef>
              <a:spcAft>
                <a:spcPts val="0"/>
              </a:spcAft>
              <a:buSzPct val="129000"/>
              <a:buFont typeface="Wingdings" panose="05000000000000000000" pitchFamily="2" charset="2"/>
              <a:buChar char="Ø"/>
            </a:pPr>
            <a:r>
              <a:rPr lang="en-IN" sz="2000" dirty="0">
                <a:solidFill>
                  <a:schemeClr val="dk1"/>
                </a:solidFill>
              </a:rPr>
              <a:t>  HISTORY AND DEVELOPMENT</a:t>
            </a:r>
          </a:p>
          <a:p>
            <a:pPr lvl="0" indent="-457200" algn="l" rtl="0">
              <a:lnSpc>
                <a:spcPct val="150000"/>
              </a:lnSpc>
              <a:spcBef>
                <a:spcPts val="0"/>
              </a:spcBef>
              <a:spcAft>
                <a:spcPts val="0"/>
              </a:spcAft>
              <a:buSzPct val="129000"/>
              <a:buFont typeface="Wingdings" panose="05000000000000000000" pitchFamily="2" charset="2"/>
              <a:buChar char="Ø"/>
            </a:pPr>
            <a:r>
              <a:rPr lang="en-IN" sz="2000" dirty="0">
                <a:solidFill>
                  <a:schemeClr val="dk1"/>
                </a:solidFill>
              </a:rPr>
              <a:t>TECHNIQUES OF CLOUD SEEDING</a:t>
            </a:r>
          </a:p>
          <a:p>
            <a:pPr lvl="0" indent="-457200" algn="l" rtl="0">
              <a:lnSpc>
                <a:spcPct val="150000"/>
              </a:lnSpc>
              <a:spcBef>
                <a:spcPts val="0"/>
              </a:spcBef>
              <a:spcAft>
                <a:spcPts val="0"/>
              </a:spcAft>
              <a:buSzPct val="129000"/>
              <a:buFont typeface="Wingdings" panose="05000000000000000000" pitchFamily="2" charset="2"/>
              <a:buChar char="Ø"/>
            </a:pPr>
            <a:r>
              <a:rPr lang="en-IN" sz="2000" dirty="0">
                <a:solidFill>
                  <a:schemeClr val="dk1"/>
                </a:solidFill>
              </a:rPr>
              <a:t>METHODS OF DISPERSAL</a:t>
            </a:r>
          </a:p>
          <a:p>
            <a:pPr lvl="0" indent="-457200" algn="l" rtl="0">
              <a:lnSpc>
                <a:spcPct val="150000"/>
              </a:lnSpc>
              <a:spcBef>
                <a:spcPts val="0"/>
              </a:spcBef>
              <a:spcAft>
                <a:spcPts val="0"/>
              </a:spcAft>
              <a:buSzPct val="129000"/>
              <a:buFont typeface="Wingdings" panose="05000000000000000000" pitchFamily="2" charset="2"/>
              <a:buChar char="Ø"/>
            </a:pPr>
            <a:r>
              <a:rPr lang="en-IN" sz="2000" dirty="0">
                <a:solidFill>
                  <a:schemeClr val="dk1"/>
                </a:solidFill>
              </a:rPr>
              <a:t>APPLICATIONS</a:t>
            </a:r>
          </a:p>
          <a:p>
            <a:pPr lvl="0" indent="-457200" algn="l" rtl="0">
              <a:lnSpc>
                <a:spcPct val="150000"/>
              </a:lnSpc>
              <a:spcBef>
                <a:spcPts val="0"/>
              </a:spcBef>
              <a:spcAft>
                <a:spcPts val="0"/>
              </a:spcAft>
              <a:buSzPct val="129000"/>
              <a:buFont typeface="Wingdings" panose="05000000000000000000" pitchFamily="2" charset="2"/>
              <a:buChar char="Ø"/>
            </a:pPr>
            <a:r>
              <a:rPr lang="en-IN" sz="2000" dirty="0">
                <a:solidFill>
                  <a:schemeClr val="dk1"/>
                </a:solidFill>
              </a:rPr>
              <a:t>EFFECTIVENESS AND CONTROVERSIES</a:t>
            </a:r>
          </a:p>
          <a:p>
            <a:pPr lvl="0" indent="-457200" algn="l" rtl="0">
              <a:lnSpc>
                <a:spcPct val="150000"/>
              </a:lnSpc>
              <a:spcBef>
                <a:spcPts val="0"/>
              </a:spcBef>
              <a:spcAft>
                <a:spcPts val="0"/>
              </a:spcAft>
              <a:buSzPct val="129000"/>
              <a:buFont typeface="Wingdings" panose="05000000000000000000" pitchFamily="2" charset="2"/>
              <a:buChar char="Ø"/>
            </a:pPr>
            <a:r>
              <a:rPr lang="en-IN" sz="2000" dirty="0">
                <a:solidFill>
                  <a:schemeClr val="dk1"/>
                </a:solidFill>
              </a:rPr>
              <a:t>GLOBAL USE</a:t>
            </a:r>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51"/>
        <p:cNvGrpSpPr/>
        <p:nvPr/>
      </p:nvGrpSpPr>
      <p:grpSpPr>
        <a:xfrm>
          <a:off x="0" y="0"/>
          <a:ext cx="0" cy="0"/>
          <a:chOff x="0" y="0"/>
          <a:chExt cx="0" cy="0"/>
        </a:xfrm>
      </p:grpSpPr>
      <p:sp>
        <p:nvSpPr>
          <p:cNvPr id="5653" name="Google Shape;5653;p30"/>
          <p:cNvSpPr txBox="1">
            <a:spLocks noGrp="1"/>
          </p:cNvSpPr>
          <p:nvPr>
            <p:ph type="title"/>
          </p:nvPr>
        </p:nvSpPr>
        <p:spPr>
          <a:xfrm>
            <a:off x="9144000" y="3822870"/>
            <a:ext cx="7704000" cy="4848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endParaRPr sz="4000" dirty="0"/>
          </a:p>
        </p:txBody>
      </p:sp>
      <p:sp>
        <p:nvSpPr>
          <p:cNvPr id="5654" name="Google Shape;5654;p30"/>
          <p:cNvSpPr txBox="1">
            <a:spLocks noGrp="1"/>
          </p:cNvSpPr>
          <p:nvPr>
            <p:ph type="body" idx="1"/>
          </p:nvPr>
        </p:nvSpPr>
        <p:spPr>
          <a:xfrm>
            <a:off x="553475" y="1285819"/>
            <a:ext cx="7704000" cy="3416400"/>
          </a:xfrm>
          <a:prstGeom prst="rect">
            <a:avLst/>
          </a:prstGeom>
        </p:spPr>
        <p:txBody>
          <a:bodyPr spcFirstLastPara="1" wrap="square" lIns="91425" tIns="91425" rIns="91425" bIns="91425" anchor="t" anchorCtr="0">
            <a:noAutofit/>
          </a:bodyPr>
          <a:lstStyle/>
          <a:p>
            <a:pPr marL="342900" indent="-342900">
              <a:lnSpc>
                <a:spcPct val="150000"/>
              </a:lnSpc>
              <a:buSzPct val="116000"/>
              <a:buFont typeface="Wingdings" panose="05000000000000000000" pitchFamily="2" charset="2"/>
              <a:buChar char="Ø"/>
            </a:pPr>
            <a:r>
              <a:rPr lang="en-US" sz="1800" b="1" dirty="0">
                <a:solidFill>
                  <a:schemeClr val="dk1"/>
                </a:solidFill>
                <a:latin typeface="Oswald Light" panose="00000400000000000000" pitchFamily="2" charset="0"/>
                <a:sym typeface="Oswald Light"/>
              </a:rPr>
              <a:t>EARLY EXPERIMENT</a:t>
            </a:r>
            <a:r>
              <a:rPr lang="en-US" sz="1800" dirty="0">
                <a:solidFill>
                  <a:schemeClr val="dk1"/>
                </a:solidFill>
                <a:latin typeface="Oswald Light" panose="00000400000000000000" pitchFamily="2" charset="0"/>
                <a:sym typeface="Oswald Light"/>
              </a:rPr>
              <a:t>: THE CONCEPT OF CLOUD SEEDING WAS FIRST EXPLORED IN THE 1940s BY DR. VINCENT SCHAEFER AND IRVING LAMGUIR IN THE UNITED STATES. </a:t>
            </a:r>
            <a:r>
              <a:rPr lang="en-US" sz="1800" dirty="0">
                <a:solidFill>
                  <a:schemeClr val="dk1"/>
                </a:solidFill>
                <a:latin typeface="Oswald Light" panose="00000400000000000000" pitchFamily="2" charset="0"/>
              </a:rPr>
              <a:t>THEY DISCOVERED THAT INTRODUCING DRY ICE (SOLID CARBON DIOXIDE) INTO THE CLOUDS COULD INITIATE PRECIPITATION.</a:t>
            </a:r>
          </a:p>
          <a:p>
            <a:pPr marL="342900" indent="-342900">
              <a:lnSpc>
                <a:spcPct val="150000"/>
              </a:lnSpc>
              <a:buSzPct val="116000"/>
              <a:buFont typeface="Wingdings" panose="05000000000000000000" pitchFamily="2" charset="2"/>
              <a:buChar char="Ø"/>
            </a:pPr>
            <a:r>
              <a:rPr lang="en-US" sz="1800" b="1" dirty="0">
                <a:solidFill>
                  <a:schemeClr val="dk1"/>
                </a:solidFill>
                <a:latin typeface="Oswald Light" panose="00000400000000000000" pitchFamily="2" charset="0"/>
                <a:sym typeface="Oswald Light"/>
              </a:rPr>
              <a:t>SILVER IODIDE</a:t>
            </a:r>
            <a:r>
              <a:rPr lang="en-US" sz="1800" dirty="0">
                <a:solidFill>
                  <a:schemeClr val="dk1"/>
                </a:solidFill>
                <a:latin typeface="Oswald Light" panose="00000400000000000000" pitchFamily="2" charset="0"/>
                <a:sym typeface="Oswald Light"/>
              </a:rPr>
              <a:t>: BERNARD VON</a:t>
            </a:r>
            <a:r>
              <a:rPr lang="en-US" sz="1800" dirty="0">
                <a:solidFill>
                  <a:schemeClr val="dk1"/>
                </a:solidFill>
                <a:latin typeface="Oswald Light" panose="00000400000000000000" pitchFamily="2" charset="0"/>
              </a:rPr>
              <a:t>NEGUT, ANOTHER RESEARCHER, LATER DISCOVERED THAT SILVER IODIDE COULD ALSO BE USED AS A SEEDING AGENT, AS IT HAS A CRYSTALLINE STRUCTURE SIMILAR TO ICE.</a:t>
            </a:r>
            <a:endParaRPr lang="en-IN" sz="1800" dirty="0">
              <a:solidFill>
                <a:schemeClr val="dk1"/>
              </a:solidFill>
              <a:latin typeface="Oswald Light" panose="00000400000000000000" pitchFamily="2" charset="0"/>
              <a:sym typeface="Oswald Light"/>
            </a:endParaRPr>
          </a:p>
        </p:txBody>
      </p:sp>
      <p:sp>
        <p:nvSpPr>
          <p:cNvPr id="2" name="Google Shape;5619;p29">
            <a:extLst>
              <a:ext uri="{FF2B5EF4-FFF2-40B4-BE49-F238E27FC236}">
                <a16:creationId xmlns:a16="http://schemas.microsoft.com/office/drawing/2014/main" id="{3F6ECF3F-BFA1-4756-9AC9-4F2EDF7B2E4F}"/>
              </a:ext>
            </a:extLst>
          </p:cNvPr>
          <p:cNvSpPr/>
          <p:nvPr/>
        </p:nvSpPr>
        <p:spPr>
          <a:xfrm>
            <a:off x="416312" y="334536"/>
            <a:ext cx="8311375" cy="593225"/>
          </a:xfrm>
          <a:custGeom>
            <a:avLst/>
            <a:gdLst/>
            <a:ahLst/>
            <a:cxnLst/>
            <a:rect l="l" t="t" r="r" b="b"/>
            <a:pathLst>
              <a:path w="272511" h="143593" extrusionOk="0">
                <a:moveTo>
                  <a:pt x="251027" y="1"/>
                </a:moveTo>
                <a:cubicBezTo>
                  <a:pt x="245294" y="1"/>
                  <a:pt x="237572" y="381"/>
                  <a:pt x="227184" y="1118"/>
                </a:cubicBezTo>
                <a:cubicBezTo>
                  <a:pt x="222766" y="1431"/>
                  <a:pt x="215826" y="1538"/>
                  <a:pt x="208362" y="1538"/>
                </a:cubicBezTo>
                <a:cubicBezTo>
                  <a:pt x="195627" y="1538"/>
                  <a:pt x="181370" y="1225"/>
                  <a:pt x="175522" y="1083"/>
                </a:cubicBezTo>
                <a:cubicBezTo>
                  <a:pt x="174989" y="1069"/>
                  <a:pt x="173989" y="1063"/>
                  <a:pt x="172589" y="1063"/>
                </a:cubicBezTo>
                <a:cubicBezTo>
                  <a:pt x="157097" y="1063"/>
                  <a:pt x="92556" y="1810"/>
                  <a:pt x="67749" y="1810"/>
                </a:cubicBezTo>
                <a:cubicBezTo>
                  <a:pt x="64700" y="1810"/>
                  <a:pt x="62251" y="1799"/>
                  <a:pt x="60567" y="1773"/>
                </a:cubicBezTo>
                <a:cubicBezTo>
                  <a:pt x="46982" y="1571"/>
                  <a:pt x="33386" y="1368"/>
                  <a:pt x="19800" y="1166"/>
                </a:cubicBezTo>
                <a:cubicBezTo>
                  <a:pt x="17432" y="1135"/>
                  <a:pt x="14473" y="590"/>
                  <a:pt x="11780" y="590"/>
                </a:cubicBezTo>
                <a:cubicBezTo>
                  <a:pt x="9383" y="590"/>
                  <a:pt x="7196" y="1021"/>
                  <a:pt x="5823" y="2631"/>
                </a:cubicBezTo>
                <a:cubicBezTo>
                  <a:pt x="4287" y="4428"/>
                  <a:pt x="4334" y="8857"/>
                  <a:pt x="4656" y="11203"/>
                </a:cubicBezTo>
                <a:cubicBezTo>
                  <a:pt x="9073" y="43898"/>
                  <a:pt x="0" y="111168"/>
                  <a:pt x="4656" y="141183"/>
                </a:cubicBezTo>
                <a:cubicBezTo>
                  <a:pt x="4906" y="142791"/>
                  <a:pt x="7144" y="142993"/>
                  <a:pt x="8763" y="143076"/>
                </a:cubicBezTo>
                <a:cubicBezTo>
                  <a:pt x="16269" y="143444"/>
                  <a:pt x="22992" y="143592"/>
                  <a:pt x="29104" y="143592"/>
                </a:cubicBezTo>
                <a:cubicBezTo>
                  <a:pt x="54639" y="143592"/>
                  <a:pt x="69514" y="141003"/>
                  <a:pt x="86318" y="141003"/>
                </a:cubicBezTo>
                <a:cubicBezTo>
                  <a:pt x="90106" y="141003"/>
                  <a:pt x="93992" y="141135"/>
                  <a:pt x="98120" y="141457"/>
                </a:cubicBezTo>
                <a:cubicBezTo>
                  <a:pt x="109441" y="142339"/>
                  <a:pt x="120783" y="142673"/>
                  <a:pt x="132134" y="142673"/>
                </a:cubicBezTo>
                <a:cubicBezTo>
                  <a:pt x="152645" y="142673"/>
                  <a:pt x="173184" y="141583"/>
                  <a:pt x="193679" y="140671"/>
                </a:cubicBezTo>
                <a:cubicBezTo>
                  <a:pt x="194430" y="140638"/>
                  <a:pt x="195267" y="140623"/>
                  <a:pt x="196181" y="140623"/>
                </a:cubicBezTo>
                <a:cubicBezTo>
                  <a:pt x="207210" y="140623"/>
                  <a:pt x="229426" y="142867"/>
                  <a:pt x="245705" y="142867"/>
                </a:cubicBezTo>
                <a:cubicBezTo>
                  <a:pt x="255508" y="142867"/>
                  <a:pt x="263157" y="142053"/>
                  <a:pt x="264914" y="139445"/>
                </a:cubicBezTo>
                <a:cubicBezTo>
                  <a:pt x="272511" y="128170"/>
                  <a:pt x="267462" y="96213"/>
                  <a:pt x="268034" y="81259"/>
                </a:cubicBezTo>
                <a:cubicBezTo>
                  <a:pt x="269272" y="49362"/>
                  <a:pt x="268332" y="42707"/>
                  <a:pt x="267308" y="7107"/>
                </a:cubicBezTo>
                <a:cubicBezTo>
                  <a:pt x="267164" y="2261"/>
                  <a:pt x="265009" y="1"/>
                  <a:pt x="2510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6000" dirty="0">
              <a:solidFill>
                <a:srgbClr val="EE6137"/>
              </a:solidFill>
              <a:latin typeface="Barrio"/>
              <a:ea typeface="Barrio"/>
              <a:cs typeface="Barrio"/>
              <a:sym typeface="Barrio"/>
            </a:endParaRPr>
          </a:p>
        </p:txBody>
      </p:sp>
      <p:sp>
        <p:nvSpPr>
          <p:cNvPr id="4" name="TextBox 3">
            <a:extLst>
              <a:ext uri="{FF2B5EF4-FFF2-40B4-BE49-F238E27FC236}">
                <a16:creationId xmlns:a16="http://schemas.microsoft.com/office/drawing/2014/main" id="{E901DA8B-B9A9-68F3-57F9-0D0BBA746F04}"/>
              </a:ext>
            </a:extLst>
          </p:cNvPr>
          <p:cNvSpPr txBox="1"/>
          <p:nvPr/>
        </p:nvSpPr>
        <p:spPr>
          <a:xfrm>
            <a:off x="2276475" y="334536"/>
            <a:ext cx="7707630" cy="707886"/>
          </a:xfrm>
          <a:prstGeom prst="rect">
            <a:avLst/>
          </a:prstGeom>
          <a:noFill/>
        </p:spPr>
        <p:txBody>
          <a:bodyPr wrap="square">
            <a:spAutoFit/>
          </a:bodyPr>
          <a:lstStyle/>
          <a:p>
            <a:r>
              <a:rPr lang="en-US" sz="4000" b="1" dirty="0">
                <a:latin typeface="Amatic SC" panose="00000500000000000000" pitchFamily="2" charset="-79"/>
                <a:cs typeface="Amatic SC" panose="00000500000000000000" pitchFamily="2" charset="-79"/>
              </a:rPr>
              <a:t>HISTORY AND DEVELOPMENT</a:t>
            </a:r>
            <a:endParaRPr lang="en-IN" sz="4000" b="1" dirty="0">
              <a:latin typeface="Amatic SC" panose="00000500000000000000" pitchFamily="2" charset="-79"/>
              <a:cs typeface="Amatic SC" panose="00000500000000000000" pitchFamily="2" charset="-79"/>
            </a:endParaRPr>
          </a:p>
        </p:txBody>
      </p:sp>
    </p:spTree>
    <p:extLst>
      <p:ext uri="{BB962C8B-B14F-4D97-AF65-F5344CB8AC3E}">
        <p14:creationId xmlns:p14="http://schemas.microsoft.com/office/powerpoint/2010/main" val="409739032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54">
                                            <p:txEl>
                                              <p:pRg st="0" end="0"/>
                                            </p:txEl>
                                          </p:spTgt>
                                        </p:tgtEl>
                                        <p:attrNameLst>
                                          <p:attrName>style.visibility</p:attrName>
                                        </p:attrNameLst>
                                      </p:cBhvr>
                                      <p:to>
                                        <p:strVal val="visible"/>
                                      </p:to>
                                    </p:set>
                                    <p:animEffect transition="in" filter="fade">
                                      <p:cBhvr>
                                        <p:cTn id="7" dur="250"/>
                                        <p:tgtEl>
                                          <p:spTgt spid="56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54">
                                            <p:txEl>
                                              <p:pRg st="1" end="1"/>
                                            </p:txEl>
                                          </p:spTgt>
                                        </p:tgtEl>
                                        <p:attrNameLst>
                                          <p:attrName>style.visibility</p:attrName>
                                        </p:attrNameLst>
                                      </p:cBhvr>
                                      <p:to>
                                        <p:strVal val="visible"/>
                                      </p:to>
                                    </p:set>
                                    <p:animEffect transition="in" filter="fade">
                                      <p:cBhvr>
                                        <p:cTn id="12" dur="250"/>
                                        <p:tgtEl>
                                          <p:spTgt spid="565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51"/>
        <p:cNvGrpSpPr/>
        <p:nvPr/>
      </p:nvGrpSpPr>
      <p:grpSpPr>
        <a:xfrm>
          <a:off x="0" y="0"/>
          <a:ext cx="0" cy="0"/>
          <a:chOff x="0" y="0"/>
          <a:chExt cx="0" cy="0"/>
        </a:xfrm>
      </p:grpSpPr>
      <p:sp>
        <p:nvSpPr>
          <p:cNvPr id="5653" name="Google Shape;5653;p30"/>
          <p:cNvSpPr txBox="1">
            <a:spLocks noGrp="1"/>
          </p:cNvSpPr>
          <p:nvPr>
            <p:ph type="title"/>
          </p:nvPr>
        </p:nvSpPr>
        <p:spPr>
          <a:xfrm>
            <a:off x="1089660" y="441282"/>
            <a:ext cx="6812281" cy="48648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endParaRPr sz="4000" dirty="0"/>
          </a:p>
        </p:txBody>
      </p:sp>
      <p:sp>
        <p:nvSpPr>
          <p:cNvPr id="5654" name="Google Shape;5654;p30"/>
          <p:cNvSpPr txBox="1">
            <a:spLocks noGrp="1"/>
          </p:cNvSpPr>
          <p:nvPr>
            <p:ph type="body" idx="1"/>
          </p:nvPr>
        </p:nvSpPr>
        <p:spPr>
          <a:xfrm>
            <a:off x="553475" y="1285819"/>
            <a:ext cx="7704000" cy="3416400"/>
          </a:xfrm>
          <a:prstGeom prst="rect">
            <a:avLst/>
          </a:prstGeom>
        </p:spPr>
        <p:txBody>
          <a:bodyPr spcFirstLastPara="1" wrap="square" lIns="91425" tIns="91425" rIns="91425" bIns="91425" anchor="t" anchorCtr="0">
            <a:noAutofit/>
          </a:bodyPr>
          <a:lstStyle/>
          <a:p>
            <a:pPr marL="285750" indent="-285750">
              <a:lnSpc>
                <a:spcPct val="150000"/>
              </a:lnSpc>
              <a:buSzPct val="116000"/>
              <a:buFont typeface="Wingdings" panose="05000000000000000000" pitchFamily="2" charset="2"/>
              <a:buChar char="Ø"/>
            </a:pPr>
            <a:r>
              <a:rPr lang="en-US" sz="1800" b="1" dirty="0">
                <a:solidFill>
                  <a:schemeClr val="dk1"/>
                </a:solidFill>
                <a:latin typeface="Oswald Light" panose="00000400000000000000" pitchFamily="2" charset="0"/>
                <a:sym typeface="Oswald Light"/>
              </a:rPr>
              <a:t>STATIC CLOUD SEEDING</a:t>
            </a:r>
            <a:r>
              <a:rPr lang="en-US" sz="1800" dirty="0">
                <a:solidFill>
                  <a:schemeClr val="dk1"/>
                </a:solidFill>
                <a:latin typeface="Oswald Light" panose="00000400000000000000" pitchFamily="2" charset="0"/>
                <a:sym typeface="Oswald Light"/>
              </a:rPr>
              <a:t>: THIS INVOLVES DISPERSING CLOUD SEEDING AAGENTS LIKE SILVER IODIDE OR POTASSIUM IODIDE INTO CLOUDS. THESE PARCTICLES PROVIDE A SURFACE FOR WATER VAPOR TO CONDENSE INTODROPLETS, LEADING TO RAIN.</a:t>
            </a:r>
          </a:p>
          <a:p>
            <a:pPr marL="285750" indent="-285750">
              <a:lnSpc>
                <a:spcPct val="150000"/>
              </a:lnSpc>
              <a:buSzPct val="116000"/>
              <a:buFont typeface="Wingdings" panose="05000000000000000000" pitchFamily="2" charset="2"/>
              <a:buChar char="Ø"/>
            </a:pPr>
            <a:r>
              <a:rPr lang="en-US" sz="1800" b="1" dirty="0">
                <a:solidFill>
                  <a:schemeClr val="dk1"/>
                </a:solidFill>
                <a:latin typeface="Oswald Light" panose="00000400000000000000" pitchFamily="2" charset="0"/>
              </a:rPr>
              <a:t>DYNAMIC CLOUD SEEDING</a:t>
            </a:r>
            <a:r>
              <a:rPr lang="en-US" sz="1800" dirty="0">
                <a:solidFill>
                  <a:schemeClr val="dk1"/>
                </a:solidFill>
                <a:latin typeface="Oswald Light" panose="00000400000000000000" pitchFamily="2" charset="0"/>
              </a:rPr>
              <a:t>: THIS METHOD AIMS TO INCTEASE AIR TURBULENCE TO PROMOTE THE VERTICAL GROWTH OF CLOUDS, WHICH CAN ENHANCE PRECIPITATION.</a:t>
            </a:r>
          </a:p>
          <a:p>
            <a:pPr marL="285750" indent="-285750">
              <a:lnSpc>
                <a:spcPct val="150000"/>
              </a:lnSpc>
              <a:buSzPct val="116000"/>
              <a:buFont typeface="Wingdings" panose="05000000000000000000" pitchFamily="2" charset="2"/>
              <a:buChar char="Ø"/>
            </a:pPr>
            <a:r>
              <a:rPr lang="en-US" sz="1800" b="1" dirty="0">
                <a:solidFill>
                  <a:schemeClr val="dk1"/>
                </a:solidFill>
                <a:latin typeface="Oswald Light" panose="00000400000000000000" pitchFamily="2" charset="0"/>
                <a:sym typeface="Oswald Light"/>
              </a:rPr>
              <a:t>HYGROSCOPIC CLOUD SEEDING</a:t>
            </a:r>
            <a:r>
              <a:rPr lang="en-US" sz="1800" dirty="0">
                <a:solidFill>
                  <a:schemeClr val="dk1"/>
                </a:solidFill>
                <a:latin typeface="Oswald Light" panose="00000400000000000000" pitchFamily="2" charset="0"/>
              </a:rPr>
              <a:t>: IN THIS TECHNIQUE, SUBSTANCES LIKE SODIUM CHLORIDE (TABLE SALT) ARE USED TO ENCOURAGE THE FORMATION OF LARGER DROPLETS, WHICH CAN MERGE AND FALL AS RAIN.</a:t>
            </a:r>
            <a:endParaRPr lang="en-IN" sz="1800" dirty="0">
              <a:solidFill>
                <a:schemeClr val="dk1"/>
              </a:solidFill>
              <a:latin typeface="Oswald Light" panose="00000400000000000000" pitchFamily="2" charset="0"/>
              <a:sym typeface="Oswald Light"/>
            </a:endParaRPr>
          </a:p>
        </p:txBody>
      </p:sp>
      <p:sp>
        <p:nvSpPr>
          <p:cNvPr id="3" name="Google Shape;5619;p29">
            <a:extLst>
              <a:ext uri="{FF2B5EF4-FFF2-40B4-BE49-F238E27FC236}">
                <a16:creationId xmlns:a16="http://schemas.microsoft.com/office/drawing/2014/main" id="{837387D3-6C6E-67FC-8E60-8258383D082A}"/>
              </a:ext>
            </a:extLst>
          </p:cNvPr>
          <p:cNvSpPr/>
          <p:nvPr/>
        </p:nvSpPr>
        <p:spPr>
          <a:xfrm>
            <a:off x="416312" y="334536"/>
            <a:ext cx="8311375" cy="593225"/>
          </a:xfrm>
          <a:custGeom>
            <a:avLst/>
            <a:gdLst/>
            <a:ahLst/>
            <a:cxnLst/>
            <a:rect l="l" t="t" r="r" b="b"/>
            <a:pathLst>
              <a:path w="272511" h="143593" extrusionOk="0">
                <a:moveTo>
                  <a:pt x="251027" y="1"/>
                </a:moveTo>
                <a:cubicBezTo>
                  <a:pt x="245294" y="1"/>
                  <a:pt x="237572" y="381"/>
                  <a:pt x="227184" y="1118"/>
                </a:cubicBezTo>
                <a:cubicBezTo>
                  <a:pt x="222766" y="1431"/>
                  <a:pt x="215826" y="1538"/>
                  <a:pt x="208362" y="1538"/>
                </a:cubicBezTo>
                <a:cubicBezTo>
                  <a:pt x="195627" y="1538"/>
                  <a:pt x="181370" y="1225"/>
                  <a:pt x="175522" y="1083"/>
                </a:cubicBezTo>
                <a:cubicBezTo>
                  <a:pt x="174989" y="1069"/>
                  <a:pt x="173989" y="1063"/>
                  <a:pt x="172589" y="1063"/>
                </a:cubicBezTo>
                <a:cubicBezTo>
                  <a:pt x="157097" y="1063"/>
                  <a:pt x="92556" y="1810"/>
                  <a:pt x="67749" y="1810"/>
                </a:cubicBezTo>
                <a:cubicBezTo>
                  <a:pt x="64700" y="1810"/>
                  <a:pt x="62251" y="1799"/>
                  <a:pt x="60567" y="1773"/>
                </a:cubicBezTo>
                <a:cubicBezTo>
                  <a:pt x="46982" y="1571"/>
                  <a:pt x="33386" y="1368"/>
                  <a:pt x="19800" y="1166"/>
                </a:cubicBezTo>
                <a:cubicBezTo>
                  <a:pt x="17432" y="1135"/>
                  <a:pt x="14473" y="590"/>
                  <a:pt x="11780" y="590"/>
                </a:cubicBezTo>
                <a:cubicBezTo>
                  <a:pt x="9383" y="590"/>
                  <a:pt x="7196" y="1021"/>
                  <a:pt x="5823" y="2631"/>
                </a:cubicBezTo>
                <a:cubicBezTo>
                  <a:pt x="4287" y="4428"/>
                  <a:pt x="4334" y="8857"/>
                  <a:pt x="4656" y="11203"/>
                </a:cubicBezTo>
                <a:cubicBezTo>
                  <a:pt x="9073" y="43898"/>
                  <a:pt x="0" y="111168"/>
                  <a:pt x="4656" y="141183"/>
                </a:cubicBezTo>
                <a:cubicBezTo>
                  <a:pt x="4906" y="142791"/>
                  <a:pt x="7144" y="142993"/>
                  <a:pt x="8763" y="143076"/>
                </a:cubicBezTo>
                <a:cubicBezTo>
                  <a:pt x="16269" y="143444"/>
                  <a:pt x="22992" y="143592"/>
                  <a:pt x="29104" y="143592"/>
                </a:cubicBezTo>
                <a:cubicBezTo>
                  <a:pt x="54639" y="143592"/>
                  <a:pt x="69514" y="141003"/>
                  <a:pt x="86318" y="141003"/>
                </a:cubicBezTo>
                <a:cubicBezTo>
                  <a:pt x="90106" y="141003"/>
                  <a:pt x="93992" y="141135"/>
                  <a:pt x="98120" y="141457"/>
                </a:cubicBezTo>
                <a:cubicBezTo>
                  <a:pt x="109441" y="142339"/>
                  <a:pt x="120783" y="142673"/>
                  <a:pt x="132134" y="142673"/>
                </a:cubicBezTo>
                <a:cubicBezTo>
                  <a:pt x="152645" y="142673"/>
                  <a:pt x="173184" y="141583"/>
                  <a:pt x="193679" y="140671"/>
                </a:cubicBezTo>
                <a:cubicBezTo>
                  <a:pt x="194430" y="140638"/>
                  <a:pt x="195267" y="140623"/>
                  <a:pt x="196181" y="140623"/>
                </a:cubicBezTo>
                <a:cubicBezTo>
                  <a:pt x="207210" y="140623"/>
                  <a:pt x="229426" y="142867"/>
                  <a:pt x="245705" y="142867"/>
                </a:cubicBezTo>
                <a:cubicBezTo>
                  <a:pt x="255508" y="142867"/>
                  <a:pt x="263157" y="142053"/>
                  <a:pt x="264914" y="139445"/>
                </a:cubicBezTo>
                <a:cubicBezTo>
                  <a:pt x="272511" y="128170"/>
                  <a:pt x="267462" y="96213"/>
                  <a:pt x="268034" y="81259"/>
                </a:cubicBezTo>
                <a:cubicBezTo>
                  <a:pt x="269272" y="49362"/>
                  <a:pt x="268332" y="42707"/>
                  <a:pt x="267308" y="7107"/>
                </a:cubicBezTo>
                <a:cubicBezTo>
                  <a:pt x="267164" y="2261"/>
                  <a:pt x="265009" y="1"/>
                  <a:pt x="2510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000" b="1" dirty="0">
                <a:solidFill>
                  <a:schemeClr val="tx1"/>
                </a:solidFill>
                <a:latin typeface="Amatic SC" panose="00000500000000000000" pitchFamily="2" charset="-79"/>
                <a:ea typeface="Barrio"/>
                <a:cs typeface="Amatic SC" panose="00000500000000000000" pitchFamily="2" charset="-79"/>
                <a:sym typeface="Barrio"/>
              </a:rPr>
              <a:t>TECHNIQUES OF CLOUD SEEDING</a:t>
            </a:r>
            <a:endParaRPr sz="4000" b="1" dirty="0">
              <a:solidFill>
                <a:schemeClr val="tx1"/>
              </a:solidFill>
              <a:latin typeface="Amatic SC" panose="00000500000000000000" pitchFamily="2" charset="-79"/>
              <a:ea typeface="Barrio"/>
              <a:cs typeface="Amatic SC" panose="00000500000000000000" pitchFamily="2" charset="-79"/>
              <a:sym typeface="Barrio"/>
            </a:endParaRPr>
          </a:p>
        </p:txBody>
      </p:sp>
    </p:spTree>
    <p:extLst>
      <p:ext uri="{BB962C8B-B14F-4D97-AF65-F5344CB8AC3E}">
        <p14:creationId xmlns:p14="http://schemas.microsoft.com/office/powerpoint/2010/main" val="9589763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54">
                                            <p:txEl>
                                              <p:pRg st="0" end="0"/>
                                            </p:txEl>
                                          </p:spTgt>
                                        </p:tgtEl>
                                        <p:attrNameLst>
                                          <p:attrName>style.visibility</p:attrName>
                                        </p:attrNameLst>
                                      </p:cBhvr>
                                      <p:to>
                                        <p:strVal val="visible"/>
                                      </p:to>
                                    </p:set>
                                    <p:animEffect transition="in" filter="fade">
                                      <p:cBhvr>
                                        <p:cTn id="7" dur="250"/>
                                        <p:tgtEl>
                                          <p:spTgt spid="56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54">
                                            <p:txEl>
                                              <p:pRg st="1" end="1"/>
                                            </p:txEl>
                                          </p:spTgt>
                                        </p:tgtEl>
                                        <p:attrNameLst>
                                          <p:attrName>style.visibility</p:attrName>
                                        </p:attrNameLst>
                                      </p:cBhvr>
                                      <p:to>
                                        <p:strVal val="visible"/>
                                      </p:to>
                                    </p:set>
                                    <p:animEffect transition="in" filter="fade">
                                      <p:cBhvr>
                                        <p:cTn id="12" dur="250"/>
                                        <p:tgtEl>
                                          <p:spTgt spid="56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54">
                                            <p:txEl>
                                              <p:pRg st="2" end="2"/>
                                            </p:txEl>
                                          </p:spTgt>
                                        </p:tgtEl>
                                        <p:attrNameLst>
                                          <p:attrName>style.visibility</p:attrName>
                                        </p:attrNameLst>
                                      </p:cBhvr>
                                      <p:to>
                                        <p:strVal val="visible"/>
                                      </p:to>
                                    </p:set>
                                    <p:animEffect transition="in" filter="fade">
                                      <p:cBhvr>
                                        <p:cTn id="17" dur="250"/>
                                        <p:tgtEl>
                                          <p:spTgt spid="56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51"/>
        <p:cNvGrpSpPr/>
        <p:nvPr/>
      </p:nvGrpSpPr>
      <p:grpSpPr>
        <a:xfrm>
          <a:off x="0" y="0"/>
          <a:ext cx="0" cy="0"/>
          <a:chOff x="0" y="0"/>
          <a:chExt cx="0" cy="0"/>
        </a:xfrm>
      </p:grpSpPr>
      <p:sp>
        <p:nvSpPr>
          <p:cNvPr id="5654" name="Google Shape;5654;p30"/>
          <p:cNvSpPr txBox="1">
            <a:spLocks noGrp="1"/>
          </p:cNvSpPr>
          <p:nvPr>
            <p:ph type="body" idx="1"/>
          </p:nvPr>
        </p:nvSpPr>
        <p:spPr>
          <a:xfrm>
            <a:off x="9664391" y="4051609"/>
            <a:ext cx="4466060" cy="1550141"/>
          </a:xfrm>
          <a:prstGeom prst="rect">
            <a:avLst/>
          </a:prstGeom>
        </p:spPr>
        <p:txBody>
          <a:bodyPr spcFirstLastPara="1" wrap="square" lIns="91425" tIns="91425" rIns="91425" bIns="91425" anchor="t" anchorCtr="0">
            <a:noAutofit/>
          </a:bodyPr>
          <a:lstStyle/>
          <a:p>
            <a:pPr marL="152400" indent="0">
              <a:buNone/>
            </a:pPr>
            <a:r>
              <a:rPr lang="en-US" sz="2000" b="1" dirty="0"/>
              <a:t> </a:t>
            </a:r>
            <a:endParaRPr lang="en-US" sz="1800" dirty="0">
              <a:solidFill>
                <a:schemeClr val="dk1"/>
              </a:solidFill>
              <a:latin typeface="Oswald Light" panose="00000400000000000000" pitchFamily="2" charset="0"/>
              <a:sym typeface="Oswald Light"/>
            </a:endParaRPr>
          </a:p>
        </p:txBody>
      </p:sp>
      <p:sp>
        <p:nvSpPr>
          <p:cNvPr id="2" name="Google Shape;5664;p31">
            <a:extLst>
              <a:ext uri="{FF2B5EF4-FFF2-40B4-BE49-F238E27FC236}">
                <a16:creationId xmlns:a16="http://schemas.microsoft.com/office/drawing/2014/main" id="{2876DEB7-8EB4-37A7-32AD-EB8A4560E522}"/>
              </a:ext>
            </a:extLst>
          </p:cNvPr>
          <p:cNvSpPr>
            <a:spLocks noGrp="1"/>
          </p:cNvSpPr>
          <p:nvPr>
            <p:ph type="title"/>
          </p:nvPr>
        </p:nvSpPr>
        <p:spPr>
          <a:xfrm>
            <a:off x="929268" y="441325"/>
            <a:ext cx="6973307" cy="681231"/>
          </a:xfrm>
          <a:custGeom>
            <a:avLst/>
            <a:gdLst/>
            <a:ahLst/>
            <a:cxnLst/>
            <a:rect l="l" t="t" r="r" b="b"/>
            <a:pathLst>
              <a:path w="272511" h="143593" extrusionOk="0">
                <a:moveTo>
                  <a:pt x="251027" y="1"/>
                </a:moveTo>
                <a:cubicBezTo>
                  <a:pt x="245294" y="1"/>
                  <a:pt x="237572" y="381"/>
                  <a:pt x="227184" y="1118"/>
                </a:cubicBezTo>
                <a:cubicBezTo>
                  <a:pt x="222766" y="1431"/>
                  <a:pt x="215826" y="1538"/>
                  <a:pt x="208362" y="1538"/>
                </a:cubicBezTo>
                <a:cubicBezTo>
                  <a:pt x="195627" y="1538"/>
                  <a:pt x="181370" y="1225"/>
                  <a:pt x="175522" y="1083"/>
                </a:cubicBezTo>
                <a:cubicBezTo>
                  <a:pt x="174989" y="1069"/>
                  <a:pt x="173989" y="1063"/>
                  <a:pt x="172589" y="1063"/>
                </a:cubicBezTo>
                <a:cubicBezTo>
                  <a:pt x="157097" y="1063"/>
                  <a:pt x="92556" y="1810"/>
                  <a:pt x="67749" y="1810"/>
                </a:cubicBezTo>
                <a:cubicBezTo>
                  <a:pt x="64700" y="1810"/>
                  <a:pt x="62251" y="1799"/>
                  <a:pt x="60567" y="1773"/>
                </a:cubicBezTo>
                <a:cubicBezTo>
                  <a:pt x="46982" y="1571"/>
                  <a:pt x="33386" y="1368"/>
                  <a:pt x="19800" y="1166"/>
                </a:cubicBezTo>
                <a:cubicBezTo>
                  <a:pt x="17432" y="1135"/>
                  <a:pt x="14473" y="590"/>
                  <a:pt x="11780" y="590"/>
                </a:cubicBezTo>
                <a:cubicBezTo>
                  <a:pt x="9383" y="590"/>
                  <a:pt x="7196" y="1021"/>
                  <a:pt x="5823" y="2631"/>
                </a:cubicBezTo>
                <a:cubicBezTo>
                  <a:pt x="4287" y="4428"/>
                  <a:pt x="4334" y="8857"/>
                  <a:pt x="4656" y="11203"/>
                </a:cubicBezTo>
                <a:cubicBezTo>
                  <a:pt x="9073" y="43898"/>
                  <a:pt x="0" y="111168"/>
                  <a:pt x="4656" y="141183"/>
                </a:cubicBezTo>
                <a:cubicBezTo>
                  <a:pt x="4906" y="142791"/>
                  <a:pt x="7144" y="142993"/>
                  <a:pt x="8763" y="143076"/>
                </a:cubicBezTo>
                <a:cubicBezTo>
                  <a:pt x="16269" y="143444"/>
                  <a:pt x="22992" y="143592"/>
                  <a:pt x="29104" y="143592"/>
                </a:cubicBezTo>
                <a:cubicBezTo>
                  <a:pt x="54639" y="143592"/>
                  <a:pt x="69514" y="141003"/>
                  <a:pt x="86318" y="141003"/>
                </a:cubicBezTo>
                <a:cubicBezTo>
                  <a:pt x="90106" y="141003"/>
                  <a:pt x="93992" y="141135"/>
                  <a:pt x="98120" y="141457"/>
                </a:cubicBezTo>
                <a:cubicBezTo>
                  <a:pt x="109441" y="142339"/>
                  <a:pt x="120783" y="142673"/>
                  <a:pt x="132134" y="142673"/>
                </a:cubicBezTo>
                <a:cubicBezTo>
                  <a:pt x="152645" y="142673"/>
                  <a:pt x="173184" y="141583"/>
                  <a:pt x="193679" y="140671"/>
                </a:cubicBezTo>
                <a:cubicBezTo>
                  <a:pt x="194430" y="140638"/>
                  <a:pt x="195267" y="140623"/>
                  <a:pt x="196181" y="140623"/>
                </a:cubicBezTo>
                <a:cubicBezTo>
                  <a:pt x="207210" y="140623"/>
                  <a:pt x="229426" y="142867"/>
                  <a:pt x="245705" y="142867"/>
                </a:cubicBezTo>
                <a:cubicBezTo>
                  <a:pt x="255508" y="142867"/>
                  <a:pt x="263157" y="142053"/>
                  <a:pt x="264914" y="139445"/>
                </a:cubicBezTo>
                <a:cubicBezTo>
                  <a:pt x="272511" y="128170"/>
                  <a:pt x="267462" y="96213"/>
                  <a:pt x="268034" y="81259"/>
                </a:cubicBezTo>
                <a:cubicBezTo>
                  <a:pt x="269272" y="49362"/>
                  <a:pt x="268332" y="42707"/>
                  <a:pt x="267308" y="7107"/>
                </a:cubicBezTo>
                <a:cubicBezTo>
                  <a:pt x="267164" y="2261"/>
                  <a:pt x="265009" y="1"/>
                  <a:pt x="251027" y="1"/>
                </a:cubicBezTo>
                <a:close/>
              </a:path>
            </a:pathLst>
          </a:custGeom>
          <a:solidFill>
            <a:schemeClr val="accent6"/>
          </a:solidFill>
          <a:ln>
            <a:noFill/>
          </a:ln>
        </p:spPr>
        <p:txBody>
          <a:bodyPr spcFirstLastPara="1" wrap="square" lIns="91425" tIns="91425" rIns="91425" bIns="91425" anchor="ctr" anchorCtr="0">
            <a:noAutofit/>
          </a:bodyPr>
          <a:lstStyle/>
          <a:p>
            <a:r>
              <a:rPr lang="en-US" dirty="0"/>
              <a:t>How Cloud seeding works</a:t>
            </a:r>
            <a:endParaRPr lang="en-IN" dirty="0"/>
          </a:p>
        </p:txBody>
      </p:sp>
      <p:sp>
        <p:nvSpPr>
          <p:cNvPr id="4" name="TextBox 3">
            <a:extLst>
              <a:ext uri="{FF2B5EF4-FFF2-40B4-BE49-F238E27FC236}">
                <a16:creationId xmlns:a16="http://schemas.microsoft.com/office/drawing/2014/main" id="{7E7AFA15-D5D0-64C4-DEC5-42147AC24C2B}"/>
              </a:ext>
            </a:extLst>
          </p:cNvPr>
          <p:cNvSpPr txBox="1"/>
          <p:nvPr/>
        </p:nvSpPr>
        <p:spPr>
          <a:xfrm>
            <a:off x="929268" y="1183960"/>
            <a:ext cx="8397240" cy="2119939"/>
          </a:xfrm>
          <a:prstGeom prst="rect">
            <a:avLst/>
          </a:prstGeom>
          <a:noFill/>
        </p:spPr>
        <p:txBody>
          <a:bodyPr wrap="square">
            <a:spAutoFit/>
          </a:bodyPr>
          <a:lstStyle/>
          <a:p>
            <a:pPr marL="285750" indent="-285750">
              <a:lnSpc>
                <a:spcPct val="150000"/>
              </a:lnSpc>
              <a:buSzPct val="116000"/>
              <a:buFont typeface="Wingdings" panose="05000000000000000000" pitchFamily="2" charset="2"/>
              <a:buChar char="Ø"/>
            </a:pPr>
            <a:r>
              <a:rPr lang="en-US" sz="1800" dirty="0">
                <a:solidFill>
                  <a:schemeClr val="dk1"/>
                </a:solidFill>
                <a:latin typeface="Oswald Light" panose="00000400000000000000" pitchFamily="2" charset="0"/>
                <a:sym typeface="Oswald Light"/>
              </a:rPr>
              <a:t>IDENTIFICATION OF SUITABLE CLOUDS</a:t>
            </a:r>
          </a:p>
          <a:p>
            <a:pPr marL="285750" indent="-285750">
              <a:lnSpc>
                <a:spcPct val="150000"/>
              </a:lnSpc>
              <a:buSzPct val="116000"/>
              <a:buFont typeface="Wingdings" panose="05000000000000000000" pitchFamily="2" charset="2"/>
              <a:buChar char="Ø"/>
            </a:pPr>
            <a:endParaRPr lang="en-US" sz="1800" dirty="0">
              <a:solidFill>
                <a:schemeClr val="dk1"/>
              </a:solidFill>
              <a:latin typeface="Oswald Light" panose="00000400000000000000" pitchFamily="2" charset="0"/>
              <a:sym typeface="Oswald Light"/>
            </a:endParaRPr>
          </a:p>
          <a:p>
            <a:pPr marL="285750" indent="-285750">
              <a:lnSpc>
                <a:spcPct val="150000"/>
              </a:lnSpc>
              <a:buSzPct val="116000"/>
              <a:buFont typeface="Wingdings" panose="05000000000000000000" pitchFamily="2" charset="2"/>
              <a:buChar char="Ø"/>
            </a:pPr>
            <a:r>
              <a:rPr lang="en-US" sz="1800" dirty="0">
                <a:solidFill>
                  <a:schemeClr val="dk1"/>
                </a:solidFill>
                <a:latin typeface="Oswald Light" panose="00000400000000000000" pitchFamily="2" charset="0"/>
                <a:sym typeface="Oswald Light"/>
              </a:rPr>
              <a:t>SEEDING AGENTS</a:t>
            </a:r>
          </a:p>
          <a:p>
            <a:pPr marL="285750" indent="-285750">
              <a:lnSpc>
                <a:spcPct val="150000"/>
              </a:lnSpc>
              <a:buSzPct val="116000"/>
              <a:buFont typeface="Wingdings" panose="05000000000000000000" pitchFamily="2" charset="2"/>
              <a:buChar char="Ø"/>
            </a:pPr>
            <a:endParaRPr lang="en-US" sz="1800" dirty="0">
              <a:solidFill>
                <a:schemeClr val="dk1"/>
              </a:solidFill>
              <a:latin typeface="Oswald Light" panose="00000400000000000000" pitchFamily="2" charset="0"/>
              <a:sym typeface="Oswald Light"/>
            </a:endParaRPr>
          </a:p>
          <a:p>
            <a:pPr marL="285750" indent="-285750">
              <a:lnSpc>
                <a:spcPct val="150000"/>
              </a:lnSpc>
              <a:buSzPct val="116000"/>
              <a:buFont typeface="Wingdings" panose="05000000000000000000" pitchFamily="2" charset="2"/>
              <a:buChar char="Ø"/>
            </a:pPr>
            <a:r>
              <a:rPr lang="en-US" sz="1800" dirty="0">
                <a:solidFill>
                  <a:schemeClr val="dk1"/>
                </a:solidFill>
                <a:latin typeface="Oswald Light" panose="00000400000000000000" pitchFamily="2" charset="0"/>
                <a:sym typeface="Oswald Light"/>
              </a:rPr>
              <a:t>DISPERSAL METHODS</a:t>
            </a:r>
          </a:p>
        </p:txBody>
      </p:sp>
    </p:spTree>
    <p:extLst>
      <p:ext uri="{BB962C8B-B14F-4D97-AF65-F5344CB8AC3E}">
        <p14:creationId xmlns:p14="http://schemas.microsoft.com/office/powerpoint/2010/main" val="59684490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25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25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54">
                                            <p:txEl>
                                              <p:pRg st="0" end="0"/>
                                            </p:txEl>
                                          </p:spTgt>
                                        </p:tgtEl>
                                        <p:attrNameLst>
                                          <p:attrName>style.visibility</p:attrName>
                                        </p:attrNameLst>
                                      </p:cBhvr>
                                      <p:to>
                                        <p:strVal val="visible"/>
                                      </p:to>
                                    </p:set>
                                    <p:animEffect transition="in" filter="fade">
                                      <p:cBhvr>
                                        <p:cTn id="22" dur="250"/>
                                        <p:tgtEl>
                                          <p:spTgt spid="56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51"/>
        <p:cNvGrpSpPr/>
        <p:nvPr/>
      </p:nvGrpSpPr>
      <p:grpSpPr>
        <a:xfrm>
          <a:off x="0" y="0"/>
          <a:ext cx="0" cy="0"/>
          <a:chOff x="0" y="0"/>
          <a:chExt cx="0" cy="0"/>
        </a:xfrm>
      </p:grpSpPr>
      <p:sp>
        <p:nvSpPr>
          <p:cNvPr id="5654" name="Google Shape;5654;p30"/>
          <p:cNvSpPr txBox="1">
            <a:spLocks noGrp="1"/>
          </p:cNvSpPr>
          <p:nvPr>
            <p:ph type="body" idx="1"/>
          </p:nvPr>
        </p:nvSpPr>
        <p:spPr>
          <a:xfrm>
            <a:off x="9664391" y="4051609"/>
            <a:ext cx="4466060" cy="1550141"/>
          </a:xfrm>
          <a:prstGeom prst="rect">
            <a:avLst/>
          </a:prstGeom>
        </p:spPr>
        <p:txBody>
          <a:bodyPr spcFirstLastPara="1" wrap="square" lIns="91425" tIns="91425" rIns="91425" bIns="91425" anchor="t" anchorCtr="0">
            <a:noAutofit/>
          </a:bodyPr>
          <a:lstStyle/>
          <a:p>
            <a:pPr marL="152400" indent="0">
              <a:buNone/>
            </a:pPr>
            <a:r>
              <a:rPr lang="en-US" sz="2000" b="1" dirty="0"/>
              <a:t> </a:t>
            </a:r>
            <a:endParaRPr lang="en-US" sz="1800" dirty="0">
              <a:solidFill>
                <a:schemeClr val="dk1"/>
              </a:solidFill>
              <a:latin typeface="Oswald Light" panose="00000400000000000000" pitchFamily="2" charset="0"/>
              <a:sym typeface="Oswald Light"/>
            </a:endParaRPr>
          </a:p>
        </p:txBody>
      </p:sp>
      <p:sp>
        <p:nvSpPr>
          <p:cNvPr id="2" name="Google Shape;5664;p31">
            <a:extLst>
              <a:ext uri="{FF2B5EF4-FFF2-40B4-BE49-F238E27FC236}">
                <a16:creationId xmlns:a16="http://schemas.microsoft.com/office/drawing/2014/main" id="{2876DEB7-8EB4-37A7-32AD-EB8A4560E522}"/>
              </a:ext>
            </a:extLst>
          </p:cNvPr>
          <p:cNvSpPr>
            <a:spLocks noGrp="1"/>
          </p:cNvSpPr>
          <p:nvPr>
            <p:ph type="title"/>
          </p:nvPr>
        </p:nvSpPr>
        <p:spPr>
          <a:xfrm>
            <a:off x="929268" y="441325"/>
            <a:ext cx="6973307" cy="681231"/>
          </a:xfrm>
          <a:custGeom>
            <a:avLst/>
            <a:gdLst/>
            <a:ahLst/>
            <a:cxnLst/>
            <a:rect l="l" t="t" r="r" b="b"/>
            <a:pathLst>
              <a:path w="272511" h="143593" extrusionOk="0">
                <a:moveTo>
                  <a:pt x="251027" y="1"/>
                </a:moveTo>
                <a:cubicBezTo>
                  <a:pt x="245294" y="1"/>
                  <a:pt x="237572" y="381"/>
                  <a:pt x="227184" y="1118"/>
                </a:cubicBezTo>
                <a:cubicBezTo>
                  <a:pt x="222766" y="1431"/>
                  <a:pt x="215826" y="1538"/>
                  <a:pt x="208362" y="1538"/>
                </a:cubicBezTo>
                <a:cubicBezTo>
                  <a:pt x="195627" y="1538"/>
                  <a:pt x="181370" y="1225"/>
                  <a:pt x="175522" y="1083"/>
                </a:cubicBezTo>
                <a:cubicBezTo>
                  <a:pt x="174989" y="1069"/>
                  <a:pt x="173989" y="1063"/>
                  <a:pt x="172589" y="1063"/>
                </a:cubicBezTo>
                <a:cubicBezTo>
                  <a:pt x="157097" y="1063"/>
                  <a:pt x="92556" y="1810"/>
                  <a:pt x="67749" y="1810"/>
                </a:cubicBezTo>
                <a:cubicBezTo>
                  <a:pt x="64700" y="1810"/>
                  <a:pt x="62251" y="1799"/>
                  <a:pt x="60567" y="1773"/>
                </a:cubicBezTo>
                <a:cubicBezTo>
                  <a:pt x="46982" y="1571"/>
                  <a:pt x="33386" y="1368"/>
                  <a:pt x="19800" y="1166"/>
                </a:cubicBezTo>
                <a:cubicBezTo>
                  <a:pt x="17432" y="1135"/>
                  <a:pt x="14473" y="590"/>
                  <a:pt x="11780" y="590"/>
                </a:cubicBezTo>
                <a:cubicBezTo>
                  <a:pt x="9383" y="590"/>
                  <a:pt x="7196" y="1021"/>
                  <a:pt x="5823" y="2631"/>
                </a:cubicBezTo>
                <a:cubicBezTo>
                  <a:pt x="4287" y="4428"/>
                  <a:pt x="4334" y="8857"/>
                  <a:pt x="4656" y="11203"/>
                </a:cubicBezTo>
                <a:cubicBezTo>
                  <a:pt x="9073" y="43898"/>
                  <a:pt x="0" y="111168"/>
                  <a:pt x="4656" y="141183"/>
                </a:cubicBezTo>
                <a:cubicBezTo>
                  <a:pt x="4906" y="142791"/>
                  <a:pt x="7144" y="142993"/>
                  <a:pt x="8763" y="143076"/>
                </a:cubicBezTo>
                <a:cubicBezTo>
                  <a:pt x="16269" y="143444"/>
                  <a:pt x="22992" y="143592"/>
                  <a:pt x="29104" y="143592"/>
                </a:cubicBezTo>
                <a:cubicBezTo>
                  <a:pt x="54639" y="143592"/>
                  <a:pt x="69514" y="141003"/>
                  <a:pt x="86318" y="141003"/>
                </a:cubicBezTo>
                <a:cubicBezTo>
                  <a:pt x="90106" y="141003"/>
                  <a:pt x="93992" y="141135"/>
                  <a:pt x="98120" y="141457"/>
                </a:cubicBezTo>
                <a:cubicBezTo>
                  <a:pt x="109441" y="142339"/>
                  <a:pt x="120783" y="142673"/>
                  <a:pt x="132134" y="142673"/>
                </a:cubicBezTo>
                <a:cubicBezTo>
                  <a:pt x="152645" y="142673"/>
                  <a:pt x="173184" y="141583"/>
                  <a:pt x="193679" y="140671"/>
                </a:cubicBezTo>
                <a:cubicBezTo>
                  <a:pt x="194430" y="140638"/>
                  <a:pt x="195267" y="140623"/>
                  <a:pt x="196181" y="140623"/>
                </a:cubicBezTo>
                <a:cubicBezTo>
                  <a:pt x="207210" y="140623"/>
                  <a:pt x="229426" y="142867"/>
                  <a:pt x="245705" y="142867"/>
                </a:cubicBezTo>
                <a:cubicBezTo>
                  <a:pt x="255508" y="142867"/>
                  <a:pt x="263157" y="142053"/>
                  <a:pt x="264914" y="139445"/>
                </a:cubicBezTo>
                <a:cubicBezTo>
                  <a:pt x="272511" y="128170"/>
                  <a:pt x="267462" y="96213"/>
                  <a:pt x="268034" y="81259"/>
                </a:cubicBezTo>
                <a:cubicBezTo>
                  <a:pt x="269272" y="49362"/>
                  <a:pt x="268332" y="42707"/>
                  <a:pt x="267308" y="7107"/>
                </a:cubicBezTo>
                <a:cubicBezTo>
                  <a:pt x="267164" y="2261"/>
                  <a:pt x="265009" y="1"/>
                  <a:pt x="251027" y="1"/>
                </a:cubicBezTo>
                <a:close/>
              </a:path>
            </a:pathLst>
          </a:custGeom>
          <a:solidFill>
            <a:schemeClr val="accent6"/>
          </a:solidFill>
          <a:ln>
            <a:noFill/>
          </a:ln>
        </p:spPr>
        <p:txBody>
          <a:bodyPr spcFirstLastPara="1" wrap="square" lIns="91425" tIns="91425" rIns="91425" bIns="91425" anchor="ctr" anchorCtr="0">
            <a:noAutofit/>
          </a:bodyPr>
          <a:lstStyle/>
          <a:p>
            <a:r>
              <a:rPr lang="en-US" dirty="0"/>
              <a:t>SEEDING AGENTS</a:t>
            </a:r>
            <a:endParaRPr lang="en-IN" dirty="0"/>
          </a:p>
        </p:txBody>
      </p:sp>
      <p:sp>
        <p:nvSpPr>
          <p:cNvPr id="4" name="TextBox 3">
            <a:extLst>
              <a:ext uri="{FF2B5EF4-FFF2-40B4-BE49-F238E27FC236}">
                <a16:creationId xmlns:a16="http://schemas.microsoft.com/office/drawing/2014/main" id="{7E7AFA15-D5D0-64C4-DEC5-42147AC24C2B}"/>
              </a:ext>
            </a:extLst>
          </p:cNvPr>
          <p:cNvSpPr txBox="1"/>
          <p:nvPr/>
        </p:nvSpPr>
        <p:spPr>
          <a:xfrm>
            <a:off x="1267151" y="3822636"/>
            <a:ext cx="8397240" cy="457946"/>
          </a:xfrm>
          <a:prstGeom prst="rect">
            <a:avLst/>
          </a:prstGeom>
          <a:noFill/>
        </p:spPr>
        <p:txBody>
          <a:bodyPr wrap="square">
            <a:spAutoFit/>
          </a:bodyPr>
          <a:lstStyle/>
          <a:p>
            <a:pPr marL="285750" indent="-285750">
              <a:lnSpc>
                <a:spcPct val="150000"/>
              </a:lnSpc>
              <a:buSzPct val="116000"/>
              <a:buFont typeface="Wingdings" panose="05000000000000000000" pitchFamily="2" charset="2"/>
              <a:buChar char="Ø"/>
            </a:pPr>
            <a:r>
              <a:rPr lang="en-US" sz="1800" dirty="0">
                <a:solidFill>
                  <a:schemeClr val="dk1"/>
                </a:solidFill>
                <a:latin typeface="Oswald Light" panose="00000400000000000000" pitchFamily="2" charset="0"/>
                <a:sym typeface="Oswald Light"/>
              </a:rPr>
              <a:t>EXAMPLES OF SEEDING AGENT ARE : AgCL , NaCL (COMMON SALT), KCL … </a:t>
            </a:r>
          </a:p>
        </p:txBody>
      </p:sp>
      <p:pic>
        <p:nvPicPr>
          <p:cNvPr id="5" name="Picture 4">
            <a:extLst>
              <a:ext uri="{FF2B5EF4-FFF2-40B4-BE49-F238E27FC236}">
                <a16:creationId xmlns:a16="http://schemas.microsoft.com/office/drawing/2014/main" id="{484AE4AE-4143-DE62-F037-483A0DD67CDC}"/>
              </a:ext>
            </a:extLst>
          </p:cNvPr>
          <p:cNvPicPr>
            <a:picLocks noChangeAspect="1"/>
          </p:cNvPicPr>
          <p:nvPr/>
        </p:nvPicPr>
        <p:blipFill>
          <a:blip r:embed="rId3"/>
          <a:stretch>
            <a:fillRect/>
          </a:stretch>
        </p:blipFill>
        <p:spPr>
          <a:xfrm>
            <a:off x="2611479" y="1396915"/>
            <a:ext cx="3608884" cy="2349670"/>
          </a:xfrm>
          <a:prstGeom prst="rect">
            <a:avLst/>
          </a:prstGeom>
        </p:spPr>
      </p:pic>
    </p:spTree>
    <p:extLst>
      <p:ext uri="{BB962C8B-B14F-4D97-AF65-F5344CB8AC3E}">
        <p14:creationId xmlns:p14="http://schemas.microsoft.com/office/powerpoint/2010/main" val="31945529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5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54">
                                            <p:txEl>
                                              <p:pRg st="0" end="0"/>
                                            </p:txEl>
                                          </p:spTgt>
                                        </p:tgtEl>
                                        <p:attrNameLst>
                                          <p:attrName>style.visibility</p:attrName>
                                        </p:attrNameLst>
                                      </p:cBhvr>
                                      <p:to>
                                        <p:strVal val="visible"/>
                                      </p:to>
                                    </p:set>
                                    <p:animEffect transition="in" filter="fade">
                                      <p:cBhvr>
                                        <p:cTn id="17" dur="250"/>
                                        <p:tgtEl>
                                          <p:spTgt spid="56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51"/>
        <p:cNvGrpSpPr/>
        <p:nvPr/>
      </p:nvGrpSpPr>
      <p:grpSpPr>
        <a:xfrm>
          <a:off x="0" y="0"/>
          <a:ext cx="0" cy="0"/>
          <a:chOff x="0" y="0"/>
          <a:chExt cx="0" cy="0"/>
        </a:xfrm>
      </p:grpSpPr>
      <p:sp>
        <p:nvSpPr>
          <p:cNvPr id="5654" name="Google Shape;5654;p30"/>
          <p:cNvSpPr txBox="1">
            <a:spLocks noGrp="1"/>
          </p:cNvSpPr>
          <p:nvPr>
            <p:ph type="body" idx="1"/>
          </p:nvPr>
        </p:nvSpPr>
        <p:spPr>
          <a:xfrm>
            <a:off x="323015" y="1092532"/>
            <a:ext cx="8196515" cy="2386649"/>
          </a:xfrm>
          <a:prstGeom prst="rect">
            <a:avLst/>
          </a:prstGeom>
        </p:spPr>
        <p:txBody>
          <a:bodyPr spcFirstLastPara="1" wrap="square" lIns="91425" tIns="91425" rIns="91425" bIns="91425" anchor="t" anchorCtr="0">
            <a:noAutofit/>
          </a:bodyPr>
          <a:lstStyle/>
          <a:p>
            <a:pPr marL="285750" indent="-285750">
              <a:lnSpc>
                <a:spcPct val="150000"/>
              </a:lnSpc>
              <a:buSzPct val="110000"/>
              <a:buFont typeface="Wingdings" panose="05000000000000000000" pitchFamily="2" charset="2"/>
              <a:buChar char="Ø"/>
            </a:pPr>
            <a:r>
              <a:rPr lang="en-US" sz="1600" b="1" dirty="0">
                <a:solidFill>
                  <a:schemeClr val="dk1"/>
                </a:solidFill>
                <a:latin typeface="Oswald Light" panose="00000400000000000000" pitchFamily="2" charset="0"/>
                <a:sym typeface="Oswald Light"/>
              </a:rPr>
              <a:t>AIRCRAFT</a:t>
            </a:r>
            <a:r>
              <a:rPr lang="en-US" sz="1600" dirty="0">
                <a:solidFill>
                  <a:schemeClr val="dk1"/>
                </a:solidFill>
                <a:latin typeface="Oswald Light" panose="00000400000000000000" pitchFamily="2" charset="0"/>
                <a:sym typeface="Oswald Light"/>
              </a:rPr>
              <a:t>: AIRPLANES EQUIPED WITH FLARES OR OTHER DEVICES ARE USED TO RELEASE SEEDING MATERIALS INTO CLOUD.</a:t>
            </a:r>
          </a:p>
          <a:p>
            <a:pPr marL="285750" indent="-285750">
              <a:lnSpc>
                <a:spcPct val="150000"/>
              </a:lnSpc>
              <a:buSzPct val="110000"/>
              <a:buFont typeface="Wingdings" panose="05000000000000000000" pitchFamily="2" charset="2"/>
              <a:buChar char="Ø"/>
            </a:pPr>
            <a:r>
              <a:rPr lang="en-US" sz="1600" b="1" dirty="0">
                <a:solidFill>
                  <a:schemeClr val="dk1"/>
                </a:solidFill>
                <a:latin typeface="Oswald Light" panose="00000400000000000000" pitchFamily="2" charset="0"/>
              </a:rPr>
              <a:t>GROUND-BASED GENERATORS</a:t>
            </a:r>
            <a:r>
              <a:rPr lang="en-US" sz="1600" dirty="0">
                <a:solidFill>
                  <a:schemeClr val="dk1"/>
                </a:solidFill>
                <a:latin typeface="Oswald Light" panose="00000400000000000000" pitchFamily="2" charset="0"/>
              </a:rPr>
              <a:t>: THESE DEVICES BURN THE SEEDING AGENTS, RELEASING PARTICLES THAT ARECARRIED UP TO THE CLOUDS BY AIR CURRENTS.</a:t>
            </a:r>
          </a:p>
          <a:p>
            <a:pPr marL="285750" indent="-285750">
              <a:lnSpc>
                <a:spcPct val="150000"/>
              </a:lnSpc>
              <a:buSzPct val="110000"/>
              <a:buFont typeface="Wingdings" panose="05000000000000000000" pitchFamily="2" charset="2"/>
              <a:buChar char="Ø"/>
            </a:pPr>
            <a:r>
              <a:rPr lang="en-US" sz="1600" b="1" dirty="0">
                <a:solidFill>
                  <a:schemeClr val="dk1"/>
                </a:solidFill>
                <a:latin typeface="Oswald Light" panose="00000400000000000000" pitchFamily="2" charset="0"/>
                <a:sym typeface="Oswald Light"/>
              </a:rPr>
              <a:t>ROCKET DISPERSAL</a:t>
            </a:r>
            <a:r>
              <a:rPr lang="en-US" sz="1600" dirty="0">
                <a:solidFill>
                  <a:schemeClr val="dk1"/>
                </a:solidFill>
                <a:latin typeface="Oswald Light" panose="00000400000000000000" pitchFamily="2" charset="0"/>
                <a:sym typeface="Oswald Light"/>
              </a:rPr>
              <a:t>: ROCKETS ARE USED TO DELIVER SEEDING AGENTS DIRECTLY INTO CLOUDS, A METHOD DIRCTLY USED IN COUNTRIES LIKE CHINA</a:t>
            </a:r>
            <a:r>
              <a:rPr lang="en-US" sz="1800" dirty="0">
                <a:solidFill>
                  <a:schemeClr val="dk1"/>
                </a:solidFill>
                <a:latin typeface="Oswald Light" panose="00000400000000000000" pitchFamily="2" charset="0"/>
                <a:sym typeface="Oswald Light"/>
              </a:rPr>
              <a:t>.</a:t>
            </a:r>
          </a:p>
          <a:p>
            <a:pPr marL="285750" indent="-285750">
              <a:lnSpc>
                <a:spcPct val="150000"/>
              </a:lnSpc>
              <a:buFont typeface="Arial" panose="020B0604020202020204" pitchFamily="34" charset="0"/>
              <a:buChar char="•"/>
            </a:pPr>
            <a:endParaRPr lang="en-IN" sz="1800" dirty="0">
              <a:solidFill>
                <a:schemeClr val="dk1"/>
              </a:solidFill>
              <a:latin typeface="Oswald Light" panose="00000400000000000000" pitchFamily="2" charset="0"/>
              <a:sym typeface="Oswald Light"/>
            </a:endParaRPr>
          </a:p>
        </p:txBody>
      </p:sp>
      <p:sp>
        <p:nvSpPr>
          <p:cNvPr id="2" name="Google Shape;5664;p31">
            <a:extLst>
              <a:ext uri="{FF2B5EF4-FFF2-40B4-BE49-F238E27FC236}">
                <a16:creationId xmlns:a16="http://schemas.microsoft.com/office/drawing/2014/main" id="{2876DEB7-8EB4-37A7-32AD-EB8A4560E522}"/>
              </a:ext>
            </a:extLst>
          </p:cNvPr>
          <p:cNvSpPr>
            <a:spLocks noGrp="1"/>
          </p:cNvSpPr>
          <p:nvPr>
            <p:ph type="title"/>
          </p:nvPr>
        </p:nvSpPr>
        <p:spPr>
          <a:xfrm>
            <a:off x="1089025" y="441325"/>
            <a:ext cx="6813550" cy="584587"/>
          </a:xfrm>
          <a:custGeom>
            <a:avLst/>
            <a:gdLst/>
            <a:ahLst/>
            <a:cxnLst/>
            <a:rect l="l" t="t" r="r" b="b"/>
            <a:pathLst>
              <a:path w="272511" h="143593" extrusionOk="0">
                <a:moveTo>
                  <a:pt x="251027" y="1"/>
                </a:moveTo>
                <a:cubicBezTo>
                  <a:pt x="245294" y="1"/>
                  <a:pt x="237572" y="381"/>
                  <a:pt x="227184" y="1118"/>
                </a:cubicBezTo>
                <a:cubicBezTo>
                  <a:pt x="222766" y="1431"/>
                  <a:pt x="215826" y="1538"/>
                  <a:pt x="208362" y="1538"/>
                </a:cubicBezTo>
                <a:cubicBezTo>
                  <a:pt x="195627" y="1538"/>
                  <a:pt x="181370" y="1225"/>
                  <a:pt x="175522" y="1083"/>
                </a:cubicBezTo>
                <a:cubicBezTo>
                  <a:pt x="174989" y="1069"/>
                  <a:pt x="173989" y="1063"/>
                  <a:pt x="172589" y="1063"/>
                </a:cubicBezTo>
                <a:cubicBezTo>
                  <a:pt x="157097" y="1063"/>
                  <a:pt x="92556" y="1810"/>
                  <a:pt x="67749" y="1810"/>
                </a:cubicBezTo>
                <a:cubicBezTo>
                  <a:pt x="64700" y="1810"/>
                  <a:pt x="62251" y="1799"/>
                  <a:pt x="60567" y="1773"/>
                </a:cubicBezTo>
                <a:cubicBezTo>
                  <a:pt x="46982" y="1571"/>
                  <a:pt x="33386" y="1368"/>
                  <a:pt x="19800" y="1166"/>
                </a:cubicBezTo>
                <a:cubicBezTo>
                  <a:pt x="17432" y="1135"/>
                  <a:pt x="14473" y="590"/>
                  <a:pt x="11780" y="590"/>
                </a:cubicBezTo>
                <a:cubicBezTo>
                  <a:pt x="9383" y="590"/>
                  <a:pt x="7196" y="1021"/>
                  <a:pt x="5823" y="2631"/>
                </a:cubicBezTo>
                <a:cubicBezTo>
                  <a:pt x="4287" y="4428"/>
                  <a:pt x="4334" y="8857"/>
                  <a:pt x="4656" y="11203"/>
                </a:cubicBezTo>
                <a:cubicBezTo>
                  <a:pt x="9073" y="43898"/>
                  <a:pt x="0" y="111168"/>
                  <a:pt x="4656" y="141183"/>
                </a:cubicBezTo>
                <a:cubicBezTo>
                  <a:pt x="4906" y="142791"/>
                  <a:pt x="7144" y="142993"/>
                  <a:pt x="8763" y="143076"/>
                </a:cubicBezTo>
                <a:cubicBezTo>
                  <a:pt x="16269" y="143444"/>
                  <a:pt x="22992" y="143592"/>
                  <a:pt x="29104" y="143592"/>
                </a:cubicBezTo>
                <a:cubicBezTo>
                  <a:pt x="54639" y="143592"/>
                  <a:pt x="69514" y="141003"/>
                  <a:pt x="86318" y="141003"/>
                </a:cubicBezTo>
                <a:cubicBezTo>
                  <a:pt x="90106" y="141003"/>
                  <a:pt x="93992" y="141135"/>
                  <a:pt x="98120" y="141457"/>
                </a:cubicBezTo>
                <a:cubicBezTo>
                  <a:pt x="109441" y="142339"/>
                  <a:pt x="120783" y="142673"/>
                  <a:pt x="132134" y="142673"/>
                </a:cubicBezTo>
                <a:cubicBezTo>
                  <a:pt x="152645" y="142673"/>
                  <a:pt x="173184" y="141583"/>
                  <a:pt x="193679" y="140671"/>
                </a:cubicBezTo>
                <a:cubicBezTo>
                  <a:pt x="194430" y="140638"/>
                  <a:pt x="195267" y="140623"/>
                  <a:pt x="196181" y="140623"/>
                </a:cubicBezTo>
                <a:cubicBezTo>
                  <a:pt x="207210" y="140623"/>
                  <a:pt x="229426" y="142867"/>
                  <a:pt x="245705" y="142867"/>
                </a:cubicBezTo>
                <a:cubicBezTo>
                  <a:pt x="255508" y="142867"/>
                  <a:pt x="263157" y="142053"/>
                  <a:pt x="264914" y="139445"/>
                </a:cubicBezTo>
                <a:cubicBezTo>
                  <a:pt x="272511" y="128170"/>
                  <a:pt x="267462" y="96213"/>
                  <a:pt x="268034" y="81259"/>
                </a:cubicBezTo>
                <a:cubicBezTo>
                  <a:pt x="269272" y="49362"/>
                  <a:pt x="268332" y="42707"/>
                  <a:pt x="267308" y="7107"/>
                </a:cubicBezTo>
                <a:cubicBezTo>
                  <a:pt x="267164" y="2261"/>
                  <a:pt x="265009" y="1"/>
                  <a:pt x="251027" y="1"/>
                </a:cubicBezTo>
                <a:close/>
              </a:path>
            </a:pathLst>
          </a:custGeom>
          <a:solidFill>
            <a:schemeClr val="accent6"/>
          </a:solidFill>
          <a:ln>
            <a:noFill/>
          </a:ln>
        </p:spPr>
        <p:txBody>
          <a:bodyPr spcFirstLastPara="1" wrap="square" lIns="91425" tIns="91425" rIns="91425" bIns="91425" anchor="ctr" anchorCtr="0">
            <a:noAutofit/>
          </a:bodyPr>
          <a:lstStyle/>
          <a:p>
            <a:r>
              <a:rPr lang="en-US" dirty="0"/>
              <a:t>METHODS OF DISPERSAL </a:t>
            </a:r>
            <a:endParaRPr lang="en-IN" dirty="0"/>
          </a:p>
        </p:txBody>
      </p:sp>
      <p:pic>
        <p:nvPicPr>
          <p:cNvPr id="8" name="Picture 7">
            <a:extLst>
              <a:ext uri="{FF2B5EF4-FFF2-40B4-BE49-F238E27FC236}">
                <a16:creationId xmlns:a16="http://schemas.microsoft.com/office/drawing/2014/main" id="{88A4F5C2-1A13-6FF9-F947-61F3A29F2B78}"/>
              </a:ext>
            </a:extLst>
          </p:cNvPr>
          <p:cNvPicPr>
            <a:picLocks noChangeAspect="1"/>
          </p:cNvPicPr>
          <p:nvPr/>
        </p:nvPicPr>
        <p:blipFill>
          <a:blip r:embed="rId3"/>
          <a:stretch>
            <a:fillRect/>
          </a:stretch>
        </p:blipFill>
        <p:spPr>
          <a:xfrm>
            <a:off x="6297139" y="3367017"/>
            <a:ext cx="2274431" cy="1516287"/>
          </a:xfrm>
          <a:prstGeom prst="rect">
            <a:avLst/>
          </a:prstGeom>
        </p:spPr>
      </p:pic>
    </p:spTree>
    <p:extLst>
      <p:ext uri="{BB962C8B-B14F-4D97-AF65-F5344CB8AC3E}">
        <p14:creationId xmlns:p14="http://schemas.microsoft.com/office/powerpoint/2010/main" val="297256817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54">
                                            <p:txEl>
                                              <p:pRg st="0" end="0"/>
                                            </p:txEl>
                                          </p:spTgt>
                                        </p:tgtEl>
                                        <p:attrNameLst>
                                          <p:attrName>style.visibility</p:attrName>
                                        </p:attrNameLst>
                                      </p:cBhvr>
                                      <p:to>
                                        <p:strVal val="visible"/>
                                      </p:to>
                                    </p:set>
                                    <p:animEffect transition="in" filter="fade">
                                      <p:cBhvr>
                                        <p:cTn id="7" dur="250"/>
                                        <p:tgtEl>
                                          <p:spTgt spid="565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5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654">
                                            <p:txEl>
                                              <p:pRg st="1" end="1"/>
                                            </p:txEl>
                                          </p:spTgt>
                                        </p:tgtEl>
                                        <p:attrNameLst>
                                          <p:attrName>style.visibility</p:attrName>
                                        </p:attrNameLst>
                                      </p:cBhvr>
                                      <p:to>
                                        <p:strVal val="visible"/>
                                      </p:to>
                                    </p:set>
                                    <p:animEffect transition="in" filter="fade">
                                      <p:cBhvr>
                                        <p:cTn id="15" dur="250"/>
                                        <p:tgtEl>
                                          <p:spTgt spid="565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654">
                                            <p:txEl>
                                              <p:pRg st="2" end="2"/>
                                            </p:txEl>
                                          </p:spTgt>
                                        </p:tgtEl>
                                        <p:attrNameLst>
                                          <p:attrName>style.visibility</p:attrName>
                                        </p:attrNameLst>
                                      </p:cBhvr>
                                      <p:to>
                                        <p:strVal val="visible"/>
                                      </p:to>
                                    </p:set>
                                    <p:animEffect transition="in" filter="fade">
                                      <p:cBhvr>
                                        <p:cTn id="20" dur="250"/>
                                        <p:tgtEl>
                                          <p:spTgt spid="56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ain Lesson Minitheme by Slidesgo">
  <a:themeElements>
    <a:clrScheme name="Simple Light">
      <a:dk1>
        <a:srgbClr val="000000"/>
      </a:dk1>
      <a:lt1>
        <a:srgbClr val="A5D9D1"/>
      </a:lt1>
      <a:dk2>
        <a:srgbClr val="000000"/>
      </a:dk2>
      <a:lt2>
        <a:srgbClr val="FF4D5B"/>
      </a:lt2>
      <a:accent1>
        <a:srgbClr val="4AA7E8"/>
      </a:accent1>
      <a:accent2>
        <a:srgbClr val="FFED69"/>
      </a:accent2>
      <a:accent3>
        <a:srgbClr val="A786F5"/>
      </a:accent3>
      <a:accent4>
        <a:srgbClr val="FF7C8D"/>
      </a:accent4>
      <a:accent5>
        <a:srgbClr val="7BF08C"/>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685</TotalTime>
  <Words>725</Words>
  <Application>Microsoft Office PowerPoint</Application>
  <PresentationFormat>On-screen Show (16:9)</PresentationFormat>
  <Paragraphs>63</Paragraphs>
  <Slides>14</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MV Boli</vt:lpstr>
      <vt:lpstr>Roboto Condensed Light</vt:lpstr>
      <vt:lpstr>Rokkitt</vt:lpstr>
      <vt:lpstr>Oswald Light</vt:lpstr>
      <vt:lpstr>Arial</vt:lpstr>
      <vt:lpstr>Amatic SC</vt:lpstr>
      <vt:lpstr>Open Sans</vt:lpstr>
      <vt:lpstr>Barrio</vt:lpstr>
      <vt:lpstr>Wingdings</vt:lpstr>
      <vt:lpstr>Rain Lesson Minitheme by Slidesgo</vt:lpstr>
      <vt:lpstr>Kundan Band  |  Ravindra Choudhary  |  Aditya Sirsalkar  |  Ansh Kumar  |  Rajan patil </vt:lpstr>
      <vt:lpstr>What is Artificial Rain? </vt:lpstr>
      <vt:lpstr>PROBLEM</vt:lpstr>
      <vt:lpstr>CONTENTS </vt:lpstr>
      <vt:lpstr>PowerPoint Presentation</vt:lpstr>
      <vt:lpstr>PowerPoint Presentation</vt:lpstr>
      <vt:lpstr>How Cloud seeding works</vt:lpstr>
      <vt:lpstr>SEEDING AGENTS</vt:lpstr>
      <vt:lpstr>METHODS OF DISPERSAL </vt:lpstr>
      <vt:lpstr>APPLICATIONS </vt:lpstr>
      <vt:lpstr>Effectiveness and controversies </vt:lpstr>
      <vt:lpstr>Global use</vt:lpstr>
      <vt:lpstr>Recent developments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rajan</dc:creator>
  <cp:lastModifiedBy>rajanpatil2005@gmail.com</cp:lastModifiedBy>
  <cp:revision>9</cp:revision>
  <dcterms:modified xsi:type="dcterms:W3CDTF">2024-09-01T17:04:55Z</dcterms:modified>
</cp:coreProperties>
</file>