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68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0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8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3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9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1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1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9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88-9551-4C69-A1A0-EA77E045F6E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733D-B96F-4D86-8B64-5DB27F01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02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287999" cy="60769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95184"/>
              <a:ext cx="7524749" cy="8177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" name="object 8"/>
            <p:cNvSpPr/>
            <p:nvPr/>
          </p:nvSpPr>
          <p:spPr>
            <a:xfrm>
              <a:off x="11734760" y="4610208"/>
              <a:ext cx="3476624" cy="18383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" name="object 9"/>
            <p:cNvSpPr/>
            <p:nvPr/>
          </p:nvSpPr>
          <p:spPr>
            <a:xfrm>
              <a:off x="11734877" y="6570981"/>
              <a:ext cx="3448049" cy="19335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14930" y="4614545"/>
              <a:ext cx="2524125" cy="38900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72000" y="5772574"/>
            <a:ext cx="7329170" cy="8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R="3387" algn="just">
              <a:lnSpc>
                <a:spcPct val="115000"/>
              </a:lnSpc>
              <a:spcBef>
                <a:spcPts val="67"/>
              </a:spcBef>
              <a:tabLst>
                <a:tab pos="429705" algn="l"/>
                <a:tab pos="1215027" algn="l"/>
                <a:tab pos="1230268" algn="l"/>
                <a:tab pos="1658703" algn="l"/>
                <a:tab pos="1958015" algn="l"/>
                <a:tab pos="2416931" algn="l"/>
                <a:tab pos="2491865" algn="l"/>
                <a:tab pos="2684068" algn="l"/>
                <a:tab pos="2899555" algn="l"/>
                <a:tab pos="3358895" algn="l"/>
                <a:tab pos="3394880" algn="l"/>
                <a:tab pos="3684878" algn="l"/>
                <a:tab pos="4066743" algn="l"/>
                <a:tab pos="4311442" algn="l"/>
                <a:tab pos="4865613" algn="l"/>
                <a:tab pos="4924460" algn="l"/>
                <a:tab pos="5117509" algn="l"/>
                <a:tab pos="5577696" algn="l"/>
                <a:tab pos="5680571" algn="l"/>
                <a:tab pos="6184363" algn="l"/>
                <a:tab pos="6236858" algn="l"/>
                <a:tab pos="6877394" algn="l"/>
                <a:tab pos="6921846" algn="l"/>
              </a:tabLst>
            </a:pPr>
            <a:r>
              <a:rPr sz="1600" b="1" spc="167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Decades </a:t>
            </a:r>
            <a:r>
              <a:rPr lang="en-GB" sz="1600" b="1" spc="167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a</a:t>
            </a:r>
            <a:r>
              <a:rPr sz="1600" b="1" spc="167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fter Hill Valley High School Biff Tannen’s life is revealed when his estranged son discovers that his father’s</a:t>
            </a:r>
            <a:r>
              <a:rPr lang="en-GB" sz="1600" b="1" spc="167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  </a:t>
            </a:r>
            <a:r>
              <a:rPr sz="1600" b="1" spc="167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dangerous past is colliding with own future.</a:t>
            </a:r>
          </a:p>
        </p:txBody>
      </p:sp>
      <p:pic>
        <p:nvPicPr>
          <p:cNvPr id="1026" name="Picture 2" descr="D:\Fiverr Projects\Document\Powe Point\Tittle 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88" y="4140201"/>
            <a:ext cx="2262729" cy="184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2024-11-17T14:19:52Z</dcterms:created>
  <dcterms:modified xsi:type="dcterms:W3CDTF">2024-11-17T14:20:35Z</dcterms:modified>
</cp:coreProperties>
</file>