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8.jpg" ContentType="image/jpg"/>
  <Override PartName="/ppt/media/image1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0" r:id="rId1"/>
  </p:sldMasterIdLst>
  <p:sldIdLst>
    <p:sldId id="267" r:id="rId2"/>
    <p:sldId id="273" r:id="rId3"/>
    <p:sldId id="257" r:id="rId4"/>
    <p:sldId id="258" r:id="rId5"/>
    <p:sldId id="271" r:id="rId6"/>
    <p:sldId id="268" r:id="rId7"/>
    <p:sldId id="260" r:id="rId8"/>
    <p:sldId id="269" r:id="rId9"/>
    <p:sldId id="262" r:id="rId10"/>
    <p:sldId id="270" r:id="rId11"/>
    <p:sldId id="264" r:id="rId12"/>
    <p:sldId id="263" r:id="rId13"/>
    <p:sldId id="272" r:id="rId14"/>
    <p:sldId id="275" r:id="rId15"/>
    <p:sldId id="276" r:id="rId16"/>
    <p:sldId id="274" r:id="rId17"/>
  </p:sldIdLst>
  <p:sldSz cx="6972300" cy="3930650"/>
  <p:notesSz cx="6972300" cy="39306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B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4" d="100"/>
          <a:sy n="114" d="100"/>
        </p:scale>
        <p:origin x="70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0490" y="829804"/>
            <a:ext cx="5047173" cy="1908343"/>
          </a:xfrm>
        </p:spPr>
        <p:txBody>
          <a:bodyPr anchor="b"/>
          <a:lstStyle>
            <a:lvl1pPr>
              <a:defRPr sz="4118"/>
            </a:lvl1pPr>
          </a:lstStyle>
          <a:p>
            <a:r>
              <a:rPr lang="en-US"/>
              <a:t>Click to edit Master title style</a:t>
            </a:r>
            <a:endParaRPr lang="en-US" dirty="0"/>
          </a:p>
        </p:txBody>
      </p:sp>
      <p:sp>
        <p:nvSpPr>
          <p:cNvPr id="3" name="Subtitle 2"/>
          <p:cNvSpPr>
            <a:spLocks noGrp="1"/>
          </p:cNvSpPr>
          <p:nvPr>
            <p:ph type="subTitle" idx="1"/>
          </p:nvPr>
        </p:nvSpPr>
        <p:spPr>
          <a:xfrm>
            <a:off x="660490" y="2738147"/>
            <a:ext cx="5047173" cy="493721"/>
          </a:xfrm>
        </p:spPr>
        <p:txBody>
          <a:bodyPr anchor="t"/>
          <a:lstStyle>
            <a:lvl1pPr marL="0" indent="0" algn="l">
              <a:buNone/>
              <a:defRPr cap="all">
                <a:solidFill>
                  <a:schemeClr val="bg2">
                    <a:lumMod val="40000"/>
                    <a:lumOff val="60000"/>
                  </a:schemeClr>
                </a:solidFill>
              </a:defRPr>
            </a:lvl1pPr>
            <a:lvl2pPr marL="261473" indent="0" algn="ctr">
              <a:buNone/>
              <a:defRPr>
                <a:solidFill>
                  <a:schemeClr val="tx1">
                    <a:tint val="75000"/>
                  </a:schemeClr>
                </a:solidFill>
              </a:defRPr>
            </a:lvl2pPr>
            <a:lvl3pPr marL="522945" indent="0" algn="ctr">
              <a:buNone/>
              <a:defRPr>
                <a:solidFill>
                  <a:schemeClr val="tx1">
                    <a:tint val="75000"/>
                  </a:schemeClr>
                </a:solidFill>
              </a:defRPr>
            </a:lvl3pPr>
            <a:lvl4pPr marL="784418" indent="0" algn="ctr">
              <a:buNone/>
              <a:defRPr>
                <a:solidFill>
                  <a:schemeClr val="tx1">
                    <a:tint val="75000"/>
                  </a:schemeClr>
                </a:solidFill>
              </a:defRPr>
            </a:lvl4pPr>
            <a:lvl5pPr marL="1045891" indent="0" algn="ctr">
              <a:buNone/>
              <a:defRPr>
                <a:solidFill>
                  <a:schemeClr val="tx1">
                    <a:tint val="75000"/>
                  </a:schemeClr>
                </a:solidFill>
              </a:defRPr>
            </a:lvl5pPr>
            <a:lvl6pPr marL="1307363" indent="0" algn="ctr">
              <a:buNone/>
              <a:defRPr>
                <a:solidFill>
                  <a:schemeClr val="tx1">
                    <a:tint val="75000"/>
                  </a:schemeClr>
                </a:solidFill>
              </a:defRPr>
            </a:lvl6pPr>
            <a:lvl7pPr marL="1568836" indent="0" algn="ctr">
              <a:buNone/>
              <a:defRPr>
                <a:solidFill>
                  <a:schemeClr val="tx1">
                    <a:tint val="75000"/>
                  </a:schemeClr>
                </a:solidFill>
              </a:defRPr>
            </a:lvl7pPr>
            <a:lvl8pPr marL="1830309" indent="0" algn="ctr">
              <a:buNone/>
              <a:defRPr>
                <a:solidFill>
                  <a:schemeClr val="tx1">
                    <a:tint val="75000"/>
                  </a:schemeClr>
                </a:solidFill>
              </a:defRPr>
            </a:lvl8pPr>
            <a:lvl9pPr marL="209178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5975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91" y="2751447"/>
            <a:ext cx="5047173" cy="324825"/>
          </a:xfrm>
        </p:spPr>
        <p:txBody>
          <a:bodyPr anchor="b">
            <a:normAutofit/>
          </a:bodyPr>
          <a:lstStyle>
            <a:lvl1pPr algn="l">
              <a:defRPr sz="137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490" y="393065"/>
            <a:ext cx="5047173" cy="208664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915"/>
            </a:lvl1pPr>
            <a:lvl2pPr marL="261473" indent="0">
              <a:buNone/>
              <a:defRPr sz="915"/>
            </a:lvl2pPr>
            <a:lvl3pPr marL="522945" indent="0">
              <a:buNone/>
              <a:defRPr sz="915"/>
            </a:lvl3pPr>
            <a:lvl4pPr marL="784418" indent="0">
              <a:buNone/>
              <a:defRPr sz="915"/>
            </a:lvl4pPr>
            <a:lvl5pPr marL="1045891" indent="0">
              <a:buNone/>
              <a:defRPr sz="915"/>
            </a:lvl5pPr>
            <a:lvl6pPr marL="1307363" indent="0">
              <a:buNone/>
              <a:defRPr sz="915"/>
            </a:lvl6pPr>
            <a:lvl7pPr marL="1568836" indent="0">
              <a:buNone/>
              <a:defRPr sz="915"/>
            </a:lvl7pPr>
            <a:lvl8pPr marL="1830309" indent="0">
              <a:buNone/>
              <a:defRPr sz="915"/>
            </a:lvl8pPr>
            <a:lvl9pPr marL="2091781" indent="0">
              <a:buNone/>
              <a:defRPr sz="915"/>
            </a:lvl9pPr>
          </a:lstStyle>
          <a:p>
            <a:r>
              <a:rPr lang="en-US"/>
              <a:t>Click icon to add picture</a:t>
            </a:r>
            <a:endParaRPr lang="en-US" dirty="0"/>
          </a:p>
        </p:txBody>
      </p:sp>
      <p:sp>
        <p:nvSpPr>
          <p:cNvPr id="4" name="Text Placeholder 3"/>
          <p:cNvSpPr>
            <a:spLocks noGrp="1"/>
          </p:cNvSpPr>
          <p:nvPr>
            <p:ph type="body" sz="half" idx="2"/>
          </p:nvPr>
        </p:nvSpPr>
        <p:spPr>
          <a:xfrm>
            <a:off x="660490" y="3076272"/>
            <a:ext cx="5047172" cy="282970"/>
          </a:xfrm>
        </p:spPr>
        <p:txBody>
          <a:bodyPr>
            <a:normAutofit/>
          </a:bodyPr>
          <a:lstStyle>
            <a:lvl1pPr marL="0" indent="0">
              <a:buNone/>
              <a:defRPr sz="686"/>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048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89" y="829804"/>
            <a:ext cx="5047174" cy="1135521"/>
          </a:xfrm>
        </p:spPr>
        <p:txBody>
          <a:bodyPr/>
          <a:lstStyle>
            <a:lvl1pPr>
              <a:defRPr sz="2745"/>
            </a:lvl1pPr>
          </a:lstStyle>
          <a:p>
            <a:r>
              <a:rPr lang="en-US"/>
              <a:t>Click to edit Master title style</a:t>
            </a:r>
            <a:endParaRPr lang="en-US" dirty="0"/>
          </a:p>
        </p:txBody>
      </p:sp>
      <p:sp>
        <p:nvSpPr>
          <p:cNvPr id="8" name="Text Placeholder 3"/>
          <p:cNvSpPr>
            <a:spLocks noGrp="1"/>
          </p:cNvSpPr>
          <p:nvPr>
            <p:ph type="body" sz="half" idx="2"/>
          </p:nvPr>
        </p:nvSpPr>
        <p:spPr>
          <a:xfrm>
            <a:off x="660489" y="2096346"/>
            <a:ext cx="5047174" cy="1353891"/>
          </a:xfrm>
        </p:spPr>
        <p:txBody>
          <a:bodyPr anchor="ctr">
            <a:normAutofit/>
          </a:bodyPr>
          <a:lstStyle>
            <a:lvl1pPr marL="0" indent="0">
              <a:buNone/>
              <a:defRPr sz="1029"/>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3495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590" y="829804"/>
            <a:ext cx="4574608" cy="1331638"/>
          </a:xfrm>
        </p:spPr>
        <p:txBody>
          <a:bodyPr/>
          <a:lstStyle>
            <a:lvl1pPr>
              <a:defRPr sz="2745"/>
            </a:lvl1pPr>
          </a:lstStyle>
          <a:p>
            <a:r>
              <a:rPr lang="en-US"/>
              <a:t>Click to edit Master title style</a:t>
            </a:r>
            <a:endParaRPr lang="en-US" dirty="0"/>
          </a:p>
        </p:txBody>
      </p:sp>
      <p:sp>
        <p:nvSpPr>
          <p:cNvPr id="11" name="Text Placeholder 3"/>
          <p:cNvSpPr>
            <a:spLocks noGrp="1"/>
          </p:cNvSpPr>
          <p:nvPr>
            <p:ph type="body" sz="half" idx="14"/>
          </p:nvPr>
        </p:nvSpPr>
        <p:spPr>
          <a:xfrm>
            <a:off x="1103948" y="2161442"/>
            <a:ext cx="4163049" cy="196116"/>
          </a:xfrm>
        </p:spPr>
        <p:txBody>
          <a:bodyPr vert="horz" lIns="91440" tIns="45720" rIns="91440" bIns="45720" rtlCol="0" anchor="t">
            <a:normAutofit/>
          </a:bodyPr>
          <a:lstStyle>
            <a:lvl1pPr marL="0" indent="0">
              <a:buNone/>
              <a:defRPr lang="en-US" sz="801" b="0" i="0" kern="1200" cap="small" dirty="0">
                <a:solidFill>
                  <a:schemeClr val="bg2">
                    <a:lumMod val="40000"/>
                    <a:lumOff val="60000"/>
                  </a:schemeClr>
                </a:solidFill>
                <a:latin typeface="+mj-lt"/>
                <a:ea typeface="+mj-ea"/>
                <a:cs typeface="+mj-cs"/>
              </a:defRPr>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marL="0" lvl="0" indent="0">
              <a:buNone/>
            </a:pPr>
            <a:r>
              <a:rPr lang="en-US"/>
              <a:t>Click to edit Master text styles</a:t>
            </a:r>
          </a:p>
        </p:txBody>
      </p:sp>
      <p:sp>
        <p:nvSpPr>
          <p:cNvPr id="10" name="Text Placeholder 3"/>
          <p:cNvSpPr>
            <a:spLocks noGrp="1"/>
          </p:cNvSpPr>
          <p:nvPr>
            <p:ph type="body" sz="half" idx="2"/>
          </p:nvPr>
        </p:nvSpPr>
        <p:spPr>
          <a:xfrm>
            <a:off x="660489" y="2493571"/>
            <a:ext cx="5047174" cy="960826"/>
          </a:xfrm>
        </p:spPr>
        <p:txBody>
          <a:bodyPr anchor="ctr">
            <a:normAutofit/>
          </a:bodyPr>
          <a:lstStyle>
            <a:lvl1pPr marL="0" indent="0">
              <a:buNone/>
              <a:defRPr sz="1029"/>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513713" y="556672"/>
            <a:ext cx="458593" cy="1166025"/>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6977" dirty="0"/>
              <a:t>“</a:t>
            </a:r>
          </a:p>
        </p:txBody>
      </p:sp>
      <p:sp>
        <p:nvSpPr>
          <p:cNvPr id="15" name="TextBox 14"/>
          <p:cNvSpPr txBox="1"/>
          <p:nvPr/>
        </p:nvSpPr>
        <p:spPr>
          <a:xfrm>
            <a:off x="5335874" y="1498088"/>
            <a:ext cx="458593" cy="1166025"/>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6977" dirty="0"/>
              <a:t>”</a:t>
            </a:r>
          </a:p>
        </p:txBody>
      </p:sp>
    </p:spTree>
    <p:extLst>
      <p:ext uri="{BB962C8B-B14F-4D97-AF65-F5344CB8AC3E}">
        <p14:creationId xmlns:p14="http://schemas.microsoft.com/office/powerpoint/2010/main" val="1495700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489" y="1790630"/>
            <a:ext cx="5047174" cy="947517"/>
          </a:xfrm>
        </p:spPr>
        <p:txBody>
          <a:bodyPr anchor="b"/>
          <a:lstStyle>
            <a:lvl1pPr algn="l">
              <a:defRPr sz="2288" b="0" cap="none"/>
            </a:lvl1pPr>
          </a:lstStyle>
          <a:p>
            <a:r>
              <a:rPr lang="en-US"/>
              <a:t>Click to edit Master title style</a:t>
            </a:r>
            <a:endParaRPr lang="en-US" dirty="0"/>
          </a:p>
        </p:txBody>
      </p:sp>
      <p:sp>
        <p:nvSpPr>
          <p:cNvPr id="3" name="Text Placeholder 2"/>
          <p:cNvSpPr>
            <a:spLocks noGrp="1"/>
          </p:cNvSpPr>
          <p:nvPr>
            <p:ph type="body" idx="1"/>
          </p:nvPr>
        </p:nvSpPr>
        <p:spPr>
          <a:xfrm>
            <a:off x="660489" y="2738147"/>
            <a:ext cx="5047174" cy="493137"/>
          </a:xfrm>
        </p:spPr>
        <p:txBody>
          <a:bodyPr anchor="t"/>
          <a:lstStyle>
            <a:lvl1pPr marL="0" indent="0" algn="l">
              <a:buNone/>
              <a:defRPr sz="1144" cap="none">
                <a:solidFill>
                  <a:schemeClr val="bg2">
                    <a:lumMod val="40000"/>
                    <a:lumOff val="60000"/>
                  </a:schemeClr>
                </a:solidFill>
              </a:defRPr>
            </a:lvl1pPr>
            <a:lvl2pPr marL="261473" indent="0">
              <a:buNone/>
              <a:defRPr sz="1029">
                <a:solidFill>
                  <a:schemeClr val="tx1">
                    <a:tint val="75000"/>
                  </a:schemeClr>
                </a:solidFill>
              </a:defRPr>
            </a:lvl2pPr>
            <a:lvl3pPr marL="522945" indent="0">
              <a:buNone/>
              <a:defRPr sz="915">
                <a:solidFill>
                  <a:schemeClr val="tx1">
                    <a:tint val="75000"/>
                  </a:schemeClr>
                </a:solidFill>
              </a:defRPr>
            </a:lvl3pPr>
            <a:lvl4pPr marL="784418" indent="0">
              <a:buNone/>
              <a:defRPr sz="801">
                <a:solidFill>
                  <a:schemeClr val="tx1">
                    <a:tint val="75000"/>
                  </a:schemeClr>
                </a:solidFill>
              </a:defRPr>
            </a:lvl4pPr>
            <a:lvl5pPr marL="1045891" indent="0">
              <a:buNone/>
              <a:defRPr sz="801">
                <a:solidFill>
                  <a:schemeClr val="tx1">
                    <a:tint val="75000"/>
                  </a:schemeClr>
                </a:solidFill>
              </a:defRPr>
            </a:lvl5pPr>
            <a:lvl6pPr marL="1307363" indent="0">
              <a:buNone/>
              <a:defRPr sz="801">
                <a:solidFill>
                  <a:schemeClr val="tx1">
                    <a:tint val="75000"/>
                  </a:schemeClr>
                </a:solidFill>
              </a:defRPr>
            </a:lvl6pPr>
            <a:lvl7pPr marL="1568836" indent="0">
              <a:buNone/>
              <a:defRPr sz="801">
                <a:solidFill>
                  <a:schemeClr val="tx1">
                    <a:tint val="75000"/>
                  </a:schemeClr>
                </a:solidFill>
              </a:defRPr>
            </a:lvl7pPr>
            <a:lvl8pPr marL="1830309" indent="0">
              <a:buNone/>
              <a:defRPr sz="801">
                <a:solidFill>
                  <a:schemeClr val="tx1">
                    <a:tint val="75000"/>
                  </a:schemeClr>
                </a:solidFill>
              </a:defRPr>
            </a:lvl8pPr>
            <a:lvl9pPr marL="2091781" indent="0">
              <a:buNone/>
              <a:defRPr sz="8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4383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2"/>
            </a:lvl1pPr>
          </a:lstStyle>
          <a:p>
            <a:r>
              <a:rPr lang="en-US"/>
              <a:t>Click to edit Master title style</a:t>
            </a:r>
            <a:endParaRPr lang="en-US" dirty="0"/>
          </a:p>
        </p:txBody>
      </p:sp>
      <p:sp>
        <p:nvSpPr>
          <p:cNvPr id="3" name="Text Placeholder 2"/>
          <p:cNvSpPr>
            <a:spLocks noGrp="1"/>
          </p:cNvSpPr>
          <p:nvPr>
            <p:ph type="body" idx="1"/>
          </p:nvPr>
        </p:nvSpPr>
        <p:spPr>
          <a:xfrm>
            <a:off x="361967" y="1135521"/>
            <a:ext cx="1685239" cy="330283"/>
          </a:xfrm>
        </p:spPr>
        <p:txBody>
          <a:bodyPr anchor="b">
            <a:noAutofit/>
          </a:bodyPr>
          <a:lstStyle>
            <a:lvl1pPr marL="0" indent="0">
              <a:buNone/>
              <a:defRPr sz="1373" b="0">
                <a:solidFill>
                  <a:schemeClr val="bg2">
                    <a:lumMod val="40000"/>
                    <a:lumOff val="60000"/>
                  </a:schemeClr>
                </a:solidFill>
              </a:defRPr>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16" name="Text Placeholder 3"/>
          <p:cNvSpPr>
            <a:spLocks noGrp="1"/>
          </p:cNvSpPr>
          <p:nvPr>
            <p:ph type="body" sz="half" idx="15"/>
          </p:nvPr>
        </p:nvSpPr>
        <p:spPr>
          <a:xfrm>
            <a:off x="373127" y="1528586"/>
            <a:ext cx="1674078" cy="2057222"/>
          </a:xfrm>
        </p:spPr>
        <p:txBody>
          <a:bodyPr anchor="t">
            <a:normAutofit/>
          </a:bodyPr>
          <a:lstStyle>
            <a:lvl1pPr marL="0" indent="0">
              <a:buNone/>
              <a:defRPr sz="801"/>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5" name="Text Placeholder 4"/>
          <p:cNvSpPr>
            <a:spLocks noGrp="1"/>
          </p:cNvSpPr>
          <p:nvPr>
            <p:ph type="body" sz="quarter" idx="3"/>
          </p:nvPr>
        </p:nvSpPr>
        <p:spPr>
          <a:xfrm>
            <a:off x="2220968" y="1135521"/>
            <a:ext cx="1679163" cy="330283"/>
          </a:xfrm>
        </p:spPr>
        <p:txBody>
          <a:bodyPr anchor="b">
            <a:noAutofit/>
          </a:bodyPr>
          <a:lstStyle>
            <a:lvl1pPr marL="0" indent="0">
              <a:buNone/>
              <a:defRPr sz="1373" b="0">
                <a:solidFill>
                  <a:schemeClr val="bg2">
                    <a:lumMod val="40000"/>
                    <a:lumOff val="60000"/>
                  </a:schemeClr>
                </a:solidFill>
              </a:defRPr>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19" name="Text Placeholder 3"/>
          <p:cNvSpPr>
            <a:spLocks noGrp="1"/>
          </p:cNvSpPr>
          <p:nvPr>
            <p:ph type="body" sz="half" idx="16"/>
          </p:nvPr>
        </p:nvSpPr>
        <p:spPr>
          <a:xfrm>
            <a:off x="2214932" y="1528586"/>
            <a:ext cx="1685198" cy="2057222"/>
          </a:xfrm>
        </p:spPr>
        <p:txBody>
          <a:bodyPr anchor="t">
            <a:normAutofit/>
          </a:bodyPr>
          <a:lstStyle>
            <a:lvl1pPr marL="0" indent="0">
              <a:buNone/>
              <a:defRPr sz="801"/>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14" name="Text Placeholder 4"/>
          <p:cNvSpPr>
            <a:spLocks noGrp="1"/>
          </p:cNvSpPr>
          <p:nvPr>
            <p:ph type="body" sz="quarter" idx="13"/>
          </p:nvPr>
        </p:nvSpPr>
        <p:spPr>
          <a:xfrm>
            <a:off x="4074438" y="1135521"/>
            <a:ext cx="1676802" cy="330283"/>
          </a:xfrm>
        </p:spPr>
        <p:txBody>
          <a:bodyPr anchor="b">
            <a:noAutofit/>
          </a:bodyPr>
          <a:lstStyle>
            <a:lvl1pPr marL="0" indent="0">
              <a:buNone/>
              <a:defRPr sz="1373" b="0">
                <a:solidFill>
                  <a:schemeClr val="bg2">
                    <a:lumMod val="40000"/>
                    <a:lumOff val="60000"/>
                  </a:schemeClr>
                </a:solidFill>
              </a:defRPr>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20" name="Text Placeholder 3"/>
          <p:cNvSpPr>
            <a:spLocks noGrp="1"/>
          </p:cNvSpPr>
          <p:nvPr>
            <p:ph type="body" sz="half" idx="17"/>
          </p:nvPr>
        </p:nvSpPr>
        <p:spPr>
          <a:xfrm>
            <a:off x="4074438" y="1528586"/>
            <a:ext cx="1676802" cy="2057222"/>
          </a:xfrm>
        </p:spPr>
        <p:txBody>
          <a:bodyPr anchor="t">
            <a:normAutofit/>
          </a:bodyPr>
          <a:lstStyle>
            <a:lvl1pPr marL="0" indent="0">
              <a:buNone/>
              <a:defRPr sz="801"/>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cxnSp>
        <p:nvCxnSpPr>
          <p:cNvPr id="17" name="Straight Connector 16"/>
          <p:cNvCxnSpPr/>
          <p:nvPr/>
        </p:nvCxnSpPr>
        <p:spPr>
          <a:xfrm>
            <a:off x="2130887" y="1222869"/>
            <a:ext cx="0" cy="227104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81524" y="1222869"/>
            <a:ext cx="0" cy="227361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17911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2"/>
            </a:lvl1pPr>
          </a:lstStyle>
          <a:p>
            <a:r>
              <a:rPr lang="en-US"/>
              <a:t>Click to edit Master title style</a:t>
            </a:r>
            <a:endParaRPr lang="en-US" dirty="0"/>
          </a:p>
        </p:txBody>
      </p:sp>
      <p:sp>
        <p:nvSpPr>
          <p:cNvPr id="3" name="Text Placeholder 2"/>
          <p:cNvSpPr>
            <a:spLocks noGrp="1"/>
          </p:cNvSpPr>
          <p:nvPr>
            <p:ph type="body" idx="1"/>
          </p:nvPr>
        </p:nvSpPr>
        <p:spPr>
          <a:xfrm>
            <a:off x="373127" y="2436424"/>
            <a:ext cx="1681341" cy="330283"/>
          </a:xfrm>
        </p:spPr>
        <p:txBody>
          <a:bodyPr anchor="b">
            <a:noAutofit/>
          </a:bodyPr>
          <a:lstStyle>
            <a:lvl1pPr marL="0" indent="0">
              <a:buNone/>
              <a:defRPr sz="1373" b="0">
                <a:solidFill>
                  <a:schemeClr val="bg2">
                    <a:lumMod val="40000"/>
                    <a:lumOff val="60000"/>
                  </a:schemeClr>
                </a:solidFill>
              </a:defRPr>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29" name="Picture Placeholder 2"/>
          <p:cNvSpPr>
            <a:spLocks noGrp="1" noChangeAspect="1"/>
          </p:cNvSpPr>
          <p:nvPr>
            <p:ph type="pic" idx="15"/>
          </p:nvPr>
        </p:nvSpPr>
        <p:spPr>
          <a:xfrm>
            <a:off x="373127" y="1266543"/>
            <a:ext cx="1681341" cy="8734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915"/>
            </a:lvl1pPr>
            <a:lvl2pPr marL="261473" indent="0">
              <a:buNone/>
              <a:defRPr sz="915"/>
            </a:lvl2pPr>
            <a:lvl3pPr marL="522945" indent="0">
              <a:buNone/>
              <a:defRPr sz="915"/>
            </a:lvl3pPr>
            <a:lvl4pPr marL="784418" indent="0">
              <a:buNone/>
              <a:defRPr sz="915"/>
            </a:lvl4pPr>
            <a:lvl5pPr marL="1045891" indent="0">
              <a:buNone/>
              <a:defRPr sz="915"/>
            </a:lvl5pPr>
            <a:lvl6pPr marL="1307363" indent="0">
              <a:buNone/>
              <a:defRPr sz="915"/>
            </a:lvl6pPr>
            <a:lvl7pPr marL="1568836" indent="0">
              <a:buNone/>
              <a:defRPr sz="915"/>
            </a:lvl7pPr>
            <a:lvl8pPr marL="1830309" indent="0">
              <a:buNone/>
              <a:defRPr sz="915"/>
            </a:lvl8pPr>
            <a:lvl9pPr marL="2091781" indent="0">
              <a:buNone/>
              <a:defRPr sz="915"/>
            </a:lvl9pPr>
          </a:lstStyle>
          <a:p>
            <a:r>
              <a:rPr lang="en-US"/>
              <a:t>Click icon to add picture</a:t>
            </a:r>
            <a:endParaRPr lang="en-US" dirty="0"/>
          </a:p>
        </p:txBody>
      </p:sp>
      <p:sp>
        <p:nvSpPr>
          <p:cNvPr id="22" name="Text Placeholder 3"/>
          <p:cNvSpPr>
            <a:spLocks noGrp="1"/>
          </p:cNvSpPr>
          <p:nvPr>
            <p:ph type="body" sz="half" idx="18"/>
          </p:nvPr>
        </p:nvSpPr>
        <p:spPr>
          <a:xfrm>
            <a:off x="373127" y="2766707"/>
            <a:ext cx="1681341" cy="377813"/>
          </a:xfrm>
        </p:spPr>
        <p:txBody>
          <a:bodyPr anchor="t">
            <a:normAutofit/>
          </a:bodyPr>
          <a:lstStyle>
            <a:lvl1pPr marL="0" indent="0">
              <a:buNone/>
              <a:defRPr sz="801"/>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5" name="Text Placeholder 4"/>
          <p:cNvSpPr>
            <a:spLocks noGrp="1"/>
          </p:cNvSpPr>
          <p:nvPr>
            <p:ph type="body" sz="quarter" idx="3"/>
          </p:nvPr>
        </p:nvSpPr>
        <p:spPr>
          <a:xfrm>
            <a:off x="2224237" y="2436424"/>
            <a:ext cx="1675894" cy="330283"/>
          </a:xfrm>
        </p:spPr>
        <p:txBody>
          <a:bodyPr anchor="b">
            <a:noAutofit/>
          </a:bodyPr>
          <a:lstStyle>
            <a:lvl1pPr marL="0" indent="0">
              <a:buNone/>
              <a:defRPr sz="1373" b="0">
                <a:solidFill>
                  <a:schemeClr val="bg2">
                    <a:lumMod val="40000"/>
                    <a:lumOff val="60000"/>
                  </a:schemeClr>
                </a:solidFill>
              </a:defRPr>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30" name="Picture Placeholder 2"/>
          <p:cNvSpPr>
            <a:spLocks noGrp="1" noChangeAspect="1"/>
          </p:cNvSpPr>
          <p:nvPr>
            <p:ph type="pic" idx="21"/>
          </p:nvPr>
        </p:nvSpPr>
        <p:spPr>
          <a:xfrm>
            <a:off x="2224236" y="1266543"/>
            <a:ext cx="1675894" cy="8734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915"/>
            </a:lvl1pPr>
            <a:lvl2pPr marL="261473" indent="0">
              <a:buNone/>
              <a:defRPr sz="915"/>
            </a:lvl2pPr>
            <a:lvl3pPr marL="522945" indent="0">
              <a:buNone/>
              <a:defRPr sz="915"/>
            </a:lvl3pPr>
            <a:lvl4pPr marL="784418" indent="0">
              <a:buNone/>
              <a:defRPr sz="915"/>
            </a:lvl4pPr>
            <a:lvl5pPr marL="1045891" indent="0">
              <a:buNone/>
              <a:defRPr sz="915"/>
            </a:lvl5pPr>
            <a:lvl6pPr marL="1307363" indent="0">
              <a:buNone/>
              <a:defRPr sz="915"/>
            </a:lvl6pPr>
            <a:lvl7pPr marL="1568836" indent="0">
              <a:buNone/>
              <a:defRPr sz="915"/>
            </a:lvl7pPr>
            <a:lvl8pPr marL="1830309" indent="0">
              <a:buNone/>
              <a:defRPr sz="915"/>
            </a:lvl8pPr>
            <a:lvl9pPr marL="2091781" indent="0">
              <a:buNone/>
              <a:defRPr sz="915"/>
            </a:lvl9pPr>
          </a:lstStyle>
          <a:p>
            <a:r>
              <a:rPr lang="en-US"/>
              <a:t>Click icon to add picture</a:t>
            </a:r>
            <a:endParaRPr lang="en-US" dirty="0"/>
          </a:p>
        </p:txBody>
      </p:sp>
      <p:sp>
        <p:nvSpPr>
          <p:cNvPr id="23" name="Text Placeholder 3"/>
          <p:cNvSpPr>
            <a:spLocks noGrp="1"/>
          </p:cNvSpPr>
          <p:nvPr>
            <p:ph type="body" sz="half" idx="19"/>
          </p:nvPr>
        </p:nvSpPr>
        <p:spPr>
          <a:xfrm>
            <a:off x="2223463" y="2766707"/>
            <a:ext cx="1678113" cy="377813"/>
          </a:xfrm>
        </p:spPr>
        <p:txBody>
          <a:bodyPr anchor="t">
            <a:normAutofit/>
          </a:bodyPr>
          <a:lstStyle>
            <a:lvl1pPr marL="0" indent="0">
              <a:buNone/>
              <a:defRPr sz="801"/>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14" name="Text Placeholder 4"/>
          <p:cNvSpPr>
            <a:spLocks noGrp="1"/>
          </p:cNvSpPr>
          <p:nvPr>
            <p:ph type="body" sz="quarter" idx="13"/>
          </p:nvPr>
        </p:nvSpPr>
        <p:spPr>
          <a:xfrm>
            <a:off x="4074438" y="2436424"/>
            <a:ext cx="1676802" cy="330283"/>
          </a:xfrm>
        </p:spPr>
        <p:txBody>
          <a:bodyPr anchor="b">
            <a:noAutofit/>
          </a:bodyPr>
          <a:lstStyle>
            <a:lvl1pPr marL="0" indent="0">
              <a:buNone/>
              <a:defRPr sz="1373" b="0">
                <a:solidFill>
                  <a:schemeClr val="bg2">
                    <a:lumMod val="40000"/>
                    <a:lumOff val="60000"/>
                  </a:schemeClr>
                </a:solidFill>
              </a:defRPr>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31" name="Picture Placeholder 2"/>
          <p:cNvSpPr>
            <a:spLocks noGrp="1" noChangeAspect="1"/>
          </p:cNvSpPr>
          <p:nvPr>
            <p:ph type="pic" idx="22"/>
          </p:nvPr>
        </p:nvSpPr>
        <p:spPr>
          <a:xfrm>
            <a:off x="4074438" y="1266543"/>
            <a:ext cx="1676802" cy="87347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915"/>
            </a:lvl1pPr>
            <a:lvl2pPr marL="261473" indent="0">
              <a:buNone/>
              <a:defRPr sz="915"/>
            </a:lvl2pPr>
            <a:lvl3pPr marL="522945" indent="0">
              <a:buNone/>
              <a:defRPr sz="915"/>
            </a:lvl3pPr>
            <a:lvl4pPr marL="784418" indent="0">
              <a:buNone/>
              <a:defRPr sz="915"/>
            </a:lvl4pPr>
            <a:lvl5pPr marL="1045891" indent="0">
              <a:buNone/>
              <a:defRPr sz="915"/>
            </a:lvl5pPr>
            <a:lvl6pPr marL="1307363" indent="0">
              <a:buNone/>
              <a:defRPr sz="915"/>
            </a:lvl6pPr>
            <a:lvl7pPr marL="1568836" indent="0">
              <a:buNone/>
              <a:defRPr sz="915"/>
            </a:lvl7pPr>
            <a:lvl8pPr marL="1830309" indent="0">
              <a:buNone/>
              <a:defRPr sz="915"/>
            </a:lvl8pPr>
            <a:lvl9pPr marL="2091781" indent="0">
              <a:buNone/>
              <a:defRPr sz="915"/>
            </a:lvl9pPr>
          </a:lstStyle>
          <a:p>
            <a:r>
              <a:rPr lang="en-US"/>
              <a:t>Click icon to add picture</a:t>
            </a:r>
            <a:endParaRPr lang="en-US" dirty="0"/>
          </a:p>
        </p:txBody>
      </p:sp>
      <p:sp>
        <p:nvSpPr>
          <p:cNvPr id="24" name="Text Placeholder 3"/>
          <p:cNvSpPr>
            <a:spLocks noGrp="1"/>
          </p:cNvSpPr>
          <p:nvPr>
            <p:ph type="body" sz="half" idx="20"/>
          </p:nvPr>
        </p:nvSpPr>
        <p:spPr>
          <a:xfrm>
            <a:off x="4074367" y="2766706"/>
            <a:ext cx="1679023" cy="377813"/>
          </a:xfrm>
        </p:spPr>
        <p:txBody>
          <a:bodyPr anchor="t">
            <a:normAutofit/>
          </a:bodyPr>
          <a:lstStyle>
            <a:lvl1pPr marL="0" indent="0">
              <a:buNone/>
              <a:defRPr sz="801"/>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cxnSp>
        <p:nvCxnSpPr>
          <p:cNvPr id="19" name="Straight Connector 18"/>
          <p:cNvCxnSpPr/>
          <p:nvPr/>
        </p:nvCxnSpPr>
        <p:spPr>
          <a:xfrm>
            <a:off x="2130887" y="1222869"/>
            <a:ext cx="0" cy="227104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981524" y="1222869"/>
            <a:ext cx="0" cy="227361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559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91649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48971" y="246576"/>
            <a:ext cx="1002269" cy="333923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373128" y="508620"/>
            <a:ext cx="4245113" cy="30771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2029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7842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491" y="1640197"/>
            <a:ext cx="5047173" cy="1097950"/>
          </a:xfrm>
        </p:spPr>
        <p:txBody>
          <a:bodyPr anchor="b"/>
          <a:lstStyle>
            <a:lvl1pPr algn="l">
              <a:defRPr sz="2288" b="0" cap="none"/>
            </a:lvl1pPr>
          </a:lstStyle>
          <a:p>
            <a:r>
              <a:rPr lang="en-US"/>
              <a:t>Click to edit Master title style</a:t>
            </a:r>
            <a:endParaRPr lang="en-US" dirty="0"/>
          </a:p>
        </p:txBody>
      </p:sp>
      <p:sp>
        <p:nvSpPr>
          <p:cNvPr id="3" name="Text Placeholder 2"/>
          <p:cNvSpPr>
            <a:spLocks noGrp="1"/>
          </p:cNvSpPr>
          <p:nvPr>
            <p:ph type="body" idx="1"/>
          </p:nvPr>
        </p:nvSpPr>
        <p:spPr>
          <a:xfrm>
            <a:off x="660490" y="2738147"/>
            <a:ext cx="5047173" cy="493137"/>
          </a:xfrm>
        </p:spPr>
        <p:txBody>
          <a:bodyPr anchor="t"/>
          <a:lstStyle>
            <a:lvl1pPr marL="0" indent="0" algn="l">
              <a:buNone/>
              <a:defRPr sz="1144" cap="all">
                <a:solidFill>
                  <a:schemeClr val="bg2">
                    <a:lumMod val="40000"/>
                    <a:lumOff val="60000"/>
                  </a:schemeClr>
                </a:solidFill>
              </a:defRPr>
            </a:lvl1pPr>
            <a:lvl2pPr marL="261473" indent="0">
              <a:buNone/>
              <a:defRPr sz="1029">
                <a:solidFill>
                  <a:schemeClr val="tx1">
                    <a:tint val="75000"/>
                  </a:schemeClr>
                </a:solidFill>
              </a:defRPr>
            </a:lvl2pPr>
            <a:lvl3pPr marL="522945" indent="0">
              <a:buNone/>
              <a:defRPr sz="915">
                <a:solidFill>
                  <a:schemeClr val="tx1">
                    <a:tint val="75000"/>
                  </a:schemeClr>
                </a:solidFill>
              </a:defRPr>
            </a:lvl3pPr>
            <a:lvl4pPr marL="784418" indent="0">
              <a:buNone/>
              <a:defRPr sz="801">
                <a:solidFill>
                  <a:schemeClr val="tx1">
                    <a:tint val="75000"/>
                  </a:schemeClr>
                </a:solidFill>
              </a:defRPr>
            </a:lvl4pPr>
            <a:lvl5pPr marL="1045891" indent="0">
              <a:buNone/>
              <a:defRPr sz="801">
                <a:solidFill>
                  <a:schemeClr val="tx1">
                    <a:tint val="75000"/>
                  </a:schemeClr>
                </a:solidFill>
              </a:defRPr>
            </a:lvl5pPr>
            <a:lvl6pPr marL="1307363" indent="0">
              <a:buNone/>
              <a:defRPr sz="801">
                <a:solidFill>
                  <a:schemeClr val="tx1">
                    <a:tint val="75000"/>
                  </a:schemeClr>
                </a:solidFill>
              </a:defRPr>
            </a:lvl6pPr>
            <a:lvl7pPr marL="1568836" indent="0">
              <a:buNone/>
              <a:defRPr sz="801">
                <a:solidFill>
                  <a:schemeClr val="tx1">
                    <a:tint val="75000"/>
                  </a:schemeClr>
                </a:solidFill>
              </a:defRPr>
            </a:lvl7pPr>
            <a:lvl8pPr marL="1830309" indent="0">
              <a:buNone/>
              <a:defRPr sz="801">
                <a:solidFill>
                  <a:schemeClr val="tx1">
                    <a:tint val="75000"/>
                  </a:schemeClr>
                </a:solidFill>
              </a:defRPr>
            </a:lvl8pPr>
            <a:lvl9pPr marL="2091781" indent="0">
              <a:buNone/>
              <a:defRPr sz="8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127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0957" y="1181015"/>
            <a:ext cx="2514156" cy="2404794"/>
          </a:xfrm>
        </p:spPr>
        <p:txBody>
          <a:bodyPr>
            <a:normAutofit/>
          </a:bodyPr>
          <a:lstStyle>
            <a:lvl1pPr>
              <a:defRPr sz="1029"/>
            </a:lvl1pPr>
            <a:lvl2pPr>
              <a:defRPr sz="915"/>
            </a:lvl2pPr>
            <a:lvl3pPr>
              <a:defRPr sz="801"/>
            </a:lvl3pPr>
            <a:lvl4pPr>
              <a:defRPr sz="686"/>
            </a:lvl4pPr>
            <a:lvl5pPr>
              <a:defRPr sz="686"/>
            </a:lvl5pPr>
            <a:lvl6pPr>
              <a:defRPr sz="686"/>
            </a:lvl6pPr>
            <a:lvl7pPr>
              <a:defRPr sz="686"/>
            </a:lvl7pPr>
            <a:lvl8pPr>
              <a:defRPr sz="686"/>
            </a:lvl8pPr>
            <a:lvl9pPr>
              <a:defRPr sz="6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33663" y="1178445"/>
            <a:ext cx="2514158" cy="2407363"/>
          </a:xfrm>
        </p:spPr>
        <p:txBody>
          <a:bodyPr>
            <a:normAutofit/>
          </a:bodyPr>
          <a:lstStyle>
            <a:lvl1pPr>
              <a:defRPr sz="1029"/>
            </a:lvl1pPr>
            <a:lvl2pPr>
              <a:defRPr sz="915"/>
            </a:lvl2pPr>
            <a:lvl3pPr>
              <a:defRPr sz="801"/>
            </a:lvl3pPr>
            <a:lvl4pPr>
              <a:defRPr sz="686"/>
            </a:lvl4pPr>
            <a:lvl5pPr>
              <a:defRPr sz="686"/>
            </a:lvl5pPr>
            <a:lvl6pPr>
              <a:defRPr sz="686"/>
            </a:lvl6pPr>
            <a:lvl7pPr>
              <a:defRPr sz="686"/>
            </a:lvl7pPr>
            <a:lvl8pPr>
              <a:defRPr sz="686"/>
            </a:lvl8pPr>
            <a:lvl9pPr>
              <a:defRPr sz="6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644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30957" y="1091847"/>
            <a:ext cx="2514156" cy="330283"/>
          </a:xfrm>
        </p:spPr>
        <p:txBody>
          <a:bodyPr anchor="b">
            <a:noAutofit/>
          </a:bodyPr>
          <a:lstStyle>
            <a:lvl1pPr marL="0" indent="0">
              <a:buNone/>
              <a:defRPr sz="1373" b="0">
                <a:solidFill>
                  <a:schemeClr val="bg2">
                    <a:lumMod val="40000"/>
                    <a:lumOff val="60000"/>
                  </a:schemeClr>
                </a:solidFill>
              </a:defRPr>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4" name="Content Placeholder 3"/>
          <p:cNvSpPr>
            <a:spLocks noGrp="1"/>
          </p:cNvSpPr>
          <p:nvPr>
            <p:ph sz="half" idx="2"/>
          </p:nvPr>
        </p:nvSpPr>
        <p:spPr>
          <a:xfrm>
            <a:off x="630957" y="1441238"/>
            <a:ext cx="2514156" cy="2144570"/>
          </a:xfrm>
        </p:spPr>
        <p:txBody>
          <a:bodyPr>
            <a:normAutofit/>
          </a:bodyPr>
          <a:lstStyle>
            <a:lvl1pPr>
              <a:defRPr sz="1029"/>
            </a:lvl1pPr>
            <a:lvl2pPr>
              <a:defRPr sz="915"/>
            </a:lvl2pPr>
            <a:lvl3pPr>
              <a:defRPr sz="801"/>
            </a:lvl3pPr>
            <a:lvl4pPr>
              <a:defRPr sz="686"/>
            </a:lvl4pPr>
            <a:lvl5pPr>
              <a:defRPr sz="686"/>
            </a:lvl5pPr>
            <a:lvl6pPr>
              <a:defRPr sz="686"/>
            </a:lvl6pPr>
            <a:lvl7pPr>
              <a:defRPr sz="686"/>
            </a:lvl7pPr>
            <a:lvl8pPr>
              <a:defRPr sz="686"/>
            </a:lvl8pPr>
            <a:lvl9pPr>
              <a:defRPr sz="6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33665" y="1091847"/>
            <a:ext cx="2514156" cy="330283"/>
          </a:xfrm>
        </p:spPr>
        <p:txBody>
          <a:bodyPr anchor="b">
            <a:noAutofit/>
          </a:bodyPr>
          <a:lstStyle>
            <a:lvl1pPr marL="0" indent="0">
              <a:buNone/>
              <a:defRPr sz="1373" b="0">
                <a:solidFill>
                  <a:schemeClr val="bg2">
                    <a:lumMod val="40000"/>
                    <a:lumOff val="60000"/>
                  </a:schemeClr>
                </a:solidFill>
              </a:defRPr>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6" name="Content Placeholder 5"/>
          <p:cNvSpPr>
            <a:spLocks noGrp="1"/>
          </p:cNvSpPr>
          <p:nvPr>
            <p:ph sz="quarter" idx="4"/>
          </p:nvPr>
        </p:nvSpPr>
        <p:spPr>
          <a:xfrm>
            <a:off x="3233665" y="1441238"/>
            <a:ext cx="2514156" cy="2144570"/>
          </a:xfrm>
        </p:spPr>
        <p:txBody>
          <a:bodyPr>
            <a:normAutofit/>
          </a:bodyPr>
          <a:lstStyle>
            <a:lvl1pPr>
              <a:defRPr sz="1029"/>
            </a:lvl1pPr>
            <a:lvl2pPr>
              <a:defRPr sz="915"/>
            </a:lvl2pPr>
            <a:lvl3pPr>
              <a:defRPr sz="801"/>
            </a:lvl3pPr>
            <a:lvl4pPr>
              <a:defRPr sz="686"/>
            </a:lvl4pPr>
            <a:lvl5pPr>
              <a:defRPr sz="686"/>
            </a:lvl5pPr>
            <a:lvl6pPr>
              <a:defRPr sz="686"/>
            </a:lvl6pPr>
            <a:lvl7pPr>
              <a:defRPr sz="686"/>
            </a:lvl7pPr>
            <a:lvl8pPr>
              <a:defRPr sz="686"/>
            </a:lvl8pPr>
            <a:lvl9pPr>
              <a:defRPr sz="6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2480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563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4496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89" y="829804"/>
            <a:ext cx="1944983" cy="829804"/>
          </a:xfrm>
        </p:spPr>
        <p:txBody>
          <a:bodyPr anchor="b"/>
          <a:lstStyle>
            <a:lvl1pPr algn="l">
              <a:defRPr sz="1373" b="0"/>
            </a:lvl1pPr>
          </a:lstStyle>
          <a:p>
            <a:r>
              <a:rPr lang="en-US"/>
              <a:t>Click to edit Master title style</a:t>
            </a:r>
            <a:endParaRPr lang="en-US" dirty="0"/>
          </a:p>
        </p:txBody>
      </p:sp>
      <p:sp>
        <p:nvSpPr>
          <p:cNvPr id="3" name="Content Placeholder 2"/>
          <p:cNvSpPr>
            <a:spLocks noGrp="1"/>
          </p:cNvSpPr>
          <p:nvPr>
            <p:ph idx="1"/>
          </p:nvPr>
        </p:nvSpPr>
        <p:spPr>
          <a:xfrm>
            <a:off x="2736202" y="829804"/>
            <a:ext cx="2971461" cy="2620433"/>
          </a:xfrm>
        </p:spPr>
        <p:txBody>
          <a:bodyPr anchor="ctr">
            <a:normAutofit/>
          </a:bodyPr>
          <a:lstStyle>
            <a:lvl1pPr>
              <a:defRPr sz="1144"/>
            </a:lvl1pPr>
            <a:lvl2pPr>
              <a:defRPr sz="1029"/>
            </a:lvl2pPr>
            <a:lvl3pPr>
              <a:defRPr sz="915"/>
            </a:lvl3pPr>
            <a:lvl4pPr>
              <a:defRPr sz="801"/>
            </a:lvl4pPr>
            <a:lvl5pPr>
              <a:defRPr sz="801"/>
            </a:lvl5pPr>
            <a:lvl6pPr>
              <a:defRPr sz="801"/>
            </a:lvl6pPr>
            <a:lvl7pPr>
              <a:defRPr sz="801"/>
            </a:lvl7pPr>
            <a:lvl8pPr>
              <a:defRPr sz="801"/>
            </a:lvl8pPr>
            <a:lvl9pPr>
              <a:defRPr sz="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489" y="1793541"/>
            <a:ext cx="1944983" cy="1659607"/>
          </a:xfrm>
        </p:spPr>
        <p:txBody>
          <a:bodyPr/>
          <a:lstStyle>
            <a:lvl1pPr marL="0" indent="0">
              <a:buNone/>
              <a:defRPr sz="801"/>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10/21/2023</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3858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9890" y="1062727"/>
            <a:ext cx="2912506" cy="902598"/>
          </a:xfrm>
        </p:spPr>
        <p:txBody>
          <a:bodyPr anchor="b">
            <a:normAutofit/>
          </a:bodyPr>
          <a:lstStyle>
            <a:lvl1pPr algn="l">
              <a:defRPr sz="205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74271" y="655109"/>
            <a:ext cx="1830229" cy="26204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915"/>
            </a:lvl1pPr>
            <a:lvl2pPr marL="261473" indent="0">
              <a:buNone/>
              <a:defRPr sz="915"/>
            </a:lvl2pPr>
            <a:lvl3pPr marL="522945" indent="0">
              <a:buNone/>
              <a:defRPr sz="915"/>
            </a:lvl3pPr>
            <a:lvl4pPr marL="784418" indent="0">
              <a:buNone/>
              <a:defRPr sz="915"/>
            </a:lvl4pPr>
            <a:lvl5pPr marL="1045891" indent="0">
              <a:buNone/>
              <a:defRPr sz="915"/>
            </a:lvl5pPr>
            <a:lvl6pPr marL="1307363" indent="0">
              <a:buNone/>
              <a:defRPr sz="915"/>
            </a:lvl6pPr>
            <a:lvl7pPr marL="1568836" indent="0">
              <a:buNone/>
              <a:defRPr sz="915"/>
            </a:lvl7pPr>
            <a:lvl8pPr marL="1830309" indent="0">
              <a:buNone/>
              <a:defRPr sz="915"/>
            </a:lvl8pPr>
            <a:lvl9pPr marL="2091781" indent="0">
              <a:buNone/>
              <a:defRPr sz="915"/>
            </a:lvl9pPr>
          </a:lstStyle>
          <a:p>
            <a:r>
              <a:rPr lang="en-US"/>
              <a:t>Click icon to add picture</a:t>
            </a:r>
            <a:endParaRPr lang="en-US" dirty="0"/>
          </a:p>
        </p:txBody>
      </p:sp>
      <p:sp>
        <p:nvSpPr>
          <p:cNvPr id="4" name="Text Placeholder 3"/>
          <p:cNvSpPr>
            <a:spLocks noGrp="1"/>
          </p:cNvSpPr>
          <p:nvPr>
            <p:ph type="body" sz="half" idx="2"/>
          </p:nvPr>
        </p:nvSpPr>
        <p:spPr>
          <a:xfrm>
            <a:off x="660490" y="2096347"/>
            <a:ext cx="2907972" cy="786130"/>
          </a:xfrm>
        </p:spPr>
        <p:txBody>
          <a:bodyPr>
            <a:normAutofit/>
          </a:bodyPr>
          <a:lstStyle>
            <a:lvl1pPr marL="0" indent="0">
              <a:buNone/>
              <a:defRPr sz="801"/>
            </a:lvl1pPr>
            <a:lvl2pPr marL="261473" indent="0">
              <a:buNone/>
              <a:defRPr sz="686"/>
            </a:lvl2pPr>
            <a:lvl3pPr marL="522945" indent="0">
              <a:buNone/>
              <a:defRPr sz="572"/>
            </a:lvl3pPr>
            <a:lvl4pPr marL="784418" indent="0">
              <a:buNone/>
              <a:defRPr sz="515"/>
            </a:lvl4pPr>
            <a:lvl5pPr marL="1045891" indent="0">
              <a:buNone/>
              <a:defRPr sz="515"/>
            </a:lvl5pPr>
            <a:lvl6pPr marL="1307363" indent="0">
              <a:buNone/>
              <a:defRPr sz="515"/>
            </a:lvl6pPr>
            <a:lvl7pPr marL="1568836" indent="0">
              <a:buNone/>
              <a:defRPr sz="515"/>
            </a:lvl7pPr>
            <a:lvl8pPr marL="1830309" indent="0">
              <a:buNone/>
              <a:defRPr sz="515"/>
            </a:lvl8pPr>
            <a:lvl9pPr marL="2091781" indent="0">
              <a:buNone/>
              <a:defRPr sz="51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009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0" y="1530125"/>
            <a:ext cx="2308666" cy="240052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1657744"/>
            <a:ext cx="870629" cy="1355755"/>
          </a:xfrm>
          <a:prstGeom prst="rect">
            <a:avLst/>
          </a:prstGeom>
        </p:spPr>
      </p:pic>
      <p:sp>
        <p:nvSpPr>
          <p:cNvPr id="16" name="Oval 15"/>
          <p:cNvSpPr/>
          <p:nvPr/>
        </p:nvSpPr>
        <p:spPr>
          <a:xfrm>
            <a:off x="4923279" y="960826"/>
            <a:ext cx="1612344" cy="1615934"/>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4574664" y="0"/>
            <a:ext cx="916937" cy="654195"/>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4921486" y="3493911"/>
            <a:ext cx="568292" cy="436739"/>
          </a:xfrm>
          <a:prstGeom prst="rect">
            <a:avLst/>
          </a:prstGeom>
        </p:spPr>
      </p:pic>
      <p:sp>
        <p:nvSpPr>
          <p:cNvPr id="14" name="Rectangle 13"/>
          <p:cNvSpPr/>
          <p:nvPr/>
        </p:nvSpPr>
        <p:spPr>
          <a:xfrm>
            <a:off x="5969124" y="0"/>
            <a:ext cx="392192" cy="6551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69495" y="259475"/>
            <a:ext cx="5378326" cy="802711"/>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30957" y="1176627"/>
            <a:ext cx="5116303" cy="24046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5807126" y="1026531"/>
            <a:ext cx="567760" cy="174307"/>
          </a:xfrm>
          <a:prstGeom prst="rect">
            <a:avLst/>
          </a:prstGeom>
        </p:spPr>
        <p:txBody>
          <a:bodyPr vert="horz" lIns="91440" tIns="45720" rIns="91440" bIns="45720" rtlCol="0" anchor="t"/>
          <a:lstStyle>
            <a:lvl1pPr algn="l">
              <a:defRPr sz="629" b="0" i="0">
                <a:solidFill>
                  <a:schemeClr val="tx1">
                    <a:tint val="75000"/>
                    <a:alpha val="60000"/>
                  </a:schemeClr>
                </a:solidFill>
              </a:defRPr>
            </a:lvl1pPr>
          </a:lstStyle>
          <a:p>
            <a:fld id="{1D8BD707-D9CF-40AE-B4C6-C98DA3205C09}" type="datetimeFigureOut">
              <a:rPr lang="en-US" smtClean="0"/>
              <a:t>10/21/2023</a:t>
            </a:fld>
            <a:endParaRPr lang="en-US"/>
          </a:p>
        </p:txBody>
      </p:sp>
      <p:sp>
        <p:nvSpPr>
          <p:cNvPr id="5" name="Footer Placeholder 4"/>
          <p:cNvSpPr>
            <a:spLocks noGrp="1"/>
          </p:cNvSpPr>
          <p:nvPr>
            <p:ph type="ftr" sz="quarter" idx="3"/>
          </p:nvPr>
        </p:nvSpPr>
        <p:spPr>
          <a:xfrm rot="5400000">
            <a:off x="5116724" y="1848767"/>
            <a:ext cx="2212234" cy="174308"/>
          </a:xfrm>
          <a:prstGeom prst="rect">
            <a:avLst/>
          </a:prstGeom>
        </p:spPr>
        <p:txBody>
          <a:bodyPr vert="horz" lIns="91440" tIns="45720" rIns="91440" bIns="45720" rtlCol="0" anchor="b"/>
          <a:lstStyle>
            <a:lvl1pPr algn="l">
              <a:defRPr sz="629"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5920359" y="169497"/>
            <a:ext cx="479345" cy="439998"/>
          </a:xfrm>
          <a:prstGeom prst="rect">
            <a:avLst/>
          </a:prstGeom>
        </p:spPr>
        <p:txBody>
          <a:bodyPr vert="horz" lIns="91440" tIns="45720" rIns="91440" bIns="45720" rtlCol="0" anchor="b"/>
          <a:lstStyle>
            <a:lvl1pPr algn="ctr">
              <a:defRPr sz="1601"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9198320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261473" rtl="0" eaLnBrk="1" latinLnBrk="0" hangingPunct="1">
        <a:spcBef>
          <a:spcPct val="0"/>
        </a:spcBef>
        <a:buNone/>
        <a:defRPr sz="2402"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96105" indent="-196105" algn="l" defTabSz="261473" rtl="0" eaLnBrk="1" latinLnBrk="0" hangingPunct="1">
        <a:spcBef>
          <a:spcPts val="572"/>
        </a:spcBef>
        <a:spcAft>
          <a:spcPts val="0"/>
        </a:spcAft>
        <a:buClr>
          <a:schemeClr val="bg2">
            <a:lumMod val="40000"/>
            <a:lumOff val="60000"/>
          </a:schemeClr>
        </a:buClr>
        <a:buSzPct val="80000"/>
        <a:buFont typeface="Wingdings 3" charset="2"/>
        <a:buChar char=""/>
        <a:defRPr sz="1144" b="0" i="0" kern="1200">
          <a:solidFill>
            <a:schemeClr val="tx1"/>
          </a:solidFill>
          <a:latin typeface="+mj-lt"/>
          <a:ea typeface="+mj-ea"/>
          <a:cs typeface="+mj-cs"/>
        </a:defRPr>
      </a:lvl1pPr>
      <a:lvl2pPr marL="424893" indent="-163420" algn="l" defTabSz="261473" rtl="0" eaLnBrk="1" latinLnBrk="0" hangingPunct="1">
        <a:spcBef>
          <a:spcPts val="572"/>
        </a:spcBef>
        <a:spcAft>
          <a:spcPts val="0"/>
        </a:spcAft>
        <a:buClr>
          <a:schemeClr val="bg2">
            <a:lumMod val="40000"/>
            <a:lumOff val="60000"/>
          </a:schemeClr>
        </a:buClr>
        <a:buSzPct val="80000"/>
        <a:buFont typeface="Wingdings 3" charset="2"/>
        <a:buChar char=""/>
        <a:defRPr sz="1029" b="0" i="0" kern="1200">
          <a:solidFill>
            <a:schemeClr val="tx1"/>
          </a:solidFill>
          <a:latin typeface="+mj-lt"/>
          <a:ea typeface="+mj-ea"/>
          <a:cs typeface="+mj-cs"/>
        </a:defRPr>
      </a:lvl2pPr>
      <a:lvl3pPr marL="653682" indent="-130736" algn="l" defTabSz="261473" rtl="0" eaLnBrk="1" latinLnBrk="0" hangingPunct="1">
        <a:spcBef>
          <a:spcPts val="572"/>
        </a:spcBef>
        <a:spcAft>
          <a:spcPts val="0"/>
        </a:spcAft>
        <a:buClr>
          <a:schemeClr val="bg2">
            <a:lumMod val="40000"/>
            <a:lumOff val="60000"/>
          </a:schemeClr>
        </a:buClr>
        <a:buSzPct val="80000"/>
        <a:buFont typeface="Wingdings 3" charset="2"/>
        <a:buChar char=""/>
        <a:defRPr sz="915" b="0" i="0" kern="1200">
          <a:solidFill>
            <a:schemeClr val="tx1"/>
          </a:solidFill>
          <a:latin typeface="+mj-lt"/>
          <a:ea typeface="+mj-ea"/>
          <a:cs typeface="+mj-cs"/>
        </a:defRPr>
      </a:lvl3pPr>
      <a:lvl4pPr marL="915154" indent="-130736" algn="l" defTabSz="261473" rtl="0" eaLnBrk="1" latinLnBrk="0" hangingPunct="1">
        <a:spcBef>
          <a:spcPts val="572"/>
        </a:spcBef>
        <a:spcAft>
          <a:spcPts val="0"/>
        </a:spcAft>
        <a:buClr>
          <a:schemeClr val="bg2">
            <a:lumMod val="40000"/>
            <a:lumOff val="60000"/>
          </a:schemeClr>
        </a:buClr>
        <a:buSzPct val="80000"/>
        <a:buFont typeface="Wingdings 3" charset="2"/>
        <a:buChar char=""/>
        <a:defRPr sz="801" b="0" i="0" kern="1200">
          <a:solidFill>
            <a:schemeClr val="tx1"/>
          </a:solidFill>
          <a:latin typeface="+mj-lt"/>
          <a:ea typeface="+mj-ea"/>
          <a:cs typeface="+mj-cs"/>
        </a:defRPr>
      </a:lvl4pPr>
      <a:lvl5pPr marL="1176627" indent="-130736" algn="l" defTabSz="261473" rtl="0" eaLnBrk="1" latinLnBrk="0" hangingPunct="1">
        <a:spcBef>
          <a:spcPts val="572"/>
        </a:spcBef>
        <a:spcAft>
          <a:spcPts val="0"/>
        </a:spcAft>
        <a:buClr>
          <a:schemeClr val="bg2">
            <a:lumMod val="40000"/>
            <a:lumOff val="60000"/>
          </a:schemeClr>
        </a:buClr>
        <a:buSzPct val="80000"/>
        <a:buFont typeface="Wingdings 3" charset="2"/>
        <a:buChar char=""/>
        <a:defRPr sz="801" b="0" i="0" kern="1200">
          <a:solidFill>
            <a:schemeClr val="tx1"/>
          </a:solidFill>
          <a:latin typeface="+mj-lt"/>
          <a:ea typeface="+mj-ea"/>
          <a:cs typeface="+mj-cs"/>
        </a:defRPr>
      </a:lvl5pPr>
      <a:lvl6pPr marL="1433181" indent="-130736" algn="l" defTabSz="261473" rtl="0" eaLnBrk="1" latinLnBrk="0" hangingPunct="1">
        <a:spcBef>
          <a:spcPts val="572"/>
        </a:spcBef>
        <a:spcAft>
          <a:spcPts val="0"/>
        </a:spcAft>
        <a:buClr>
          <a:schemeClr val="bg2">
            <a:lumMod val="40000"/>
            <a:lumOff val="60000"/>
          </a:schemeClr>
        </a:buClr>
        <a:buSzPct val="80000"/>
        <a:buFont typeface="Wingdings 3" charset="2"/>
        <a:buChar char=""/>
        <a:defRPr sz="801" b="0" i="0" kern="1200">
          <a:solidFill>
            <a:schemeClr val="tx1"/>
          </a:solidFill>
          <a:latin typeface="+mj-lt"/>
          <a:ea typeface="+mj-ea"/>
          <a:cs typeface="+mj-cs"/>
        </a:defRPr>
      </a:lvl6pPr>
      <a:lvl7pPr marL="1699572" indent="-130736" algn="l" defTabSz="261473" rtl="0" eaLnBrk="1" latinLnBrk="0" hangingPunct="1">
        <a:spcBef>
          <a:spcPts val="572"/>
        </a:spcBef>
        <a:spcAft>
          <a:spcPts val="0"/>
        </a:spcAft>
        <a:buClr>
          <a:schemeClr val="bg2">
            <a:lumMod val="40000"/>
            <a:lumOff val="60000"/>
          </a:schemeClr>
        </a:buClr>
        <a:buSzPct val="80000"/>
        <a:buFont typeface="Wingdings 3" charset="2"/>
        <a:buChar char=""/>
        <a:defRPr sz="801" b="0" i="0" kern="1200">
          <a:solidFill>
            <a:schemeClr val="tx1"/>
          </a:solidFill>
          <a:latin typeface="+mj-lt"/>
          <a:ea typeface="+mj-ea"/>
          <a:cs typeface="+mj-cs"/>
        </a:defRPr>
      </a:lvl7pPr>
      <a:lvl8pPr marL="1961045" indent="-130736" algn="l" defTabSz="261473" rtl="0" eaLnBrk="1" latinLnBrk="0" hangingPunct="1">
        <a:spcBef>
          <a:spcPts val="572"/>
        </a:spcBef>
        <a:spcAft>
          <a:spcPts val="0"/>
        </a:spcAft>
        <a:buClr>
          <a:schemeClr val="bg2">
            <a:lumMod val="40000"/>
            <a:lumOff val="60000"/>
          </a:schemeClr>
        </a:buClr>
        <a:buSzPct val="80000"/>
        <a:buFont typeface="Wingdings 3" charset="2"/>
        <a:buChar char=""/>
        <a:defRPr sz="801" b="0" i="0" kern="1200">
          <a:solidFill>
            <a:schemeClr val="tx1"/>
          </a:solidFill>
          <a:latin typeface="+mj-lt"/>
          <a:ea typeface="+mj-ea"/>
          <a:cs typeface="+mj-cs"/>
        </a:defRPr>
      </a:lvl8pPr>
      <a:lvl9pPr marL="2222518" indent="-130736" algn="l" defTabSz="261473" rtl="0" eaLnBrk="1" latinLnBrk="0" hangingPunct="1">
        <a:spcBef>
          <a:spcPts val="572"/>
        </a:spcBef>
        <a:spcAft>
          <a:spcPts val="0"/>
        </a:spcAft>
        <a:buClr>
          <a:schemeClr val="bg2">
            <a:lumMod val="40000"/>
            <a:lumOff val="60000"/>
          </a:schemeClr>
        </a:buClr>
        <a:buSzPct val="80000"/>
        <a:buFont typeface="Wingdings 3" charset="2"/>
        <a:buChar char=""/>
        <a:defRPr sz="801" b="0" i="0" kern="1200">
          <a:solidFill>
            <a:schemeClr val="tx1"/>
          </a:solidFill>
          <a:latin typeface="+mj-lt"/>
          <a:ea typeface="+mj-ea"/>
          <a:cs typeface="+mj-cs"/>
        </a:defRPr>
      </a:lvl9pPr>
    </p:bodyStyle>
    <p:otherStyle>
      <a:defPPr>
        <a:defRPr lang="en-US"/>
      </a:defPPr>
      <a:lvl1pPr marL="0" algn="l" defTabSz="261473" rtl="0" eaLnBrk="1" latinLnBrk="0" hangingPunct="1">
        <a:defRPr sz="1029" kern="1200">
          <a:solidFill>
            <a:schemeClr val="tx1"/>
          </a:solidFill>
          <a:latin typeface="+mn-lt"/>
          <a:ea typeface="+mn-ea"/>
          <a:cs typeface="+mn-cs"/>
        </a:defRPr>
      </a:lvl1pPr>
      <a:lvl2pPr marL="261473" algn="l" defTabSz="261473" rtl="0" eaLnBrk="1" latinLnBrk="0" hangingPunct="1">
        <a:defRPr sz="1029" kern="1200">
          <a:solidFill>
            <a:schemeClr val="tx1"/>
          </a:solidFill>
          <a:latin typeface="+mn-lt"/>
          <a:ea typeface="+mn-ea"/>
          <a:cs typeface="+mn-cs"/>
        </a:defRPr>
      </a:lvl2pPr>
      <a:lvl3pPr marL="522945" algn="l" defTabSz="261473" rtl="0" eaLnBrk="1" latinLnBrk="0" hangingPunct="1">
        <a:defRPr sz="1029" kern="1200">
          <a:solidFill>
            <a:schemeClr val="tx1"/>
          </a:solidFill>
          <a:latin typeface="+mn-lt"/>
          <a:ea typeface="+mn-ea"/>
          <a:cs typeface="+mn-cs"/>
        </a:defRPr>
      </a:lvl3pPr>
      <a:lvl4pPr marL="784418" algn="l" defTabSz="261473" rtl="0" eaLnBrk="1" latinLnBrk="0" hangingPunct="1">
        <a:defRPr sz="1029" kern="1200">
          <a:solidFill>
            <a:schemeClr val="tx1"/>
          </a:solidFill>
          <a:latin typeface="+mn-lt"/>
          <a:ea typeface="+mn-ea"/>
          <a:cs typeface="+mn-cs"/>
        </a:defRPr>
      </a:lvl4pPr>
      <a:lvl5pPr marL="1045891" algn="l" defTabSz="261473" rtl="0" eaLnBrk="1" latinLnBrk="0" hangingPunct="1">
        <a:defRPr sz="1029" kern="1200">
          <a:solidFill>
            <a:schemeClr val="tx1"/>
          </a:solidFill>
          <a:latin typeface="+mn-lt"/>
          <a:ea typeface="+mn-ea"/>
          <a:cs typeface="+mn-cs"/>
        </a:defRPr>
      </a:lvl5pPr>
      <a:lvl6pPr marL="1307363" algn="l" defTabSz="261473" rtl="0" eaLnBrk="1" latinLnBrk="0" hangingPunct="1">
        <a:defRPr sz="1029" kern="1200">
          <a:solidFill>
            <a:schemeClr val="tx1"/>
          </a:solidFill>
          <a:latin typeface="+mn-lt"/>
          <a:ea typeface="+mn-ea"/>
          <a:cs typeface="+mn-cs"/>
        </a:defRPr>
      </a:lvl6pPr>
      <a:lvl7pPr marL="1568836" algn="l" defTabSz="261473" rtl="0" eaLnBrk="1" latinLnBrk="0" hangingPunct="1">
        <a:defRPr sz="1029" kern="1200">
          <a:solidFill>
            <a:schemeClr val="tx1"/>
          </a:solidFill>
          <a:latin typeface="+mn-lt"/>
          <a:ea typeface="+mn-ea"/>
          <a:cs typeface="+mn-cs"/>
        </a:defRPr>
      </a:lvl7pPr>
      <a:lvl8pPr marL="1830309" algn="l" defTabSz="261473" rtl="0" eaLnBrk="1" latinLnBrk="0" hangingPunct="1">
        <a:defRPr sz="1029" kern="1200">
          <a:solidFill>
            <a:schemeClr val="tx1"/>
          </a:solidFill>
          <a:latin typeface="+mn-lt"/>
          <a:ea typeface="+mn-ea"/>
          <a:cs typeface="+mn-cs"/>
        </a:defRPr>
      </a:lvl8pPr>
      <a:lvl9pPr marL="2091781" algn="l" defTabSz="261473"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8326-2FFA-0120-0351-E8306DF72221}"/>
              </a:ext>
            </a:extLst>
          </p:cNvPr>
          <p:cNvSpPr>
            <a:spLocks noGrp="1"/>
          </p:cNvSpPr>
          <p:nvPr>
            <p:ph type="title"/>
          </p:nvPr>
        </p:nvSpPr>
        <p:spPr>
          <a:xfrm>
            <a:off x="411556" y="990702"/>
            <a:ext cx="6172200" cy="533400"/>
          </a:xfrm>
        </p:spPr>
        <p:txBody>
          <a:bodyPr/>
          <a:lstStyle/>
          <a:p>
            <a:r>
              <a:rPr lang="en-US" sz="2000" b="1" u="sng" dirty="0">
                <a:solidFill>
                  <a:schemeClr val="bg2">
                    <a:lumMod val="40000"/>
                    <a:lumOff val="60000"/>
                  </a:schemeClr>
                </a:solidFill>
                <a:latin typeface="Times New Roman" panose="02020603050405020304" pitchFamily="18" charset="0"/>
                <a:cs typeface="Times New Roman" panose="02020603050405020304" pitchFamily="18" charset="0"/>
              </a:rPr>
              <a:t>Real Time Driver Drowsiness Monitoring System</a:t>
            </a:r>
            <a:endParaRPr lang="en-IN" sz="2000" b="1" u="sng"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B08CA4-8B06-B4ED-8510-112BA7AD3387}"/>
              </a:ext>
            </a:extLst>
          </p:cNvPr>
          <p:cNvSpPr>
            <a:spLocks noGrp="1"/>
          </p:cNvSpPr>
          <p:nvPr>
            <p:ph idx="1"/>
          </p:nvPr>
        </p:nvSpPr>
        <p:spPr>
          <a:xfrm>
            <a:off x="400050" y="1623624"/>
            <a:ext cx="6172200" cy="1798567"/>
          </a:xfrm>
        </p:spPr>
        <p:txBody>
          <a:bodyPr/>
          <a:lstStyle/>
          <a:p>
            <a:pPr marL="0" indent="0">
              <a:buNone/>
            </a:pPr>
            <a:r>
              <a:rPr lang="en-US" dirty="0">
                <a:solidFill>
                  <a:schemeClr val="bg2">
                    <a:lumMod val="40000"/>
                    <a:lumOff val="60000"/>
                  </a:schemeClr>
                </a:solidFill>
                <a:latin typeface="Times New Roman" panose="02020603050405020304" pitchFamily="18" charset="0"/>
                <a:cs typeface="Times New Roman" panose="02020603050405020304" pitchFamily="18" charset="0"/>
              </a:rPr>
              <a:t>PRESENTED TO-                                                         PRESENTED BY-</a:t>
            </a:r>
          </a:p>
          <a:p>
            <a:pPr marL="0" indent="0">
              <a:buNone/>
            </a:pPr>
            <a:r>
              <a:rPr lang="en-US" dirty="0">
                <a:latin typeface="Times New Roman" panose="02020603050405020304" pitchFamily="18" charset="0"/>
                <a:cs typeface="Times New Roman" panose="02020603050405020304" pitchFamily="18" charset="0"/>
              </a:rPr>
              <a:t>PROJECT  EVALUATION COMMITTEE                  PRADEEP KUMAR(2000540100110)</a:t>
            </a:r>
          </a:p>
          <a:p>
            <a:pPr marL="0" indent="0">
              <a:buNone/>
            </a:pPr>
            <a:r>
              <a:rPr lang="en-US" dirty="0">
                <a:latin typeface="Times New Roman" panose="02020603050405020304" pitchFamily="18" charset="0"/>
                <a:cs typeface="Times New Roman" panose="02020603050405020304" pitchFamily="18" charset="0"/>
              </a:rPr>
              <a:t>CSE DEPARTMENT                                                    RAJ CHAUDHARY(2000540100120)</a:t>
            </a:r>
          </a:p>
          <a:p>
            <a:pPr marL="0" indent="0">
              <a:buNone/>
            </a:pPr>
            <a:r>
              <a:rPr lang="en-US" dirty="0">
                <a:latin typeface="Times New Roman" panose="02020603050405020304" pitchFamily="18" charset="0"/>
                <a:cs typeface="Times New Roman" panose="02020603050405020304" pitchFamily="18" charset="0"/>
              </a:rPr>
              <a:t>BBDITM(054)                                                               RAJAN TIWARI(2000540100122)</a:t>
            </a:r>
          </a:p>
          <a:p>
            <a:pPr marL="0" indent="0">
              <a:buNone/>
            </a:pPr>
            <a:r>
              <a:rPr lang="en-US" dirty="0">
                <a:latin typeface="Times New Roman" panose="02020603050405020304" pitchFamily="18" charset="0"/>
                <a:cs typeface="Times New Roman" panose="02020603050405020304" pitchFamily="18" charset="0"/>
              </a:rPr>
              <a:t>                                                                                       RAJAT GUPTA(2000540100123)</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361E5D-F79D-7AC4-F180-FFF9054AA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200836"/>
            <a:ext cx="5486400" cy="681903"/>
          </a:xfrm>
          <a:prstGeom prst="rect">
            <a:avLst/>
          </a:prstGeom>
          <a:ln w="19050">
            <a:solidFill>
              <a:srgbClr val="C00000"/>
            </a:solidFill>
            <a:prstDash val="solid"/>
          </a:ln>
        </p:spPr>
      </p:pic>
    </p:spTree>
    <p:extLst>
      <p:ext uri="{BB962C8B-B14F-4D97-AF65-F5344CB8AC3E}">
        <p14:creationId xmlns:p14="http://schemas.microsoft.com/office/powerpoint/2010/main" val="91793964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D82E-5C12-E610-6671-DA821BC53751}"/>
              </a:ext>
            </a:extLst>
          </p:cNvPr>
          <p:cNvSpPr>
            <a:spLocks noGrp="1"/>
          </p:cNvSpPr>
          <p:nvPr>
            <p:ph type="title"/>
          </p:nvPr>
        </p:nvSpPr>
        <p:spPr>
          <a:xfrm>
            <a:off x="133350" y="288925"/>
            <a:ext cx="6248400" cy="3505200"/>
          </a:xfrm>
        </p:spPr>
        <p:txBody>
          <a:bodyPr/>
          <a:lstStyle/>
          <a:p>
            <a:r>
              <a:rPr lang="en-IN" sz="2000" dirty="0">
                <a:latin typeface="Times New Roman" panose="02020603050405020304" pitchFamily="18" charset="0"/>
                <a:cs typeface="Times New Roman" panose="02020603050405020304" pitchFamily="18" charset="0"/>
              </a:rPr>
              <a:t>                                    </a:t>
            </a:r>
            <a:r>
              <a:rPr lang="en-IN" sz="2000" dirty="0">
                <a:solidFill>
                  <a:schemeClr val="bg2">
                    <a:lumMod val="60000"/>
                    <a:lumOff val="40000"/>
                  </a:schemeClr>
                </a:solidFill>
                <a:latin typeface="Times New Roman" panose="02020603050405020304" pitchFamily="18" charset="0"/>
                <a:cs typeface="Times New Roman" panose="02020603050405020304" pitchFamily="18" charset="0"/>
              </a:rPr>
              <a:t>SCHEDULING</a:t>
            </a:r>
          </a:p>
        </p:txBody>
      </p:sp>
      <p:sp>
        <p:nvSpPr>
          <p:cNvPr id="4" name="Text Placeholder 3">
            <a:extLst>
              <a:ext uri="{FF2B5EF4-FFF2-40B4-BE49-F238E27FC236}">
                <a16:creationId xmlns:a16="http://schemas.microsoft.com/office/drawing/2014/main" id="{AD33D3FD-72BE-EEDF-EAFF-9A0BD33CB59E}"/>
              </a:ext>
            </a:extLst>
          </p:cNvPr>
          <p:cNvSpPr>
            <a:spLocks noGrp="1"/>
          </p:cNvSpPr>
          <p:nvPr>
            <p:ph type="body" sz="half" idx="2"/>
          </p:nvPr>
        </p:nvSpPr>
        <p:spPr>
          <a:xfrm>
            <a:off x="514350" y="441325"/>
            <a:ext cx="5715000" cy="1355725"/>
          </a:xfrm>
        </p:spPr>
        <p:txBody>
          <a:bodyPr>
            <a:normAutofit/>
          </a:bodyPr>
          <a:lstStyle/>
          <a:p>
            <a:r>
              <a:rPr lang="en-IN" sz="1200" dirty="0">
                <a:latin typeface="Times New Roman" panose="02020603050405020304" pitchFamily="18" charset="0"/>
                <a:cs typeface="Times New Roman" panose="02020603050405020304" pitchFamily="18" charset="0"/>
              </a:rPr>
              <a:t>The following table shows the expected flow of work for the accomplishment of the required result.</a:t>
            </a:r>
          </a:p>
          <a:p>
            <a:endParaRPr lang="en-IN" sz="12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40EDA290-C5AA-E0D6-3D8E-B556710BA9DE}"/>
              </a:ext>
            </a:extLst>
          </p:cNvPr>
          <p:cNvGraphicFramePr>
            <a:graphicFrameLocks noGrp="1"/>
          </p:cNvGraphicFramePr>
          <p:nvPr>
            <p:extLst>
              <p:ext uri="{D42A27DB-BD31-4B8C-83A1-F6EECF244321}">
                <p14:modId xmlns:p14="http://schemas.microsoft.com/office/powerpoint/2010/main" val="1814828668"/>
              </p:ext>
            </p:extLst>
          </p:nvPr>
        </p:nvGraphicFramePr>
        <p:xfrm>
          <a:off x="590550" y="1294501"/>
          <a:ext cx="5486400" cy="2510620"/>
        </p:xfrm>
        <a:graphic>
          <a:graphicData uri="http://schemas.openxmlformats.org/drawingml/2006/table">
            <a:tbl>
              <a:tblPr>
                <a:tableStyleId>{5C22544A-7EE6-4342-B048-85BDC9FD1C3A}</a:tableStyleId>
              </a:tblPr>
              <a:tblGrid>
                <a:gridCol w="486547">
                  <a:extLst>
                    <a:ext uri="{9D8B030D-6E8A-4147-A177-3AD203B41FA5}">
                      <a16:colId xmlns:a16="http://schemas.microsoft.com/office/drawing/2014/main" val="3794555871"/>
                    </a:ext>
                  </a:extLst>
                </a:gridCol>
                <a:gridCol w="2504818">
                  <a:extLst>
                    <a:ext uri="{9D8B030D-6E8A-4147-A177-3AD203B41FA5}">
                      <a16:colId xmlns:a16="http://schemas.microsoft.com/office/drawing/2014/main" val="3138787632"/>
                    </a:ext>
                  </a:extLst>
                </a:gridCol>
                <a:gridCol w="731108">
                  <a:extLst>
                    <a:ext uri="{9D8B030D-6E8A-4147-A177-3AD203B41FA5}">
                      <a16:colId xmlns:a16="http://schemas.microsoft.com/office/drawing/2014/main" val="1637549784"/>
                    </a:ext>
                  </a:extLst>
                </a:gridCol>
                <a:gridCol w="800101">
                  <a:extLst>
                    <a:ext uri="{9D8B030D-6E8A-4147-A177-3AD203B41FA5}">
                      <a16:colId xmlns:a16="http://schemas.microsoft.com/office/drawing/2014/main" val="467816112"/>
                    </a:ext>
                  </a:extLst>
                </a:gridCol>
                <a:gridCol w="963826">
                  <a:extLst>
                    <a:ext uri="{9D8B030D-6E8A-4147-A177-3AD203B41FA5}">
                      <a16:colId xmlns:a16="http://schemas.microsoft.com/office/drawing/2014/main" val="1614703612"/>
                    </a:ext>
                  </a:extLst>
                </a:gridCol>
              </a:tblGrid>
              <a:tr h="304979">
                <a:tc>
                  <a:txBody>
                    <a:bodyPr/>
                    <a:lstStyle/>
                    <a:p>
                      <a:pPr>
                        <a:lnSpc>
                          <a:spcPct val="107000"/>
                        </a:lnSpc>
                        <a:spcAft>
                          <a:spcPts val="800"/>
                        </a:spcAft>
                      </a:pPr>
                      <a:r>
                        <a:rPr lang="en-IN" sz="900" b="1" kern="100" dirty="0">
                          <a:effectLst/>
                          <a:latin typeface="Times New Roman" panose="02020603050405020304" pitchFamily="18" charset="0"/>
                          <a:cs typeface="Times New Roman" panose="02020603050405020304" pitchFamily="18" charset="0"/>
                        </a:rPr>
                        <a:t>  No               </a:t>
                      </a:r>
                      <a:endParaRPr lang="en-IN" sz="9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b="1" kern="100" dirty="0">
                          <a:effectLst/>
                          <a:latin typeface="Times New Roman" panose="02020603050405020304" pitchFamily="18" charset="0"/>
                          <a:cs typeface="Times New Roman" panose="02020603050405020304" pitchFamily="18" charset="0"/>
                        </a:rPr>
                        <a:t>                         Description</a:t>
                      </a:r>
                      <a:endParaRPr lang="en-IN" sz="9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b="1" kern="100" dirty="0">
                          <a:effectLst/>
                          <a:latin typeface="Times New Roman" panose="02020603050405020304" pitchFamily="18" charset="0"/>
                          <a:cs typeface="Times New Roman" panose="02020603050405020304" pitchFamily="18" charset="0"/>
                        </a:rPr>
                        <a:t>  Duration                 (in weeks)</a:t>
                      </a:r>
                      <a:endParaRPr lang="en-IN" sz="9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b="1" kern="100" dirty="0">
                          <a:effectLst/>
                          <a:latin typeface="Times New Roman" panose="02020603050405020304" pitchFamily="18" charset="0"/>
                          <a:cs typeface="Times New Roman" panose="02020603050405020304" pitchFamily="18" charset="0"/>
                        </a:rPr>
                        <a:t>Complexity (Out of 10)</a:t>
                      </a:r>
                      <a:endParaRPr lang="en-IN" sz="9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b="1" kern="100" dirty="0">
                          <a:effectLst/>
                          <a:latin typeface="Times New Roman" panose="02020603050405020304" pitchFamily="18" charset="0"/>
                          <a:cs typeface="Times New Roman" panose="02020603050405020304" pitchFamily="18" charset="0"/>
                        </a:rPr>
                        <a:t>     Status</a:t>
                      </a:r>
                      <a:endParaRPr lang="en-IN" sz="9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extLst>
                  <a:ext uri="{0D108BD9-81ED-4DB2-BD59-A6C34878D82A}">
                    <a16:rowId xmlns:a16="http://schemas.microsoft.com/office/drawing/2014/main" val="2877140431"/>
                  </a:ext>
                </a:extLst>
              </a:tr>
              <a:tr h="246935">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1</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Researching algorithms that aid in fatigue monitoring.</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1</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7</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Done</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extLst>
                  <a:ext uri="{0D108BD9-81ED-4DB2-BD59-A6C34878D82A}">
                    <a16:rowId xmlns:a16="http://schemas.microsoft.com/office/drawing/2014/main" val="1147682903"/>
                  </a:ext>
                </a:extLst>
              </a:tr>
              <a:tr h="246935">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2</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Literature Survey of Seeing Machines Face LAB.</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1</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5</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Done</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extLst>
                  <a:ext uri="{0D108BD9-81ED-4DB2-BD59-A6C34878D82A}">
                    <a16:rowId xmlns:a16="http://schemas.microsoft.com/office/drawing/2014/main" val="2819274024"/>
                  </a:ext>
                </a:extLst>
              </a:tr>
              <a:tr h="246935">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3</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Literature Survey of LC Technologies</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1</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5</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Done     </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extLst>
                  <a:ext uri="{0D108BD9-81ED-4DB2-BD59-A6C34878D82A}">
                    <a16:rowId xmlns:a16="http://schemas.microsoft.com/office/drawing/2014/main" val="2096417160"/>
                  </a:ext>
                </a:extLst>
              </a:tr>
              <a:tr h="407679">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4</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In-depth understanding and study of python Language along with a Machine Learning Framework known as TensorFlow.</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1</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a:t>
                      </a:r>
                    </a:p>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Pending</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extLst>
                  <a:ext uri="{0D108BD9-81ED-4DB2-BD59-A6C34878D82A}">
                    <a16:rowId xmlns:a16="http://schemas.microsoft.com/office/drawing/2014/main" val="652437700"/>
                  </a:ext>
                </a:extLst>
              </a:tr>
              <a:tr h="268679">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5</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Implementation of the Algorithms for Eye Detection and Image Processing.</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1</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_</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Pending</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extLst>
                  <a:ext uri="{0D108BD9-81ED-4DB2-BD59-A6C34878D82A}">
                    <a16:rowId xmlns:a16="http://schemas.microsoft.com/office/drawing/2014/main" val="677057288"/>
                  </a:ext>
                </a:extLst>
              </a:tr>
              <a:tr h="268679">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6</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Actual implemention of the Drowsiness Detection System.</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1</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_</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Pending</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extLst>
                  <a:ext uri="{0D108BD9-81ED-4DB2-BD59-A6C34878D82A}">
                    <a16:rowId xmlns:a16="http://schemas.microsoft.com/office/drawing/2014/main" val="644781236"/>
                  </a:ext>
                </a:extLst>
              </a:tr>
              <a:tr h="407679">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7</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bg2">
                        <a:lumMod val="20000"/>
                        <a:lumOff val="80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Writing, compiling and execution of the codes necessary for the implementation of the Drowsiness Detection System</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a:effectLst/>
                          <a:latin typeface="Times New Roman" panose="02020603050405020304" pitchFamily="18" charset="0"/>
                          <a:cs typeface="Times New Roman" panose="02020603050405020304" pitchFamily="18" charset="0"/>
                        </a:rPr>
                        <a:t>         1</a:t>
                      </a:r>
                      <a:endParaRPr lang="en-IN" sz="9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_</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tc>
                  <a:txBody>
                    <a:bodyPr/>
                    <a:lstStyle/>
                    <a:p>
                      <a:pPr>
                        <a:lnSpc>
                          <a:spcPct val="107000"/>
                        </a:lnSpc>
                        <a:spcAft>
                          <a:spcPts val="800"/>
                        </a:spcAft>
                      </a:pPr>
                      <a:r>
                        <a:rPr lang="en-IN" sz="900" kern="100" dirty="0">
                          <a:effectLst/>
                          <a:latin typeface="Times New Roman" panose="02020603050405020304" pitchFamily="18" charset="0"/>
                          <a:cs typeface="Times New Roman" panose="02020603050405020304" pitchFamily="18" charset="0"/>
                        </a:rPr>
                        <a:t>        Pending</a:t>
                      </a:r>
                      <a:endParaRPr lang="en-IN" sz="9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1" marR="38271" marT="0" marB="0">
                    <a:solidFill>
                      <a:schemeClr val="tx1">
                        <a:lumMod val="95000"/>
                      </a:schemeClr>
                    </a:solidFill>
                  </a:tcPr>
                </a:tc>
                <a:extLst>
                  <a:ext uri="{0D108BD9-81ED-4DB2-BD59-A6C34878D82A}">
                    <a16:rowId xmlns:a16="http://schemas.microsoft.com/office/drawing/2014/main" val="2900277836"/>
                  </a:ext>
                </a:extLst>
              </a:tr>
            </a:tbl>
          </a:graphicData>
        </a:graphic>
      </p:graphicFrame>
    </p:spTree>
    <p:extLst>
      <p:ext uri="{BB962C8B-B14F-4D97-AF65-F5344CB8AC3E}">
        <p14:creationId xmlns:p14="http://schemas.microsoft.com/office/powerpoint/2010/main" val="31617253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11" y="3571"/>
            <a:ext cx="6951980" cy="130175"/>
          </a:xfrm>
          <a:custGeom>
            <a:avLst/>
            <a:gdLst/>
            <a:ahLst/>
            <a:cxnLst/>
            <a:rect l="l" t="t" r="r" b="b"/>
            <a:pathLst>
              <a:path w="6951980" h="130175">
                <a:moveTo>
                  <a:pt x="0" y="0"/>
                </a:moveTo>
                <a:lnTo>
                  <a:pt x="6951463" y="0"/>
                </a:lnTo>
                <a:lnTo>
                  <a:pt x="6951463" y="129778"/>
                </a:lnTo>
                <a:lnTo>
                  <a:pt x="0" y="129778"/>
                </a:lnTo>
                <a:lnTo>
                  <a:pt x="0" y="0"/>
                </a:lnTo>
                <a:close/>
              </a:path>
            </a:pathLst>
          </a:custGeom>
          <a:solidFill>
            <a:srgbClr val="DA7462"/>
          </a:solidFill>
        </p:spPr>
        <p:txBody>
          <a:bodyPr wrap="square" lIns="0" tIns="0" rIns="0" bIns="0" rtlCol="0"/>
          <a:lstStyle/>
          <a:p>
            <a:endParaRPr/>
          </a:p>
        </p:txBody>
      </p:sp>
      <p:sp>
        <p:nvSpPr>
          <p:cNvPr id="3" name="object 3"/>
          <p:cNvSpPr/>
          <p:nvPr/>
        </p:nvSpPr>
        <p:spPr>
          <a:xfrm>
            <a:off x="0" y="3370571"/>
            <a:ext cx="134620" cy="546735"/>
          </a:xfrm>
          <a:custGeom>
            <a:avLst/>
            <a:gdLst/>
            <a:ahLst/>
            <a:cxnLst/>
            <a:rect l="l" t="t" r="r" b="b"/>
            <a:pathLst>
              <a:path w="134620" h="546735">
                <a:moveTo>
                  <a:pt x="134094" y="546348"/>
                </a:moveTo>
                <a:lnTo>
                  <a:pt x="0" y="546348"/>
                </a:lnTo>
                <a:lnTo>
                  <a:pt x="0" y="0"/>
                </a:lnTo>
                <a:lnTo>
                  <a:pt x="134094" y="0"/>
                </a:lnTo>
                <a:lnTo>
                  <a:pt x="134094" y="546348"/>
                </a:lnTo>
                <a:close/>
              </a:path>
            </a:pathLst>
          </a:custGeom>
          <a:solidFill>
            <a:srgbClr val="DA7462"/>
          </a:solidFill>
        </p:spPr>
        <p:txBody>
          <a:bodyPr wrap="square" lIns="0" tIns="0" rIns="0" bIns="0" rtlCol="0"/>
          <a:lstStyle/>
          <a:p>
            <a:endParaRPr/>
          </a:p>
        </p:txBody>
      </p:sp>
      <p:sp>
        <p:nvSpPr>
          <p:cNvPr id="4" name="object 4"/>
          <p:cNvSpPr/>
          <p:nvPr/>
        </p:nvSpPr>
        <p:spPr>
          <a:xfrm>
            <a:off x="6830617" y="3370571"/>
            <a:ext cx="134620" cy="546735"/>
          </a:xfrm>
          <a:custGeom>
            <a:avLst/>
            <a:gdLst/>
            <a:ahLst/>
            <a:cxnLst/>
            <a:rect l="l" t="t" r="r" b="b"/>
            <a:pathLst>
              <a:path w="134620" h="546735">
                <a:moveTo>
                  <a:pt x="134094" y="546348"/>
                </a:moveTo>
                <a:lnTo>
                  <a:pt x="0" y="546348"/>
                </a:lnTo>
                <a:lnTo>
                  <a:pt x="0" y="0"/>
                </a:lnTo>
                <a:lnTo>
                  <a:pt x="134094" y="0"/>
                </a:lnTo>
                <a:lnTo>
                  <a:pt x="134094" y="546348"/>
                </a:lnTo>
                <a:close/>
              </a:path>
            </a:pathLst>
          </a:custGeom>
          <a:solidFill>
            <a:srgbClr val="DA7462"/>
          </a:solidFill>
        </p:spPr>
        <p:txBody>
          <a:bodyPr wrap="square" lIns="0" tIns="0" rIns="0" bIns="0" rtlCol="0"/>
          <a:lstStyle/>
          <a:p>
            <a:endParaRPr/>
          </a:p>
        </p:txBody>
      </p:sp>
      <p:sp>
        <p:nvSpPr>
          <p:cNvPr id="5" name="object 5"/>
          <p:cNvSpPr txBox="1">
            <a:spLocks noGrp="1"/>
          </p:cNvSpPr>
          <p:nvPr>
            <p:ph type="title"/>
          </p:nvPr>
        </p:nvSpPr>
        <p:spPr>
          <a:xfrm>
            <a:off x="2351077" y="746125"/>
            <a:ext cx="2261246" cy="356870"/>
          </a:xfrm>
          <a:prstGeom prst="rect">
            <a:avLst/>
          </a:prstGeom>
        </p:spPr>
        <p:txBody>
          <a:bodyPr vert="horz" wrap="square" lIns="0" tIns="15875" rIns="0" bIns="0" rtlCol="0">
            <a:spAutoFit/>
          </a:bodyPr>
          <a:lstStyle/>
          <a:p>
            <a:pPr marL="12700">
              <a:lnSpc>
                <a:spcPct val="100000"/>
              </a:lnSpc>
              <a:spcBef>
                <a:spcPts val="125"/>
              </a:spcBef>
            </a:pPr>
            <a:r>
              <a:rPr sz="2150" spc="200" dirty="0">
                <a:solidFill>
                  <a:schemeClr val="bg2">
                    <a:lumMod val="40000"/>
                    <a:lumOff val="60000"/>
                  </a:schemeClr>
                </a:solidFill>
                <a:latin typeface="Times New Roman" panose="02020603050405020304" pitchFamily="18" charset="0"/>
                <a:cs typeface="Times New Roman" panose="02020603050405020304" pitchFamily="18" charset="0"/>
              </a:rPr>
              <a:t>C</a:t>
            </a:r>
            <a:r>
              <a:rPr sz="2150" spc="340" dirty="0">
                <a:solidFill>
                  <a:schemeClr val="bg2">
                    <a:lumMod val="40000"/>
                    <a:lumOff val="60000"/>
                  </a:schemeClr>
                </a:solidFill>
                <a:latin typeface="Times New Roman" panose="02020603050405020304" pitchFamily="18" charset="0"/>
                <a:cs typeface="Times New Roman" panose="02020603050405020304" pitchFamily="18" charset="0"/>
              </a:rPr>
              <a:t>O</a:t>
            </a:r>
            <a:r>
              <a:rPr sz="2150" spc="420" dirty="0">
                <a:solidFill>
                  <a:schemeClr val="bg2">
                    <a:lumMod val="40000"/>
                    <a:lumOff val="60000"/>
                  </a:schemeClr>
                </a:solidFill>
                <a:latin typeface="Times New Roman" panose="02020603050405020304" pitchFamily="18" charset="0"/>
                <a:cs typeface="Times New Roman" panose="02020603050405020304" pitchFamily="18" charset="0"/>
              </a:rPr>
              <a:t>N</a:t>
            </a:r>
            <a:r>
              <a:rPr sz="2150" spc="200" dirty="0">
                <a:solidFill>
                  <a:schemeClr val="bg2">
                    <a:lumMod val="40000"/>
                    <a:lumOff val="60000"/>
                  </a:schemeClr>
                </a:solidFill>
                <a:latin typeface="Times New Roman" panose="02020603050405020304" pitchFamily="18" charset="0"/>
                <a:cs typeface="Times New Roman" panose="02020603050405020304" pitchFamily="18" charset="0"/>
              </a:rPr>
              <a:t>C</a:t>
            </a:r>
            <a:r>
              <a:rPr sz="2150" spc="204" dirty="0">
                <a:solidFill>
                  <a:schemeClr val="bg2">
                    <a:lumMod val="40000"/>
                    <a:lumOff val="60000"/>
                  </a:schemeClr>
                </a:solidFill>
                <a:latin typeface="Times New Roman" panose="02020603050405020304" pitchFamily="18" charset="0"/>
                <a:cs typeface="Times New Roman" panose="02020603050405020304" pitchFamily="18" charset="0"/>
              </a:rPr>
              <a:t>L</a:t>
            </a:r>
            <a:r>
              <a:rPr sz="2150" spc="185" dirty="0">
                <a:solidFill>
                  <a:schemeClr val="bg2">
                    <a:lumMod val="40000"/>
                    <a:lumOff val="60000"/>
                  </a:schemeClr>
                </a:solidFill>
                <a:latin typeface="Times New Roman" panose="02020603050405020304" pitchFamily="18" charset="0"/>
                <a:cs typeface="Times New Roman" panose="02020603050405020304" pitchFamily="18" charset="0"/>
              </a:rPr>
              <a:t>U</a:t>
            </a:r>
            <a:r>
              <a:rPr sz="2150" spc="165" dirty="0">
                <a:solidFill>
                  <a:schemeClr val="bg2">
                    <a:lumMod val="40000"/>
                    <a:lumOff val="60000"/>
                  </a:schemeClr>
                </a:solidFill>
                <a:latin typeface="Times New Roman" panose="02020603050405020304" pitchFamily="18" charset="0"/>
                <a:cs typeface="Times New Roman" panose="02020603050405020304" pitchFamily="18" charset="0"/>
              </a:rPr>
              <a:t>S</a:t>
            </a:r>
            <a:r>
              <a:rPr sz="2150" spc="130" dirty="0">
                <a:solidFill>
                  <a:schemeClr val="bg2">
                    <a:lumMod val="40000"/>
                    <a:lumOff val="60000"/>
                  </a:schemeClr>
                </a:solidFill>
                <a:latin typeface="Times New Roman" panose="02020603050405020304" pitchFamily="18" charset="0"/>
                <a:cs typeface="Times New Roman" panose="02020603050405020304" pitchFamily="18" charset="0"/>
              </a:rPr>
              <a:t>I</a:t>
            </a:r>
            <a:r>
              <a:rPr sz="2150" spc="340" dirty="0">
                <a:solidFill>
                  <a:schemeClr val="bg2">
                    <a:lumMod val="40000"/>
                    <a:lumOff val="60000"/>
                  </a:schemeClr>
                </a:solidFill>
                <a:latin typeface="Times New Roman" panose="02020603050405020304" pitchFamily="18" charset="0"/>
                <a:cs typeface="Times New Roman" panose="02020603050405020304" pitchFamily="18" charset="0"/>
              </a:rPr>
              <a:t>O</a:t>
            </a:r>
            <a:r>
              <a:rPr sz="2150" spc="420" dirty="0">
                <a:solidFill>
                  <a:schemeClr val="bg2">
                    <a:lumMod val="40000"/>
                    <a:lumOff val="60000"/>
                  </a:schemeClr>
                </a:solidFill>
                <a:latin typeface="Times New Roman" panose="02020603050405020304" pitchFamily="18" charset="0"/>
                <a:cs typeface="Times New Roman" panose="02020603050405020304" pitchFamily="18" charset="0"/>
              </a:rPr>
              <a:t>N</a:t>
            </a:r>
            <a:endParaRPr sz="2150"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622613" y="1431925"/>
            <a:ext cx="5718175" cy="1808187"/>
          </a:xfrm>
          <a:prstGeom prst="rect">
            <a:avLst/>
          </a:prstGeom>
        </p:spPr>
        <p:txBody>
          <a:bodyPr vert="horz" wrap="square" lIns="0" tIns="12700" rIns="0" bIns="0" rtlCol="0">
            <a:spAutoFit/>
          </a:bodyPr>
          <a:lstStyle/>
          <a:p>
            <a:pPr marL="297815" marR="5080" indent="-285750">
              <a:lnSpc>
                <a:spcPct val="100000"/>
              </a:lnSpc>
              <a:spcBef>
                <a:spcPts val="100"/>
              </a:spcBef>
              <a:buFont typeface="Arial" panose="020B0604020202020204" pitchFamily="34" charset="0"/>
              <a:buChar char="•"/>
            </a:pPr>
            <a:r>
              <a:rPr lang="en-IN" sz="1400" spc="-15" dirty="0">
                <a:latin typeface="Times New Roman" panose="02020603050405020304" pitchFamily="18" charset="0"/>
                <a:cs typeface="Times New Roman" panose="02020603050405020304" pitchFamily="18" charset="0"/>
              </a:rPr>
              <a:t>Transforming</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road </a:t>
            </a:r>
            <a:r>
              <a:rPr sz="1400" spc="-30" dirty="0">
                <a:latin typeface="Times New Roman" panose="02020603050405020304" pitchFamily="18" charset="0"/>
                <a:cs typeface="Times New Roman" panose="02020603050405020304" pitchFamily="18" charset="0"/>
              </a:rPr>
              <a:t>safety </a:t>
            </a:r>
            <a:endParaRPr lang="en-IN" sz="1400" spc="-30" dirty="0">
              <a:latin typeface="Times New Roman" panose="02020603050405020304" pitchFamily="18" charset="0"/>
              <a:cs typeface="Times New Roman" panose="02020603050405020304" pitchFamily="18" charset="0"/>
            </a:endParaRPr>
          </a:p>
          <a:p>
            <a:pPr marL="297815" marR="5080" indent="-285750">
              <a:lnSpc>
                <a:spcPct val="100000"/>
              </a:lnSpc>
              <a:spcBef>
                <a:spcPts val="100"/>
              </a:spcBef>
              <a:buFont typeface="Arial" panose="020B0604020202020204" pitchFamily="34" charset="0"/>
              <a:buChar char="•"/>
            </a:pPr>
            <a:endParaRPr lang="en-IN" sz="1000" spc="-30" dirty="0">
              <a:latin typeface="Times New Roman" panose="02020603050405020304" pitchFamily="18" charset="0"/>
              <a:cs typeface="Times New Roman" panose="02020603050405020304" pitchFamily="18" charset="0"/>
            </a:endParaRPr>
          </a:p>
          <a:p>
            <a:pPr marL="297815" marR="5080" indent="-285750">
              <a:lnSpc>
                <a:spcPct val="100000"/>
              </a:lnSpc>
              <a:spcBef>
                <a:spcPts val="100"/>
              </a:spcBef>
              <a:buFont typeface="Arial" panose="020B0604020202020204" pitchFamily="34" charset="0"/>
              <a:buChar char="•"/>
            </a:pPr>
            <a:r>
              <a:rPr lang="en-IN" sz="1400" i="0" dirty="0">
                <a:effectLst/>
                <a:latin typeface="Times New Roman" panose="02020603050405020304" pitchFamily="18" charset="0"/>
                <a:cs typeface="Times New Roman" panose="02020603050405020304" pitchFamily="18" charset="0"/>
              </a:rPr>
              <a:t>Cultivating Responsible Driving Habits</a:t>
            </a:r>
          </a:p>
          <a:p>
            <a:pPr marL="297815" marR="5080" indent="-285750">
              <a:lnSpc>
                <a:spcPct val="100000"/>
              </a:lnSpc>
              <a:spcBef>
                <a:spcPts val="100"/>
              </a:spcBef>
              <a:buFont typeface="Arial" panose="020B0604020202020204" pitchFamily="34" charset="0"/>
              <a:buChar char="•"/>
            </a:pPr>
            <a:endParaRPr lang="en-IN" sz="1000" spc="-20" dirty="0">
              <a:latin typeface="Times New Roman" panose="02020603050405020304" pitchFamily="18" charset="0"/>
              <a:cs typeface="Times New Roman" panose="02020603050405020304" pitchFamily="18" charset="0"/>
            </a:endParaRPr>
          </a:p>
          <a:p>
            <a:pPr marL="297815" marR="5080" indent="-285750">
              <a:lnSpc>
                <a:spcPct val="100000"/>
              </a:lnSpc>
              <a:spcBef>
                <a:spcPts val="100"/>
              </a:spcBef>
              <a:buFont typeface="Arial" panose="020B0604020202020204" pitchFamily="34" charset="0"/>
              <a:buChar char="•"/>
            </a:pPr>
            <a:r>
              <a:rPr sz="1400" spc="-20" dirty="0">
                <a:latin typeface="Times New Roman" panose="02020603050405020304" pitchFamily="18" charset="0"/>
                <a:cs typeface="Times New Roman" panose="02020603050405020304" pitchFamily="18" charset="0"/>
              </a:rPr>
              <a:t> </a:t>
            </a:r>
            <a:r>
              <a:rPr lang="en-IN" sz="1400" i="0" dirty="0">
                <a:effectLst/>
                <a:latin typeface="Times New Roman" panose="02020603050405020304" pitchFamily="18" charset="0"/>
                <a:cs typeface="Times New Roman" panose="02020603050405020304" pitchFamily="18" charset="0"/>
              </a:rPr>
              <a:t>Lives Saved, Injuries Prevented</a:t>
            </a:r>
          </a:p>
          <a:p>
            <a:pPr marL="297815" marR="5080" indent="-285750">
              <a:lnSpc>
                <a:spcPct val="100000"/>
              </a:lnSpc>
              <a:spcBef>
                <a:spcPts val="100"/>
              </a:spcBef>
              <a:buFont typeface="Arial" panose="020B0604020202020204" pitchFamily="34" charset="0"/>
              <a:buChar char="•"/>
            </a:pPr>
            <a:endParaRPr lang="en-IN" sz="1000" i="0" dirty="0">
              <a:effectLst/>
              <a:latin typeface="Times New Roman" panose="02020603050405020304" pitchFamily="18" charset="0"/>
              <a:cs typeface="Times New Roman" panose="02020603050405020304" pitchFamily="18" charset="0"/>
            </a:endParaRPr>
          </a:p>
          <a:p>
            <a:pPr marL="297815" marR="5080" indent="-285750">
              <a:lnSpc>
                <a:spcPct val="100000"/>
              </a:lnSpc>
              <a:spcBef>
                <a:spcPts val="100"/>
              </a:spcBef>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Continuous Evolution for Optimal Performance</a:t>
            </a:r>
          </a:p>
          <a:p>
            <a:pPr marL="297815" marR="5080" indent="-285750">
              <a:lnSpc>
                <a:spcPct val="100000"/>
              </a:lnSpc>
              <a:spcBef>
                <a:spcPts val="100"/>
              </a:spcBef>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marL="297815" marR="5080" indent="-285750">
              <a:lnSpc>
                <a:spcPct val="100000"/>
              </a:lnSpc>
              <a:spcBef>
                <a:spcPts val="100"/>
              </a:spcBef>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A Safer Future for All</a:t>
            </a:r>
            <a:endParaRPr sz="14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631" y="822326"/>
            <a:ext cx="4312920" cy="2973891"/>
          </a:xfrm>
          <a:prstGeom prst="rect">
            <a:avLst/>
          </a:prstGeom>
        </p:spPr>
        <p:txBody>
          <a:bodyPr vert="horz" wrap="square" lIns="0" tIns="11430" rIns="0" bIns="0" rtlCol="0">
            <a:spAutoFit/>
          </a:bodyPr>
          <a:lstStyle/>
          <a:p>
            <a:pPr marL="171450" indent="-171450" algn="l">
              <a:lnSpc>
                <a:spcPct val="150000"/>
              </a:lnSpc>
              <a:buFont typeface="Wingdings" panose="05000000000000000000" pitchFamily="2" charset="2"/>
              <a:buChar char="Ø"/>
            </a:pPr>
            <a:r>
              <a:rPr lang="en-IN" sz="1100" b="1" i="0" dirty="0">
                <a:effectLst/>
                <a:latin typeface="Times New Roman" panose="02020603050405020304" pitchFamily="18" charset="0"/>
                <a:cs typeface="Times New Roman" panose="02020603050405020304" pitchFamily="18" charset="0"/>
              </a:rPr>
              <a:t>Enhanced Accuracy and Sensitivity</a:t>
            </a:r>
            <a:r>
              <a:rPr lang="en-IN" sz="1100" b="0" i="0" dirty="0">
                <a:effectLst/>
                <a:latin typeface="Times New Roman" panose="02020603050405020304" pitchFamily="18" charset="0"/>
                <a:cs typeface="Times New Roman" panose="02020603050405020304" pitchFamily="18" charset="0"/>
              </a:rPr>
              <a:t>:</a:t>
            </a:r>
          </a:p>
          <a:p>
            <a:pPr marL="628650" lvl="1" indent="-171450" algn="l">
              <a:buFont typeface="Arial" panose="020B0604020202020204" pitchFamily="34" charset="0"/>
              <a:buChar char="•"/>
            </a:pPr>
            <a:r>
              <a:rPr lang="en-IN" sz="1100" b="0" i="0" dirty="0">
                <a:solidFill>
                  <a:srgbClr val="D1D5DB"/>
                </a:solidFill>
                <a:effectLst/>
                <a:latin typeface="Times New Roman" panose="02020603050405020304" pitchFamily="18" charset="0"/>
                <a:cs typeface="Times New Roman" panose="02020603050405020304" pitchFamily="18" charset="0"/>
              </a:rPr>
              <a:t>Continuously improve drowsiness detection algorithms to reduce false  alarms and missed detections.</a:t>
            </a:r>
          </a:p>
          <a:p>
            <a:pPr marL="171450" indent="-171450" algn="l">
              <a:lnSpc>
                <a:spcPct val="150000"/>
              </a:lnSpc>
              <a:buFont typeface="Wingdings" panose="05000000000000000000" pitchFamily="2" charset="2"/>
              <a:buChar char="Ø"/>
            </a:pPr>
            <a:r>
              <a:rPr lang="en-IN" sz="1100" b="1" i="0" dirty="0">
                <a:effectLst/>
                <a:latin typeface="Times New Roman" panose="02020603050405020304" pitchFamily="18" charset="0"/>
                <a:cs typeface="Times New Roman" panose="02020603050405020304" pitchFamily="18" charset="0"/>
              </a:rPr>
              <a:t>Real-World Validation</a:t>
            </a:r>
            <a:r>
              <a:rPr lang="en-IN" sz="11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100" b="0" i="0" dirty="0">
                <a:solidFill>
                  <a:srgbClr val="D1D5DB"/>
                </a:solidFill>
                <a:effectLst/>
                <a:latin typeface="Times New Roman" panose="02020603050405020304" pitchFamily="18" charset="0"/>
                <a:cs typeface="Times New Roman" panose="02020603050405020304" pitchFamily="18" charset="0"/>
              </a:rPr>
              <a:t>Extensively test and validate the system under diverse conditions to enhance its robustness and reliability.</a:t>
            </a:r>
          </a:p>
          <a:p>
            <a:pPr marL="228600" indent="-228600" algn="l">
              <a:lnSpc>
                <a:spcPct val="150000"/>
              </a:lnSpc>
              <a:buFont typeface="Wingdings" panose="05000000000000000000" pitchFamily="2" charset="2"/>
              <a:buChar char="Ø"/>
            </a:pPr>
            <a:r>
              <a:rPr lang="en-IN" sz="1100" b="1" i="0" dirty="0">
                <a:effectLst/>
                <a:latin typeface="Times New Roman" panose="02020603050405020304" pitchFamily="18" charset="0"/>
                <a:cs typeface="Times New Roman" panose="02020603050405020304" pitchFamily="18" charset="0"/>
              </a:rPr>
              <a:t>User Experience Optimization</a:t>
            </a:r>
            <a:r>
              <a:rPr lang="en-IN" sz="11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100" b="0" i="0" dirty="0">
                <a:solidFill>
                  <a:srgbClr val="D1D5DB"/>
                </a:solidFill>
                <a:effectLst/>
                <a:latin typeface="Times New Roman" panose="02020603050405020304" pitchFamily="18" charset="0"/>
                <a:cs typeface="Times New Roman" panose="02020603050405020304" pitchFamily="18" charset="0"/>
              </a:rPr>
              <a:t>Develop non-intrusive and personalized alert mechanisms to enhance driver experience.</a:t>
            </a:r>
          </a:p>
          <a:p>
            <a:pPr marL="171450" indent="-171450" algn="l">
              <a:lnSpc>
                <a:spcPct val="150000"/>
              </a:lnSpc>
              <a:buFont typeface="Wingdings" panose="05000000000000000000" pitchFamily="2" charset="2"/>
              <a:buChar char="Ø"/>
            </a:pPr>
            <a:r>
              <a:rPr lang="en-IN" sz="1100" b="1" i="0" dirty="0">
                <a:effectLst/>
                <a:latin typeface="Times New Roman" panose="02020603050405020304" pitchFamily="18" charset="0"/>
                <a:cs typeface="Times New Roman" panose="02020603050405020304" pitchFamily="18" charset="0"/>
              </a:rPr>
              <a:t>Edge Computing Integration</a:t>
            </a:r>
            <a:r>
              <a:rPr lang="en-IN" sz="11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100" b="0" i="0" dirty="0">
                <a:solidFill>
                  <a:srgbClr val="D1D5DB"/>
                </a:solidFill>
                <a:effectLst/>
                <a:latin typeface="Times New Roman" panose="02020603050405020304" pitchFamily="18" charset="0"/>
                <a:cs typeface="Times New Roman" panose="02020603050405020304" pitchFamily="18" charset="0"/>
              </a:rPr>
              <a:t>Explore on-board data processing using edge computing for real-time responsiveness and performance in remote areas.</a:t>
            </a:r>
          </a:p>
          <a:p>
            <a:pPr marL="171450" indent="-171450" algn="l">
              <a:lnSpc>
                <a:spcPct val="150000"/>
              </a:lnSpc>
              <a:buFont typeface="Wingdings" panose="05000000000000000000" pitchFamily="2" charset="2"/>
              <a:buChar char="Ø"/>
            </a:pPr>
            <a:r>
              <a:rPr lang="en-IN" sz="1100" b="1" i="0" dirty="0">
                <a:effectLst/>
                <a:latin typeface="Times New Roman" panose="02020603050405020304" pitchFamily="18" charset="0"/>
                <a:cs typeface="Times New Roman" panose="02020603050405020304" pitchFamily="18" charset="0"/>
              </a:rPr>
              <a:t>Multi-Modal Data Fusion</a:t>
            </a:r>
            <a:r>
              <a:rPr lang="en-IN" sz="11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100" b="0" i="0" dirty="0">
                <a:solidFill>
                  <a:srgbClr val="D1D5DB"/>
                </a:solidFill>
                <a:effectLst/>
                <a:latin typeface="Times New Roman" panose="02020603050405020304" pitchFamily="18" charset="0"/>
                <a:cs typeface="Times New Roman" panose="02020603050405020304" pitchFamily="18" charset="0"/>
              </a:rPr>
              <a:t>Integrate various data sources (e.g., cameras, physiological sensors) for more accurate detection.</a:t>
            </a:r>
          </a:p>
        </p:txBody>
      </p:sp>
      <p:sp>
        <p:nvSpPr>
          <p:cNvPr id="3" name="object 3"/>
          <p:cNvSpPr txBox="1">
            <a:spLocks noGrp="1"/>
          </p:cNvSpPr>
          <p:nvPr>
            <p:ph type="title"/>
          </p:nvPr>
        </p:nvSpPr>
        <p:spPr>
          <a:xfrm>
            <a:off x="1809750" y="365125"/>
            <a:ext cx="4196498" cy="319959"/>
          </a:xfrm>
          <a:prstGeom prst="rect">
            <a:avLst/>
          </a:prstGeom>
        </p:spPr>
        <p:txBody>
          <a:bodyPr vert="horz" wrap="square" lIns="0" tIns="12065" rIns="0" bIns="0" rtlCol="0">
            <a:spAutoFit/>
          </a:bodyPr>
          <a:lstStyle/>
          <a:p>
            <a:pPr marL="12700">
              <a:lnSpc>
                <a:spcPct val="100000"/>
              </a:lnSpc>
              <a:spcBef>
                <a:spcPts val="95"/>
              </a:spcBef>
            </a:pPr>
            <a:r>
              <a:rPr lang="en-IN" sz="2000" spc="140" dirty="0">
                <a:solidFill>
                  <a:schemeClr val="bg2">
                    <a:lumMod val="40000"/>
                    <a:lumOff val="60000"/>
                  </a:schemeClr>
                </a:solidFill>
                <a:latin typeface="Times New Roman" panose="02020603050405020304" pitchFamily="18" charset="0"/>
                <a:cs typeface="Times New Roman" panose="02020603050405020304" pitchFamily="18" charset="0"/>
              </a:rPr>
              <a:t>FUTURE WORK</a:t>
            </a:r>
            <a:endParaRPr sz="2000"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pic>
        <p:nvPicPr>
          <p:cNvPr id="2050" name="Picture 2" descr="Driver Monitoring: From Essential Safety to Passenger Wellness -  FutureBridge">
            <a:extLst>
              <a:ext uri="{FF2B5EF4-FFF2-40B4-BE49-F238E27FC236}">
                <a16:creationId xmlns:a16="http://schemas.microsoft.com/office/drawing/2014/main" id="{433A49A4-459D-4B37-1973-7AF4CF9D3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956118"/>
            <a:ext cx="2325485" cy="26094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C0C614-8030-DB5D-825C-C23E3D87E166}"/>
              </a:ext>
            </a:extLst>
          </p:cNvPr>
          <p:cNvSpPr>
            <a:spLocks noGrp="1"/>
          </p:cNvSpPr>
          <p:nvPr>
            <p:ph type="title"/>
          </p:nvPr>
        </p:nvSpPr>
        <p:spPr>
          <a:xfrm>
            <a:off x="369494" y="259475"/>
            <a:ext cx="5859855" cy="3534650"/>
          </a:xfrm>
        </p:spPr>
        <p:txBody>
          <a:bodyPr/>
          <a:lstStyle/>
          <a:p>
            <a:pPr algn="l"/>
            <a:r>
              <a:rPr lang="en-US" dirty="0">
                <a:solidFill>
                  <a:schemeClr val="accent5">
                    <a:lumMod val="60000"/>
                    <a:lumOff val="40000"/>
                  </a:schemeClr>
                </a:solidFill>
                <a:latin typeface="Times New Roman" panose="02020603050405020304" pitchFamily="18" charset="0"/>
                <a:cs typeface="Times New Roman" panose="02020603050405020304" pitchFamily="18" charset="0"/>
              </a:rPr>
              <a:t>REFERENCES</a:t>
            </a:r>
            <a:br>
              <a:rPr lang="en-US" dirty="0">
                <a:solidFill>
                  <a:schemeClr val="accent5">
                    <a:lumMod val="60000"/>
                    <a:lumOff val="40000"/>
                  </a:schemeClr>
                </a:solidFill>
              </a:rPr>
            </a:br>
            <a:br>
              <a:rPr lang="en-IN" sz="1800" b="0" i="0" u="none" strike="noStrike" baseline="0" dirty="0">
                <a:solidFill>
                  <a:srgbClr val="000000"/>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[1] </a:t>
            </a:r>
            <a:r>
              <a:rPr lang="en-IN" sz="1200" b="0" i="0" u="none" strike="noStrike" baseline="0" dirty="0">
                <a:solidFill>
                  <a:schemeClr val="tx1"/>
                </a:solidFill>
                <a:latin typeface="Times New Roman" panose="02020603050405020304" pitchFamily="18" charset="0"/>
              </a:rPr>
              <a:t>Deep-Learning Method to Predicting Traffic Accidents Due to Drowse Shivam Singh, Shreya Bansal, Anjum Parvez 2022 International Conference on Cyber Resilience (ICCR), 1-6, 2022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[2] </a:t>
            </a:r>
            <a:r>
              <a:rPr lang="en-US" sz="1200" b="0" i="0" u="none" strike="noStrike" baseline="0" dirty="0">
                <a:solidFill>
                  <a:schemeClr val="tx1"/>
                </a:solidFill>
                <a:latin typeface="Times New Roman" panose="02020603050405020304" pitchFamily="18" charset="0"/>
              </a:rPr>
              <a:t>Prevention from Road Accidents by Detecting Driver Drowsiness S Priyadarshini Recent Trends in Information Technology and its Application 5 (2), 2022 </a:t>
            </a:r>
            <a:br>
              <a:rPr lang="en-US"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[3] </a:t>
            </a:r>
            <a:r>
              <a:rPr lang="en-IN" sz="1200" b="0" i="0" u="none" strike="noStrike" baseline="0" dirty="0">
                <a:solidFill>
                  <a:schemeClr val="tx1"/>
                </a:solidFill>
                <a:latin typeface="Times New Roman" panose="02020603050405020304" pitchFamily="18" charset="0"/>
              </a:rPr>
              <a:t>Development of a Driver Safety Monitoring Device with Ignition Interlock. Joseph F Kayode, Kevin J Agim, Sunday A Afolalu, Omolayo M Ikumapayi, Adeyinka OM Adeoye International Journal of Safety &amp; Security Engineering 12 (6), 2022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[4] </a:t>
            </a:r>
            <a:r>
              <a:rPr lang="en-IN" sz="1200" b="0" i="0" u="none" strike="noStrike" baseline="0" dirty="0">
                <a:solidFill>
                  <a:schemeClr val="tx1"/>
                </a:solidFill>
                <a:latin typeface="Times New Roman" panose="02020603050405020304" pitchFamily="18" charset="0"/>
              </a:rPr>
              <a:t>Mobile Application on Drowsiness Detection When Driving Car Akshat Singhal, Sunil Kumar VLSI, Microwave and Wireless Technologies: Select Proceedings of ICVMWT 2021, 337-345, 2022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rgbClr val="000000"/>
                </a:solidFill>
                <a:latin typeface="Times New Roman" panose="02020603050405020304" pitchFamily="18" charset="0"/>
              </a:rPr>
            </a:br>
            <a:br>
              <a:rPr lang="en-IN" sz="1200" b="0" i="0" u="none" strike="noStrike" baseline="0" dirty="0">
                <a:solidFill>
                  <a:srgbClr val="000000"/>
                </a:solidFill>
                <a:latin typeface="Times New Roman" panose="02020603050405020304" pitchFamily="18" charset="0"/>
              </a:rPr>
            </a:br>
            <a:endParaRPr lang="en-IN" sz="1200" dirty="0">
              <a:solidFill>
                <a:schemeClr val="accent5">
                  <a:lumMod val="60000"/>
                  <a:lumOff val="40000"/>
                </a:schemeClr>
              </a:solidFill>
            </a:endParaRPr>
          </a:p>
        </p:txBody>
      </p:sp>
    </p:spTree>
    <p:extLst>
      <p:ext uri="{BB962C8B-B14F-4D97-AF65-F5344CB8AC3E}">
        <p14:creationId xmlns:p14="http://schemas.microsoft.com/office/powerpoint/2010/main" val="52431144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0DC041-70FE-429B-B322-5EC3C3085095}"/>
              </a:ext>
            </a:extLst>
          </p:cNvPr>
          <p:cNvSpPr>
            <a:spLocks noGrp="1"/>
          </p:cNvSpPr>
          <p:nvPr>
            <p:ph type="title"/>
          </p:nvPr>
        </p:nvSpPr>
        <p:spPr>
          <a:xfrm>
            <a:off x="369494" y="136525"/>
            <a:ext cx="6012256" cy="3505200"/>
          </a:xfrm>
        </p:spPr>
        <p:txBody>
          <a:bodyPr/>
          <a:lstStyle/>
          <a:p>
            <a:pPr algn="l"/>
            <a:br>
              <a:rPr lang="en-IN" sz="1800" b="0" i="0" u="none" strike="noStrike" baseline="0" dirty="0">
                <a:solidFill>
                  <a:srgbClr val="000000"/>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[5] </a:t>
            </a:r>
            <a:r>
              <a:rPr lang="en-IN" sz="1200" b="0" i="0" u="none" strike="noStrike" baseline="0" dirty="0">
                <a:solidFill>
                  <a:schemeClr val="tx1"/>
                </a:solidFill>
                <a:latin typeface="Times New Roman" panose="02020603050405020304" pitchFamily="18" charset="0"/>
              </a:rPr>
              <a:t>Driver drowsiness monitoring system using visual behaviour and machine learning M.Aishwarya, Sampuram Salini, P.Deepthi, V. Anantha Krishna International journal of creative research thoughts 6 June 2022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[6]</a:t>
            </a:r>
            <a:r>
              <a:rPr lang="en-IN" sz="1200" b="0" i="0" u="none" strike="noStrike" baseline="0" dirty="0">
                <a:solidFill>
                  <a:schemeClr val="tx1"/>
                </a:solidFill>
                <a:latin typeface="Times New Roman" panose="02020603050405020304" pitchFamily="18" charset="0"/>
              </a:rPr>
              <a:t> Research on a real-time driver fatigue detection algorithm based on facial video sequences Tianjun Zhu, Chuang Zhang, Tunglung Wu, Zhuang Ouyang, Houzhi Li, Xiaoxiang Na, Jianguo Liang, Weihao Li Applied Sciences 12 (4), 2224, 2022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[7] </a:t>
            </a:r>
            <a:r>
              <a:rPr lang="en-US" sz="1200" b="0" i="0" u="none" strike="noStrike" baseline="0" dirty="0">
                <a:solidFill>
                  <a:schemeClr val="tx1"/>
                </a:solidFill>
                <a:latin typeface="Times New Roman" panose="02020603050405020304" pitchFamily="18" charset="0"/>
              </a:rPr>
              <a:t>Deep Learning based Drowsiness Detection and Monitoring using Behavioral Approach </a:t>
            </a:r>
            <a:br>
              <a:rPr lang="en-US" sz="1200" b="0" i="0" u="none" strike="noStrike" baseline="0" dirty="0">
                <a:solidFill>
                  <a:schemeClr val="tx1"/>
                </a:solidFill>
                <a:latin typeface="Times New Roman" panose="02020603050405020304" pitchFamily="18" charset="0"/>
              </a:rPr>
            </a:br>
            <a:r>
              <a:rPr lang="en-IN" sz="1200" b="0" i="0" u="none" strike="noStrike" baseline="0" dirty="0">
                <a:solidFill>
                  <a:schemeClr val="tx1"/>
                </a:solidFill>
                <a:latin typeface="Times New Roman" panose="02020603050405020304" pitchFamily="18" charset="0"/>
              </a:rPr>
              <a:t>P William, Mohd Shamim, Ajay Reddy Yeruva, Durgaprasad Gangodkar, Swati Vashisht, Amarendranath Choudhury 2022 2nd International Conference on Technological Advancements in Computational Sciences (ICTACS), 592-599, 2022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[8] </a:t>
            </a:r>
            <a:r>
              <a:rPr lang="en-IN" sz="1200" b="0" i="0" u="none" strike="noStrike" baseline="0" dirty="0">
                <a:solidFill>
                  <a:schemeClr val="tx1"/>
                </a:solidFill>
                <a:latin typeface="Times New Roman" panose="02020603050405020304" pitchFamily="18" charset="0"/>
              </a:rPr>
              <a:t>Low-cost real-time driver drowsiness detection based on convergence of ir images and eeg signalsKwang-Ju Kim, Kil-Taek Lim, Jang woon Baek, Miyoung Shin 2021 international conference on artificial intelligence in information and communication (ICAIIC), 438-443, 2021 </a:t>
            </a:r>
            <a:br>
              <a:rPr lang="en-IN" sz="1800" b="0" i="0" u="none" strike="noStrike" baseline="0" dirty="0">
                <a:solidFill>
                  <a:schemeClr val="tx1"/>
                </a:solidFill>
                <a:latin typeface="Times New Roman" panose="02020603050405020304" pitchFamily="18" charset="0"/>
              </a:rPr>
            </a:br>
            <a:endParaRPr lang="en-IN" sz="1200" dirty="0">
              <a:solidFill>
                <a:schemeClr val="tx1"/>
              </a:solidFill>
            </a:endParaRPr>
          </a:p>
        </p:txBody>
      </p:sp>
    </p:spTree>
    <p:extLst>
      <p:ext uri="{BB962C8B-B14F-4D97-AF65-F5344CB8AC3E}">
        <p14:creationId xmlns:p14="http://schemas.microsoft.com/office/powerpoint/2010/main" val="126712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D930-CB94-0D39-D762-137A477D99C0}"/>
              </a:ext>
            </a:extLst>
          </p:cNvPr>
          <p:cNvSpPr>
            <a:spLocks noGrp="1"/>
          </p:cNvSpPr>
          <p:nvPr>
            <p:ph type="title"/>
          </p:nvPr>
        </p:nvSpPr>
        <p:spPr>
          <a:xfrm>
            <a:off x="209551" y="365125"/>
            <a:ext cx="6019800" cy="3429000"/>
          </a:xfrm>
        </p:spPr>
        <p:txBody>
          <a:bodyPr/>
          <a:lstStyle/>
          <a:p>
            <a:br>
              <a:rPr lang="en-IN" sz="1800" b="0" i="0" u="none" strike="noStrike" baseline="0" dirty="0">
                <a:solidFill>
                  <a:srgbClr val="000000"/>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[9]</a:t>
            </a:r>
            <a:r>
              <a:rPr lang="en-IN" sz="1200" b="0" i="0" u="none" strike="noStrike" baseline="0" dirty="0">
                <a:solidFill>
                  <a:schemeClr val="tx1"/>
                </a:solidFill>
                <a:latin typeface="Times New Roman" panose="02020603050405020304" pitchFamily="18" charset="0"/>
              </a:rPr>
              <a:t> Real Time Eye Monitoring System Using CNN for Drowsiness and Attentiveness System Rahul Pai, Avinash Dubey, Nikhita Mangaonkar 2021 Asian Conference on Innovation in Technology (ASIANCON), 1-4, 2021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[10] </a:t>
            </a:r>
            <a:r>
              <a:rPr lang="en-IN" sz="1200" b="0" i="0" u="none" strike="noStrike" baseline="0" dirty="0">
                <a:solidFill>
                  <a:schemeClr val="tx1"/>
                </a:solidFill>
                <a:latin typeface="Times New Roman" panose="02020603050405020304" pitchFamily="18" charset="0"/>
              </a:rPr>
              <a:t>Deep learning based approach for real-time driver drowsiness detection Atiqul Islam Chowdhury, Amit Raha Niloy, Nusrat Sharmin 2021 5th International Conference on Electrical Engineering and Information Communication Technology (ICEEICT), 1-5, 2021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[11] </a:t>
            </a:r>
            <a:r>
              <a:rPr lang="en-IN" sz="1200" b="0" i="0" u="none" strike="noStrike" baseline="0" dirty="0">
                <a:solidFill>
                  <a:schemeClr val="tx1"/>
                </a:solidFill>
                <a:latin typeface="Times New Roman" panose="02020603050405020304" pitchFamily="18" charset="0"/>
              </a:rPr>
              <a:t>Real-time detection for drowsy driving via acoustic sensing on smartphones Yadong Xie, Fan Li, Yue Wu, Song Yang, Yu Wang IEEE Transactions on Mobile Computing 20 (8), 2671-2685, 2020 </a:t>
            </a:r>
            <a:br>
              <a:rPr lang="en-IN" sz="1200" b="0" i="0" u="none" strike="noStrike" baseline="0" dirty="0">
                <a:solidFill>
                  <a:schemeClr val="tx1"/>
                </a:solidFill>
                <a:latin typeface="Times New Roman" panose="02020603050405020304" pitchFamily="18" charset="0"/>
              </a:rPr>
            </a:br>
            <a:br>
              <a:rPr lang="en-IN" sz="1200" b="0" i="0" u="none" strike="noStrike" baseline="0" dirty="0">
                <a:solidFill>
                  <a:schemeClr val="tx1"/>
                </a:solidFill>
                <a:latin typeface="Times New Roman" panose="02020603050405020304" pitchFamily="18" charset="0"/>
              </a:rPr>
            </a:br>
            <a:r>
              <a:rPr lang="en-IN" sz="1200" b="1" i="0" u="none" strike="noStrike" baseline="0" dirty="0">
                <a:solidFill>
                  <a:schemeClr val="tx1"/>
                </a:solidFill>
                <a:latin typeface="Times New Roman" panose="02020603050405020304" pitchFamily="18" charset="0"/>
              </a:rPr>
              <a:t>[12]</a:t>
            </a:r>
            <a:r>
              <a:rPr lang="en-IN" sz="1200" b="0" i="0" u="none" strike="noStrike" baseline="0" dirty="0">
                <a:solidFill>
                  <a:schemeClr val="tx1"/>
                </a:solidFill>
                <a:latin typeface="Times New Roman" panose="02020603050405020304" pitchFamily="18" charset="0"/>
              </a:rPr>
              <a:t> </a:t>
            </a:r>
            <a:r>
              <a:rPr lang="en-US" sz="1200" b="0" i="0" u="none" strike="noStrike" baseline="0" dirty="0">
                <a:solidFill>
                  <a:schemeClr val="tx1"/>
                </a:solidFill>
                <a:latin typeface="Times New Roman" panose="02020603050405020304" pitchFamily="18" charset="0"/>
              </a:rPr>
              <a:t>HybridFatigue: A real-time driver drowsiness detection using hybrid features and transfer learning Qaisar Abbas International Journal of Advanced Computer Science and Applications 11 (1), 2020 </a:t>
            </a:r>
            <a:br>
              <a:rPr lang="en-US" sz="1200" b="0" i="0" u="none" strike="noStrike" baseline="0" dirty="0">
                <a:solidFill>
                  <a:schemeClr val="tx1"/>
                </a:solidFill>
                <a:latin typeface="Times New Roman" panose="02020603050405020304" pitchFamily="18" charset="0"/>
              </a:rPr>
            </a:br>
            <a:br>
              <a:rPr lang="en-IN" sz="1200" b="0" i="0" u="none" strike="noStrike" baseline="0" dirty="0">
                <a:solidFill>
                  <a:srgbClr val="000000"/>
                </a:solidFill>
                <a:latin typeface="Times New Roman" panose="02020603050405020304" pitchFamily="18" charset="0"/>
              </a:rPr>
            </a:br>
            <a:endParaRPr lang="en-IN" sz="1200" dirty="0"/>
          </a:p>
        </p:txBody>
      </p:sp>
    </p:spTree>
    <p:extLst>
      <p:ext uri="{BB962C8B-B14F-4D97-AF65-F5344CB8AC3E}">
        <p14:creationId xmlns:p14="http://schemas.microsoft.com/office/powerpoint/2010/main" val="265295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6031-1466-93CF-DD17-064C7C4BC7A1}"/>
              </a:ext>
            </a:extLst>
          </p:cNvPr>
          <p:cNvSpPr>
            <a:spLocks noGrp="1"/>
          </p:cNvSpPr>
          <p:nvPr>
            <p:ph type="title"/>
          </p:nvPr>
        </p:nvSpPr>
        <p:spPr>
          <a:xfrm>
            <a:off x="2114550" y="1508125"/>
            <a:ext cx="5378326" cy="802711"/>
          </a:xfrm>
        </p:spPr>
        <p:txBody>
          <a:bodyPr/>
          <a:lstStyle/>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69196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A48E-A717-3E53-D4D6-01252282BCB4}"/>
              </a:ext>
            </a:extLst>
          </p:cNvPr>
          <p:cNvSpPr>
            <a:spLocks noGrp="1"/>
          </p:cNvSpPr>
          <p:nvPr>
            <p:ph type="title"/>
          </p:nvPr>
        </p:nvSpPr>
        <p:spPr>
          <a:xfrm>
            <a:off x="2876550" y="441325"/>
            <a:ext cx="1440255" cy="410450"/>
          </a:xfrm>
        </p:spPr>
        <p:txBody>
          <a:bodyPr/>
          <a:lstStyle/>
          <a:p>
            <a:r>
              <a:rPr lang="en-IN" sz="2000" dirty="0">
                <a:solidFill>
                  <a:schemeClr val="bg2">
                    <a:lumMod val="40000"/>
                    <a:lumOff val="60000"/>
                  </a:schemeClr>
                </a:solidFill>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4F61B9AA-95A1-5B35-9E23-DF940E439CEE}"/>
              </a:ext>
            </a:extLst>
          </p:cNvPr>
          <p:cNvSpPr>
            <a:spLocks noGrp="1"/>
          </p:cNvSpPr>
          <p:nvPr>
            <p:ph idx="1"/>
          </p:nvPr>
        </p:nvSpPr>
        <p:spPr>
          <a:xfrm>
            <a:off x="590550" y="974725"/>
            <a:ext cx="5217393" cy="2617498"/>
          </a:xfrm>
        </p:spPr>
        <p:txBody>
          <a:bodyPr>
            <a:normAutofit fontScale="77500" lnSpcReduction="20000"/>
          </a:bodyPr>
          <a:lstStyle/>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Title Page</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Index </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Introduction</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 Road Safety Concern</a:t>
            </a:r>
          </a:p>
          <a:p>
            <a:pPr marL="342900" indent="-342900">
              <a:buClr>
                <a:schemeClr val="tx1"/>
              </a:buClr>
              <a:buSzPct val="95000"/>
              <a:buFont typeface="+mj-lt"/>
              <a:buAutoNum type="arabicPeriod"/>
            </a:pPr>
            <a:r>
              <a:rPr lang="en-US" sz="1400" dirty="0">
                <a:effectLst/>
                <a:uFill>
                  <a:solidFill>
                    <a:srgbClr val="000000"/>
                  </a:solidFill>
                </a:uFill>
                <a:latin typeface="Times New Roman" panose="02020603050405020304" pitchFamily="18" charset="0"/>
                <a:ea typeface="Times New Roman" panose="02020603050405020304" pitchFamily="18" charset="0"/>
              </a:rPr>
              <a:t> Comparative</a:t>
            </a:r>
            <a:r>
              <a:rPr lang="en-US" sz="1400" spc="-25" dirty="0">
                <a:effectLst/>
                <a:uFill>
                  <a:solidFill>
                    <a:srgbClr val="000000"/>
                  </a:solidFill>
                </a:uFill>
                <a:latin typeface="Times New Roman" panose="02020603050405020304" pitchFamily="18" charset="0"/>
                <a:ea typeface="Times New Roman" panose="02020603050405020304" pitchFamily="18" charset="0"/>
              </a:rPr>
              <a:t> </a:t>
            </a:r>
            <a:r>
              <a:rPr lang="en-US" sz="2000" spc="-25" dirty="0">
                <a:uFill>
                  <a:solidFill>
                    <a:srgbClr val="000000"/>
                  </a:solidFill>
                </a:uFill>
                <a:latin typeface="Times New Roman" panose="02020603050405020304" pitchFamily="18" charset="0"/>
                <a:ea typeface="Times New Roman" panose="02020603050405020304" pitchFamily="18" charset="0"/>
              </a:rPr>
              <a:t>S</a:t>
            </a:r>
            <a:r>
              <a:rPr lang="en-US" sz="1400" dirty="0">
                <a:effectLst/>
                <a:uFill>
                  <a:solidFill>
                    <a:srgbClr val="000000"/>
                  </a:solidFill>
                </a:uFill>
                <a:latin typeface="Times New Roman" panose="02020603050405020304" pitchFamily="18" charset="0"/>
                <a:ea typeface="Times New Roman" panose="02020603050405020304" pitchFamily="18" charset="0"/>
              </a:rPr>
              <a:t>tudy(</a:t>
            </a:r>
            <a:r>
              <a:rPr lang="en-US" sz="1400" spc="-10" dirty="0">
                <a:effectLst/>
                <a:uFill>
                  <a:solidFill>
                    <a:srgbClr val="000000"/>
                  </a:solidFill>
                </a:uFill>
                <a:latin typeface="Times New Roman" panose="02020603050405020304" pitchFamily="18" charset="0"/>
                <a:ea typeface="Times New Roman" panose="02020603050405020304" pitchFamily="18" charset="0"/>
              </a:rPr>
              <a:t> </a:t>
            </a:r>
            <a:r>
              <a:rPr lang="en-US" sz="1400" dirty="0">
                <a:effectLst/>
                <a:uFill>
                  <a:solidFill>
                    <a:srgbClr val="000000"/>
                  </a:solidFill>
                </a:uFill>
                <a:latin typeface="Times New Roman" panose="02020603050405020304" pitchFamily="18" charset="0"/>
                <a:ea typeface="Times New Roman" panose="02020603050405020304" pitchFamily="18" charset="0"/>
              </a:rPr>
              <a:t>Of</a:t>
            </a:r>
            <a:r>
              <a:rPr lang="en-US" sz="1400" spc="-10" dirty="0">
                <a:effectLst/>
                <a:uFill>
                  <a:solidFill>
                    <a:srgbClr val="000000"/>
                  </a:solidFill>
                </a:uFill>
                <a:latin typeface="Times New Roman" panose="02020603050405020304" pitchFamily="18" charset="0"/>
                <a:ea typeface="Times New Roman" panose="02020603050405020304" pitchFamily="18" charset="0"/>
              </a:rPr>
              <a:t> </a:t>
            </a:r>
            <a:r>
              <a:rPr lang="en-US" sz="1400" dirty="0">
                <a:effectLst/>
                <a:uFill>
                  <a:solidFill>
                    <a:srgbClr val="000000"/>
                  </a:solidFill>
                </a:uFill>
                <a:latin typeface="Times New Roman" panose="02020603050405020304" pitchFamily="18" charset="0"/>
                <a:ea typeface="Times New Roman" panose="02020603050405020304" pitchFamily="18" charset="0"/>
              </a:rPr>
              <a:t>Different</a:t>
            </a:r>
            <a:r>
              <a:rPr lang="en-US" sz="1400" spc="-10" dirty="0">
                <a:effectLst/>
                <a:uFill>
                  <a:solidFill>
                    <a:srgbClr val="000000"/>
                  </a:solidFill>
                </a:uFill>
                <a:latin typeface="Times New Roman" panose="02020603050405020304" pitchFamily="18" charset="0"/>
                <a:ea typeface="Times New Roman" panose="02020603050405020304" pitchFamily="18" charset="0"/>
              </a:rPr>
              <a:t> </a:t>
            </a:r>
            <a:r>
              <a:rPr lang="en-US" sz="1400" dirty="0">
                <a:effectLst/>
                <a:uFill>
                  <a:solidFill>
                    <a:srgbClr val="000000"/>
                  </a:solidFill>
                </a:uFill>
                <a:latin typeface="Times New Roman" panose="02020603050405020304" pitchFamily="18" charset="0"/>
                <a:ea typeface="Times New Roman" panose="02020603050405020304" pitchFamily="18" charset="0"/>
              </a:rPr>
              <a:t>Papers</a:t>
            </a:r>
            <a:r>
              <a:rPr lang="en-US" sz="1400" spc="-5" dirty="0">
                <a:effectLst/>
                <a:uFill>
                  <a:solidFill>
                    <a:srgbClr val="000000"/>
                  </a:solidFill>
                </a:uFill>
                <a:latin typeface="Times New Roman" panose="02020603050405020304" pitchFamily="18" charset="0"/>
                <a:ea typeface="Times New Roman" panose="02020603050405020304" pitchFamily="18" charset="0"/>
              </a:rPr>
              <a:t> </a:t>
            </a:r>
            <a:r>
              <a:rPr lang="en-US" sz="1400" dirty="0">
                <a:effectLst/>
                <a:uFill>
                  <a:solidFill>
                    <a:srgbClr val="000000"/>
                  </a:solidFill>
                </a:uFill>
                <a:latin typeface="Times New Roman" panose="02020603050405020304" pitchFamily="18" charset="0"/>
                <a:ea typeface="Times New Roman" panose="02020603050405020304" pitchFamily="18" charset="0"/>
              </a:rPr>
              <a:t>by</a:t>
            </a:r>
            <a:r>
              <a:rPr lang="en-US" sz="1400" spc="-5" dirty="0">
                <a:effectLst/>
                <a:uFill>
                  <a:solidFill>
                    <a:srgbClr val="000000"/>
                  </a:solidFill>
                </a:uFill>
                <a:latin typeface="Times New Roman" panose="02020603050405020304" pitchFamily="18" charset="0"/>
                <a:ea typeface="Times New Roman" panose="02020603050405020304" pitchFamily="18" charset="0"/>
              </a:rPr>
              <a:t> </a:t>
            </a:r>
            <a:r>
              <a:rPr lang="en-US" sz="1400" dirty="0">
                <a:effectLst/>
                <a:uFill>
                  <a:solidFill>
                    <a:srgbClr val="000000"/>
                  </a:solidFill>
                </a:uFill>
                <a:latin typeface="Times New Roman" panose="02020603050405020304" pitchFamily="18" charset="0"/>
                <a:ea typeface="Times New Roman" panose="02020603050405020304" pitchFamily="18" charset="0"/>
              </a:rPr>
              <a:t>using</a:t>
            </a:r>
            <a:r>
              <a:rPr lang="en-US" sz="1400" spc="-5" dirty="0">
                <a:effectLst/>
                <a:uFill>
                  <a:solidFill>
                    <a:srgbClr val="000000"/>
                  </a:solidFill>
                </a:uFill>
                <a:latin typeface="Times New Roman" panose="02020603050405020304" pitchFamily="18" charset="0"/>
                <a:ea typeface="Times New Roman" panose="02020603050405020304" pitchFamily="18" charset="0"/>
              </a:rPr>
              <a:t> </a:t>
            </a:r>
            <a:r>
              <a:rPr lang="en-US" sz="1400" dirty="0">
                <a:effectLst/>
                <a:uFill>
                  <a:solidFill>
                    <a:srgbClr val="000000"/>
                  </a:solidFill>
                </a:uFill>
                <a:latin typeface="Times New Roman" panose="02020603050405020304" pitchFamily="18" charset="0"/>
                <a:ea typeface="Times New Roman" panose="02020603050405020304" pitchFamily="18" charset="0"/>
              </a:rPr>
              <a:t>Table)</a:t>
            </a:r>
            <a:endParaRPr lang="en-IN" sz="14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endParaRP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 Data Flow Diagram</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 Real Time Monitoring</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 Technologies Used</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 Benefits of our System</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 Scheduling</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 Conclusion &amp; Future work</a:t>
            </a:r>
          </a:p>
          <a:p>
            <a:pPr marL="342900" indent="-342900">
              <a:buClr>
                <a:schemeClr val="tx1"/>
              </a:buClr>
              <a:buSzPct val="95000"/>
              <a:buFont typeface="+mj-lt"/>
              <a:buAutoNum type="arabicPeriod"/>
            </a:pPr>
            <a:r>
              <a:rPr lang="en-IN" sz="14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2624065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52898" y="433424"/>
            <a:ext cx="2668997" cy="320601"/>
          </a:xfrm>
          <a:prstGeom prst="rect">
            <a:avLst/>
          </a:prstGeom>
        </p:spPr>
        <p:txBody>
          <a:bodyPr vert="horz" wrap="square" lIns="0" tIns="12700" rIns="0" bIns="0" rtlCol="0">
            <a:spAutoFit/>
          </a:bodyPr>
          <a:lstStyle/>
          <a:p>
            <a:pPr marL="12700">
              <a:lnSpc>
                <a:spcPct val="100000"/>
              </a:lnSpc>
              <a:spcBef>
                <a:spcPts val="100"/>
              </a:spcBef>
            </a:pPr>
            <a:r>
              <a:rPr sz="2000" spc="100" dirty="0">
                <a:solidFill>
                  <a:schemeClr val="bg2">
                    <a:lumMod val="40000"/>
                    <a:lumOff val="60000"/>
                  </a:schemeClr>
                </a:solidFill>
                <a:latin typeface="Times New Roman" panose="02020603050405020304" pitchFamily="18" charset="0"/>
                <a:cs typeface="Times New Roman" panose="02020603050405020304" pitchFamily="18" charset="0"/>
              </a:rPr>
              <a:t>I</a:t>
            </a:r>
            <a:r>
              <a:rPr lang="en-IN" sz="2000" spc="330" dirty="0">
                <a:solidFill>
                  <a:schemeClr val="bg2">
                    <a:lumMod val="40000"/>
                    <a:lumOff val="60000"/>
                  </a:schemeClr>
                </a:solidFill>
                <a:latin typeface="Times New Roman" panose="02020603050405020304" pitchFamily="18" charset="0"/>
                <a:cs typeface="Times New Roman" panose="02020603050405020304" pitchFamily="18" charset="0"/>
              </a:rPr>
              <a:t>N</a:t>
            </a:r>
            <a:r>
              <a:rPr sz="2000" spc="-50" dirty="0">
                <a:solidFill>
                  <a:schemeClr val="bg2">
                    <a:lumMod val="40000"/>
                    <a:lumOff val="60000"/>
                  </a:schemeClr>
                </a:solidFill>
                <a:latin typeface="Times New Roman" panose="02020603050405020304" pitchFamily="18" charset="0"/>
                <a:cs typeface="Times New Roman" panose="02020603050405020304" pitchFamily="18" charset="0"/>
              </a:rPr>
              <a:t>T</a:t>
            </a:r>
            <a:r>
              <a:rPr sz="2000" spc="90" dirty="0">
                <a:solidFill>
                  <a:schemeClr val="bg2">
                    <a:lumMod val="40000"/>
                    <a:lumOff val="60000"/>
                  </a:schemeClr>
                </a:solidFill>
                <a:latin typeface="Times New Roman" panose="02020603050405020304" pitchFamily="18" charset="0"/>
                <a:cs typeface="Times New Roman" panose="02020603050405020304" pitchFamily="18" charset="0"/>
              </a:rPr>
              <a:t>R</a:t>
            </a:r>
            <a:r>
              <a:rPr sz="2000" spc="265" dirty="0">
                <a:solidFill>
                  <a:schemeClr val="bg2">
                    <a:lumMod val="40000"/>
                    <a:lumOff val="60000"/>
                  </a:schemeClr>
                </a:solidFill>
                <a:latin typeface="Times New Roman" panose="02020603050405020304" pitchFamily="18" charset="0"/>
                <a:cs typeface="Times New Roman" panose="02020603050405020304" pitchFamily="18" charset="0"/>
              </a:rPr>
              <a:t>O</a:t>
            </a:r>
            <a:r>
              <a:rPr sz="2000" spc="229" dirty="0">
                <a:solidFill>
                  <a:schemeClr val="bg2">
                    <a:lumMod val="40000"/>
                    <a:lumOff val="60000"/>
                  </a:schemeClr>
                </a:solidFill>
                <a:latin typeface="Times New Roman" panose="02020603050405020304" pitchFamily="18" charset="0"/>
                <a:cs typeface="Times New Roman" panose="02020603050405020304" pitchFamily="18" charset="0"/>
              </a:rPr>
              <a:t>D</a:t>
            </a:r>
            <a:r>
              <a:rPr sz="2000" spc="140" dirty="0">
                <a:solidFill>
                  <a:schemeClr val="bg2">
                    <a:lumMod val="40000"/>
                    <a:lumOff val="60000"/>
                  </a:schemeClr>
                </a:solidFill>
                <a:latin typeface="Times New Roman" panose="02020603050405020304" pitchFamily="18" charset="0"/>
                <a:cs typeface="Times New Roman" panose="02020603050405020304" pitchFamily="18" charset="0"/>
              </a:rPr>
              <a:t>U</a:t>
            </a:r>
            <a:r>
              <a:rPr sz="2000" spc="150" dirty="0">
                <a:solidFill>
                  <a:schemeClr val="bg2">
                    <a:lumMod val="40000"/>
                    <a:lumOff val="60000"/>
                  </a:schemeClr>
                </a:solidFill>
                <a:latin typeface="Times New Roman" panose="02020603050405020304" pitchFamily="18" charset="0"/>
                <a:cs typeface="Times New Roman" panose="02020603050405020304" pitchFamily="18" charset="0"/>
              </a:rPr>
              <a:t>C</a:t>
            </a:r>
            <a:r>
              <a:rPr sz="2000" spc="-50" dirty="0">
                <a:solidFill>
                  <a:schemeClr val="bg2">
                    <a:lumMod val="40000"/>
                    <a:lumOff val="60000"/>
                  </a:schemeClr>
                </a:solidFill>
                <a:latin typeface="Times New Roman" panose="02020603050405020304" pitchFamily="18" charset="0"/>
                <a:cs typeface="Times New Roman" panose="02020603050405020304" pitchFamily="18" charset="0"/>
              </a:rPr>
              <a:t>T</a:t>
            </a:r>
            <a:r>
              <a:rPr sz="2000" spc="100" dirty="0">
                <a:solidFill>
                  <a:schemeClr val="bg2">
                    <a:lumMod val="40000"/>
                    <a:lumOff val="60000"/>
                  </a:schemeClr>
                </a:solidFill>
                <a:latin typeface="Times New Roman" panose="02020603050405020304" pitchFamily="18" charset="0"/>
                <a:cs typeface="Times New Roman" panose="02020603050405020304" pitchFamily="18" charset="0"/>
              </a:rPr>
              <a:t>I</a:t>
            </a:r>
            <a:r>
              <a:rPr sz="2000" spc="265" dirty="0">
                <a:solidFill>
                  <a:schemeClr val="bg2">
                    <a:lumMod val="40000"/>
                    <a:lumOff val="60000"/>
                  </a:schemeClr>
                </a:solidFill>
                <a:latin typeface="Times New Roman" panose="02020603050405020304" pitchFamily="18" charset="0"/>
                <a:cs typeface="Times New Roman" panose="02020603050405020304" pitchFamily="18" charset="0"/>
              </a:rPr>
              <a:t>O</a:t>
            </a:r>
            <a:r>
              <a:rPr sz="2000" spc="330" dirty="0">
                <a:solidFill>
                  <a:schemeClr val="bg2">
                    <a:lumMod val="40000"/>
                    <a:lumOff val="60000"/>
                  </a:schemeClr>
                </a:solidFill>
                <a:latin typeface="Times New Roman" panose="02020603050405020304" pitchFamily="18" charset="0"/>
                <a:cs typeface="Times New Roman" panose="02020603050405020304" pitchFamily="18" charset="0"/>
              </a:rPr>
              <a:t>N</a:t>
            </a:r>
          </a:p>
        </p:txBody>
      </p:sp>
      <p:sp>
        <p:nvSpPr>
          <p:cNvPr id="8" name="TextBox 7">
            <a:extLst>
              <a:ext uri="{FF2B5EF4-FFF2-40B4-BE49-F238E27FC236}">
                <a16:creationId xmlns:a16="http://schemas.microsoft.com/office/drawing/2014/main" id="{B1E4A77F-4803-7E68-66B1-34A9D687D581}"/>
              </a:ext>
            </a:extLst>
          </p:cNvPr>
          <p:cNvSpPr txBox="1"/>
          <p:nvPr/>
        </p:nvSpPr>
        <p:spPr>
          <a:xfrm>
            <a:off x="3257550" y="949662"/>
            <a:ext cx="3714750" cy="3085460"/>
          </a:xfrm>
          <a:prstGeom prst="rect">
            <a:avLst/>
          </a:prstGeom>
          <a:noFill/>
        </p:spPr>
        <p:txBody>
          <a:bodyPr wrap="square">
            <a:spAutoFit/>
          </a:bodyPr>
          <a:lstStyle/>
          <a:p>
            <a:pPr marL="12700" marR="5080" indent="-635">
              <a:lnSpc>
                <a:spcPct val="100400"/>
              </a:lnSpc>
              <a:spcBef>
                <a:spcPts val="95"/>
              </a:spcBef>
            </a:pPr>
            <a:r>
              <a:rPr lang="en-US" sz="1400" spc="-60" dirty="0">
                <a:solidFill>
                  <a:schemeClr val="tx1">
                    <a:lumMod val="95000"/>
                  </a:schemeClr>
                </a:solidFill>
                <a:latin typeface="Times New Roman" panose="02020603050405020304" pitchFamily="18" charset="0"/>
                <a:cs typeface="Times New Roman" panose="02020603050405020304" pitchFamily="18" charset="0"/>
              </a:rPr>
              <a:t>R</a:t>
            </a:r>
            <a:r>
              <a:rPr lang="en-US" sz="1400" spc="-20" dirty="0">
                <a:solidFill>
                  <a:schemeClr val="tx1">
                    <a:lumMod val="95000"/>
                  </a:schemeClr>
                </a:solidFill>
                <a:latin typeface="Times New Roman" panose="02020603050405020304" pitchFamily="18" charset="0"/>
                <a:cs typeface="Times New Roman" panose="02020603050405020304" pitchFamily="18" charset="0"/>
              </a:rPr>
              <a:t>o</a:t>
            </a:r>
            <a:r>
              <a:rPr lang="en-US" sz="1400" spc="45" dirty="0">
                <a:solidFill>
                  <a:schemeClr val="tx1">
                    <a:lumMod val="95000"/>
                  </a:schemeClr>
                </a:solidFill>
                <a:latin typeface="Times New Roman" panose="02020603050405020304" pitchFamily="18" charset="0"/>
                <a:cs typeface="Times New Roman" panose="02020603050405020304" pitchFamily="18" charset="0"/>
              </a:rPr>
              <a:t>a</a:t>
            </a:r>
            <a:r>
              <a:rPr lang="en-US" sz="1400" spc="10" dirty="0">
                <a:solidFill>
                  <a:schemeClr val="tx1">
                    <a:lumMod val="95000"/>
                  </a:schemeClr>
                </a:solidFill>
                <a:latin typeface="Times New Roman" panose="02020603050405020304" pitchFamily="18" charset="0"/>
                <a:cs typeface="Times New Roman" panose="02020603050405020304" pitchFamily="18" charset="0"/>
              </a:rPr>
              <a:t>d</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45" dirty="0">
                <a:solidFill>
                  <a:schemeClr val="tx1">
                    <a:lumMod val="95000"/>
                  </a:schemeClr>
                </a:solidFill>
                <a:latin typeface="Times New Roman" panose="02020603050405020304" pitchFamily="18" charset="0"/>
                <a:cs typeface="Times New Roman" panose="02020603050405020304" pitchFamily="18" charset="0"/>
              </a:rPr>
              <a:t>a</a:t>
            </a:r>
            <a:r>
              <a:rPr lang="en-US" sz="1400" spc="15" dirty="0">
                <a:solidFill>
                  <a:schemeClr val="tx1">
                    <a:lumMod val="95000"/>
                  </a:schemeClr>
                </a:solidFill>
                <a:latin typeface="Times New Roman" panose="02020603050405020304" pitchFamily="18" charset="0"/>
                <a:cs typeface="Times New Roman" panose="02020603050405020304" pitchFamily="18" charset="0"/>
              </a:rPr>
              <a:t>cc</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5" dirty="0">
                <a:solidFill>
                  <a:schemeClr val="tx1">
                    <a:lumMod val="95000"/>
                  </a:schemeClr>
                </a:solidFill>
                <a:latin typeface="Times New Roman" panose="02020603050405020304" pitchFamily="18" charset="0"/>
                <a:cs typeface="Times New Roman" panose="02020603050405020304" pitchFamily="18" charset="0"/>
              </a:rPr>
              <a:t>d</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35" dirty="0">
                <a:solidFill>
                  <a:schemeClr val="tx1">
                    <a:lumMod val="95000"/>
                  </a:schemeClr>
                </a:solidFill>
                <a:latin typeface="Times New Roman" panose="02020603050405020304" pitchFamily="18" charset="0"/>
                <a:cs typeface="Times New Roman" panose="02020603050405020304" pitchFamily="18" charset="0"/>
              </a:rPr>
              <a:t>n</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25" dirty="0">
                <a:solidFill>
                  <a:schemeClr val="tx1">
                    <a:lumMod val="95000"/>
                  </a:schemeClr>
                </a:solidFill>
                <a:latin typeface="Times New Roman" panose="02020603050405020304" pitchFamily="18" charset="0"/>
                <a:cs typeface="Times New Roman" panose="02020603050405020304" pitchFamily="18" charset="0"/>
              </a:rPr>
              <a:t>s</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schemeClr>
                </a:solidFill>
                <a:latin typeface="Times New Roman" panose="02020603050405020304" pitchFamily="18" charset="0"/>
                <a:cs typeface="Times New Roman" panose="02020603050405020304" pitchFamily="18" charset="0"/>
              </a:rPr>
              <a:t>d</a:t>
            </a:r>
            <a:r>
              <a:rPr lang="en-US" sz="1400" spc="-35" dirty="0">
                <a:solidFill>
                  <a:schemeClr val="tx1">
                    <a:lumMod val="95000"/>
                  </a:schemeClr>
                </a:solidFill>
                <a:latin typeface="Times New Roman" panose="02020603050405020304" pitchFamily="18" charset="0"/>
                <a:cs typeface="Times New Roman" panose="02020603050405020304" pitchFamily="18" charset="0"/>
              </a:rPr>
              <a:t>u</a:t>
            </a:r>
            <a:r>
              <a:rPr lang="en-US" sz="1400" dirty="0">
                <a:solidFill>
                  <a:schemeClr val="tx1">
                    <a:lumMod val="95000"/>
                  </a:schemeClr>
                </a:solidFill>
                <a:latin typeface="Times New Roman" panose="02020603050405020304" pitchFamily="18" charset="0"/>
                <a:cs typeface="Times New Roman" panose="02020603050405020304" pitchFamily="18" charset="0"/>
              </a:rPr>
              <a:t>e</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15" dirty="0">
                <a:solidFill>
                  <a:schemeClr val="tx1">
                    <a:lumMod val="95000"/>
                  </a:schemeClr>
                </a:solidFill>
                <a:latin typeface="Times New Roman" panose="02020603050405020304" pitchFamily="18" charset="0"/>
                <a:cs typeface="Times New Roman" panose="02020603050405020304" pitchFamily="18" charset="0"/>
              </a:rPr>
              <a:t>o</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schemeClr>
                </a:solidFill>
                <a:latin typeface="Times New Roman" panose="02020603050405020304" pitchFamily="18" charset="0"/>
                <a:cs typeface="Times New Roman" panose="02020603050405020304" pitchFamily="18" charset="0"/>
              </a:rPr>
              <a:t>d</a:t>
            </a:r>
            <a:r>
              <a:rPr lang="en-US" sz="1400" spc="-35" dirty="0">
                <a:solidFill>
                  <a:schemeClr val="tx1">
                    <a:lumMod val="95000"/>
                  </a:schemeClr>
                </a:solidFill>
                <a:latin typeface="Times New Roman" panose="02020603050405020304" pitchFamily="18" charset="0"/>
                <a:cs typeface="Times New Roman" panose="02020603050405020304" pitchFamily="18" charset="0"/>
              </a:rPr>
              <a:t>r</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90" dirty="0">
                <a:solidFill>
                  <a:schemeClr val="tx1">
                    <a:lumMod val="95000"/>
                  </a:schemeClr>
                </a:solidFill>
                <a:latin typeface="Times New Roman" panose="02020603050405020304" pitchFamily="18" charset="0"/>
                <a:cs typeface="Times New Roman" panose="02020603050405020304" pitchFamily="18" charset="0"/>
              </a:rPr>
              <a:t>v</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30" dirty="0">
                <a:solidFill>
                  <a:schemeClr val="tx1">
                    <a:lumMod val="95000"/>
                  </a:schemeClr>
                </a:solidFill>
                <a:latin typeface="Times New Roman" panose="02020603050405020304" pitchFamily="18" charset="0"/>
                <a:cs typeface="Times New Roman" panose="02020603050405020304" pitchFamily="18" charset="0"/>
              </a:rPr>
              <a:t>r</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schemeClr>
                </a:solidFill>
                <a:latin typeface="Times New Roman" panose="02020603050405020304" pitchFamily="18" charset="0"/>
                <a:cs typeface="Times New Roman" panose="02020603050405020304" pitchFamily="18" charset="0"/>
              </a:rPr>
              <a:t>d</a:t>
            </a:r>
            <a:r>
              <a:rPr lang="en-US" sz="1400" spc="-45" dirty="0">
                <a:solidFill>
                  <a:schemeClr val="tx1">
                    <a:lumMod val="95000"/>
                  </a:schemeClr>
                </a:solidFill>
                <a:latin typeface="Times New Roman" panose="02020603050405020304" pitchFamily="18" charset="0"/>
                <a:cs typeface="Times New Roman" panose="02020603050405020304" pitchFamily="18" charset="0"/>
              </a:rPr>
              <a:t>ro</a:t>
            </a:r>
            <a:r>
              <a:rPr lang="en-US" sz="1400" spc="-35" dirty="0">
                <a:solidFill>
                  <a:schemeClr val="tx1">
                    <a:lumMod val="95000"/>
                  </a:schemeClr>
                </a:solidFill>
                <a:latin typeface="Times New Roman" panose="02020603050405020304" pitchFamily="18" charset="0"/>
                <a:cs typeface="Times New Roman" panose="02020603050405020304" pitchFamily="18" charset="0"/>
              </a:rPr>
              <a:t>w</a:t>
            </a:r>
            <a:r>
              <a:rPr lang="en-US" sz="1400" spc="20" dirty="0">
                <a:solidFill>
                  <a:schemeClr val="tx1">
                    <a:lumMod val="95000"/>
                  </a:schemeClr>
                </a:solidFill>
                <a:latin typeface="Times New Roman" panose="02020603050405020304" pitchFamily="18" charset="0"/>
                <a:cs typeface="Times New Roman" panose="02020603050405020304" pitchFamily="18" charset="0"/>
              </a:rPr>
              <a:t>s</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35" dirty="0">
                <a:solidFill>
                  <a:schemeClr val="tx1">
                    <a:lumMod val="95000"/>
                  </a:schemeClr>
                </a:solidFill>
                <a:latin typeface="Times New Roman" panose="02020603050405020304" pitchFamily="18" charset="0"/>
                <a:cs typeface="Times New Roman" panose="02020603050405020304" pitchFamily="18" charset="0"/>
              </a:rPr>
              <a:t>n</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20" dirty="0">
                <a:solidFill>
                  <a:schemeClr val="tx1">
                    <a:lumMod val="95000"/>
                  </a:schemeClr>
                </a:solidFill>
                <a:latin typeface="Times New Roman" panose="02020603050405020304" pitchFamily="18" charset="0"/>
                <a:cs typeface="Times New Roman" panose="02020603050405020304" pitchFamily="18" charset="0"/>
              </a:rPr>
              <a:t>ss  </a:t>
            </a:r>
            <a:r>
              <a:rPr lang="en-US" sz="1400" dirty="0">
                <a:solidFill>
                  <a:schemeClr val="tx1">
                    <a:lumMod val="95000"/>
                  </a:schemeClr>
                </a:solidFill>
                <a:latin typeface="Times New Roman" panose="02020603050405020304" pitchFamily="18" charset="0"/>
                <a:cs typeface="Times New Roman" panose="02020603050405020304" pitchFamily="18" charset="0"/>
              </a:rPr>
              <a:t>pose</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50" dirty="0">
                <a:solidFill>
                  <a:schemeClr val="tx1">
                    <a:lumMod val="95000"/>
                  </a:schemeClr>
                </a:solidFill>
                <a:latin typeface="Times New Roman" panose="02020603050405020304" pitchFamily="18" charset="0"/>
                <a:cs typeface="Times New Roman" panose="02020603050405020304" pitchFamily="18" charset="0"/>
              </a:rPr>
              <a:t>a</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dirty="0">
                <a:solidFill>
                  <a:schemeClr val="tx1">
                    <a:lumMod val="95000"/>
                  </a:schemeClr>
                </a:solidFill>
                <a:latin typeface="Times New Roman" panose="02020603050405020304" pitchFamily="18" charset="0"/>
                <a:cs typeface="Times New Roman" panose="02020603050405020304" pitchFamily="18" charset="0"/>
              </a:rPr>
              <a:t>signiﬁcant</a:t>
            </a:r>
            <a:r>
              <a:rPr lang="en-US" sz="1400" spc="-120" dirty="0">
                <a:solidFill>
                  <a:schemeClr val="tx1">
                    <a:lumMod val="95000"/>
                  </a:schemeClr>
                </a:solidFill>
                <a:latin typeface="Times New Roman" panose="02020603050405020304" pitchFamily="18" charset="0"/>
                <a:cs typeface="Times New Roman" panose="02020603050405020304" pitchFamily="18" charset="0"/>
              </a:rPr>
              <a:t> </a:t>
            </a:r>
            <a:r>
              <a:rPr lang="en-US" sz="1400" spc="-35" dirty="0">
                <a:solidFill>
                  <a:schemeClr val="tx1">
                    <a:lumMod val="95000"/>
                  </a:schemeClr>
                </a:solidFill>
                <a:latin typeface="Times New Roman" panose="02020603050405020304" pitchFamily="18" charset="0"/>
                <a:cs typeface="Times New Roman" panose="02020603050405020304" pitchFamily="18" charset="0"/>
              </a:rPr>
              <a:t>threat</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55" dirty="0">
                <a:solidFill>
                  <a:schemeClr val="tx1">
                    <a:lumMod val="95000"/>
                  </a:schemeClr>
                </a:solidFill>
                <a:latin typeface="Times New Roman" panose="02020603050405020304" pitchFamily="18" charset="0"/>
                <a:cs typeface="Times New Roman" panose="02020603050405020304" pitchFamily="18" charset="0"/>
              </a:rPr>
              <a:t>to</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dirty="0">
                <a:solidFill>
                  <a:schemeClr val="tx1">
                    <a:lumMod val="95000"/>
                  </a:schemeClr>
                </a:solidFill>
                <a:latin typeface="Times New Roman" panose="02020603050405020304" pitchFamily="18" charset="0"/>
                <a:cs typeface="Times New Roman" panose="02020603050405020304" pitchFamily="18" charset="0"/>
              </a:rPr>
              <a:t>public</a:t>
            </a:r>
            <a:r>
              <a:rPr lang="en-US" sz="1400" spc="-120" dirty="0">
                <a:solidFill>
                  <a:schemeClr val="tx1">
                    <a:lumMod val="95000"/>
                  </a:schemeClr>
                </a:solidFill>
                <a:latin typeface="Times New Roman" panose="02020603050405020304" pitchFamily="18" charset="0"/>
                <a:cs typeface="Times New Roman" panose="02020603050405020304" pitchFamily="18" charset="0"/>
              </a:rPr>
              <a:t> </a:t>
            </a:r>
            <a:r>
              <a:rPr lang="en-US" sz="1400" spc="-45" dirty="0">
                <a:solidFill>
                  <a:schemeClr val="tx1">
                    <a:lumMod val="95000"/>
                  </a:schemeClr>
                </a:solidFill>
                <a:latin typeface="Times New Roman" panose="02020603050405020304" pitchFamily="18" charset="0"/>
                <a:cs typeface="Times New Roman" panose="02020603050405020304" pitchFamily="18" charset="0"/>
              </a:rPr>
              <a:t>safety.</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30" dirty="0">
                <a:solidFill>
                  <a:schemeClr val="tx1">
                    <a:lumMod val="95000"/>
                  </a:schemeClr>
                </a:solidFill>
                <a:latin typeface="Times New Roman" panose="02020603050405020304" pitchFamily="18" charset="0"/>
                <a:cs typeface="Times New Roman" panose="02020603050405020304" pitchFamily="18" charset="0"/>
              </a:rPr>
              <a:t>Our </a:t>
            </a:r>
            <a:r>
              <a:rPr lang="en-US" sz="1400" spc="-420" dirty="0">
                <a:solidFill>
                  <a:schemeClr val="tx1">
                    <a:lumMod val="95000"/>
                  </a:schemeClr>
                </a:solidFill>
                <a:latin typeface="Times New Roman" panose="02020603050405020304" pitchFamily="18" charset="0"/>
                <a:cs typeface="Times New Roman" panose="02020603050405020304" pitchFamily="18" charset="0"/>
              </a:rPr>
              <a:t> </a:t>
            </a:r>
            <a:r>
              <a:rPr lang="en-US" sz="1400" spc="-25" dirty="0">
                <a:solidFill>
                  <a:schemeClr val="tx1">
                    <a:lumMod val="95000"/>
                  </a:schemeClr>
                </a:solidFill>
                <a:latin typeface="Times New Roman" panose="02020603050405020304" pitchFamily="18" charset="0"/>
                <a:cs typeface="Times New Roman" panose="02020603050405020304" pitchFamily="18" charset="0"/>
              </a:rPr>
              <a:t>Real-Time</a:t>
            </a:r>
            <a:r>
              <a:rPr lang="en-US" sz="1400" spc="-20" dirty="0">
                <a:solidFill>
                  <a:schemeClr val="tx1">
                    <a:lumMod val="95000"/>
                  </a:schemeClr>
                </a:solidFill>
                <a:latin typeface="Times New Roman" panose="02020603050405020304" pitchFamily="18" charset="0"/>
                <a:cs typeface="Times New Roman" panose="02020603050405020304" pitchFamily="18" charset="0"/>
              </a:rPr>
              <a:t> </a:t>
            </a:r>
            <a:r>
              <a:rPr lang="en-US" sz="1400" spc="-30" dirty="0">
                <a:solidFill>
                  <a:schemeClr val="tx1">
                    <a:lumMod val="95000"/>
                  </a:schemeClr>
                </a:solidFill>
                <a:latin typeface="Times New Roman" panose="02020603050405020304" pitchFamily="18" charset="0"/>
                <a:cs typeface="Times New Roman" panose="02020603050405020304" pitchFamily="18" charset="0"/>
              </a:rPr>
              <a:t>Driver</a:t>
            </a:r>
            <a:r>
              <a:rPr lang="en-US" sz="1400" spc="-25" dirty="0">
                <a:solidFill>
                  <a:schemeClr val="tx1">
                    <a:lumMod val="95000"/>
                  </a:schemeClr>
                </a:solidFill>
                <a:latin typeface="Times New Roman" panose="02020603050405020304" pitchFamily="18" charset="0"/>
                <a:cs typeface="Times New Roman" panose="02020603050405020304" pitchFamily="18" charset="0"/>
              </a:rPr>
              <a:t> </a:t>
            </a:r>
            <a:r>
              <a:rPr lang="en-US" sz="1400" spc="-10" dirty="0">
                <a:solidFill>
                  <a:schemeClr val="tx1">
                    <a:lumMod val="95000"/>
                  </a:schemeClr>
                </a:solidFill>
                <a:latin typeface="Times New Roman" panose="02020603050405020304" pitchFamily="18" charset="0"/>
                <a:cs typeface="Times New Roman" panose="02020603050405020304" pitchFamily="18" charset="0"/>
              </a:rPr>
              <a:t>Drowsiness</a:t>
            </a:r>
            <a:r>
              <a:rPr lang="en-US" sz="1400" spc="-5" dirty="0">
                <a:solidFill>
                  <a:schemeClr val="tx1">
                    <a:lumMod val="95000"/>
                  </a:schemeClr>
                </a:solidFill>
                <a:latin typeface="Times New Roman" panose="02020603050405020304" pitchFamily="18" charset="0"/>
                <a:cs typeface="Times New Roman" panose="02020603050405020304" pitchFamily="18" charset="0"/>
              </a:rPr>
              <a:t> Monitoring </a:t>
            </a:r>
            <a:r>
              <a:rPr lang="en-US" sz="1400" dirty="0">
                <a:solidFill>
                  <a:schemeClr val="tx1">
                    <a:lumMod val="95000"/>
                  </a:schemeClr>
                </a:solidFill>
                <a:latin typeface="Times New Roman" panose="02020603050405020304" pitchFamily="18" charset="0"/>
                <a:cs typeface="Times New Roman" panose="02020603050405020304" pitchFamily="18" charset="0"/>
              </a:rPr>
              <a:t> </a:t>
            </a:r>
            <a:r>
              <a:rPr lang="en-US" sz="1400" spc="30" dirty="0">
                <a:solidFill>
                  <a:schemeClr val="tx1">
                    <a:lumMod val="95000"/>
                  </a:schemeClr>
                </a:solidFill>
                <a:latin typeface="Times New Roman" panose="02020603050405020304" pitchFamily="18" charset="0"/>
                <a:cs typeface="Times New Roman" panose="02020603050405020304" pitchFamily="18" charset="0"/>
              </a:rPr>
              <a:t>S</a:t>
            </a:r>
            <a:r>
              <a:rPr lang="en-US" sz="1400" spc="-75" dirty="0">
                <a:solidFill>
                  <a:schemeClr val="tx1">
                    <a:lumMod val="95000"/>
                  </a:schemeClr>
                </a:solidFill>
                <a:latin typeface="Times New Roman" panose="02020603050405020304" pitchFamily="18" charset="0"/>
                <a:cs typeface="Times New Roman" panose="02020603050405020304" pitchFamily="18" charset="0"/>
              </a:rPr>
              <a:t>y</a:t>
            </a:r>
            <a:r>
              <a:rPr lang="en-US" sz="1400" spc="20" dirty="0">
                <a:solidFill>
                  <a:schemeClr val="tx1">
                    <a:lumMod val="95000"/>
                  </a:schemeClr>
                </a:solidFill>
                <a:latin typeface="Times New Roman" panose="02020603050405020304" pitchFamily="18" charset="0"/>
                <a:cs typeface="Times New Roman" panose="02020603050405020304" pitchFamily="18" charset="0"/>
              </a:rPr>
              <a:t>s</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95" dirty="0">
                <a:solidFill>
                  <a:schemeClr val="tx1">
                    <a:lumMod val="95000"/>
                  </a:schemeClr>
                </a:solidFill>
                <a:latin typeface="Times New Roman" panose="02020603050405020304" pitchFamily="18" charset="0"/>
                <a:cs typeface="Times New Roman" panose="02020603050405020304" pitchFamily="18" charset="0"/>
              </a:rPr>
              <a:t>m</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45" dirty="0">
                <a:solidFill>
                  <a:schemeClr val="tx1">
                    <a:lumMod val="95000"/>
                  </a:schemeClr>
                </a:solidFill>
                <a:latin typeface="Times New Roman" panose="02020603050405020304" pitchFamily="18" charset="0"/>
                <a:cs typeface="Times New Roman" panose="02020603050405020304" pitchFamily="18" charset="0"/>
              </a:rPr>
              <a:t>a</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100" dirty="0">
                <a:solidFill>
                  <a:schemeClr val="tx1">
                    <a:lumMod val="95000"/>
                  </a:schemeClr>
                </a:solidFill>
                <a:latin typeface="Times New Roman" panose="02020603050405020304" pitchFamily="18" charset="0"/>
                <a:cs typeface="Times New Roman" panose="02020603050405020304" pitchFamily="18" charset="0"/>
              </a:rPr>
              <a:t>m</a:t>
            </a:r>
            <a:r>
              <a:rPr lang="en-US" sz="1400" spc="25" dirty="0">
                <a:solidFill>
                  <a:schemeClr val="tx1">
                    <a:lumMod val="95000"/>
                  </a:schemeClr>
                </a:solidFill>
                <a:latin typeface="Times New Roman" panose="02020603050405020304" pitchFamily="18" charset="0"/>
                <a:cs typeface="Times New Roman" panose="02020603050405020304" pitchFamily="18" charset="0"/>
              </a:rPr>
              <a:t>s</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15" dirty="0">
                <a:solidFill>
                  <a:schemeClr val="tx1">
                    <a:lumMod val="95000"/>
                  </a:schemeClr>
                </a:solidFill>
                <a:latin typeface="Times New Roman" panose="02020603050405020304" pitchFamily="18" charset="0"/>
                <a:cs typeface="Times New Roman" panose="02020603050405020304" pitchFamily="18" charset="0"/>
              </a:rPr>
              <a:t>o</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45" dirty="0">
                <a:solidFill>
                  <a:schemeClr val="tx1">
                    <a:lumMod val="95000"/>
                  </a:schemeClr>
                </a:solidFill>
                <a:latin typeface="Times New Roman" panose="02020603050405020304" pitchFamily="18" charset="0"/>
                <a:cs typeface="Times New Roman" panose="02020603050405020304" pitchFamily="18" charset="0"/>
              </a:rPr>
              <a:t>a</a:t>
            </a:r>
            <a:r>
              <a:rPr lang="en-US" sz="1400" spc="5" dirty="0">
                <a:solidFill>
                  <a:schemeClr val="tx1">
                    <a:lumMod val="95000"/>
                  </a:schemeClr>
                </a:solidFill>
                <a:latin typeface="Times New Roman" panose="02020603050405020304" pitchFamily="18" charset="0"/>
                <a:cs typeface="Times New Roman" panose="02020603050405020304" pitchFamily="18" charset="0"/>
              </a:rPr>
              <a:t>dd</a:t>
            </a:r>
            <a:r>
              <a:rPr lang="en-US" sz="1400" spc="-45" dirty="0">
                <a:solidFill>
                  <a:schemeClr val="tx1">
                    <a:lumMod val="95000"/>
                  </a:schemeClr>
                </a:solidFill>
                <a:latin typeface="Times New Roman" panose="02020603050405020304" pitchFamily="18" charset="0"/>
                <a:cs typeface="Times New Roman" panose="02020603050405020304" pitchFamily="18" charset="0"/>
              </a:rPr>
              <a:t>r</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20" dirty="0">
                <a:solidFill>
                  <a:schemeClr val="tx1">
                    <a:lumMod val="95000"/>
                  </a:schemeClr>
                </a:solidFill>
                <a:latin typeface="Times New Roman" panose="02020603050405020304" pitchFamily="18" charset="0"/>
                <a:cs typeface="Times New Roman" panose="02020603050405020304" pitchFamily="18" charset="0"/>
              </a:rPr>
              <a:t>s</a:t>
            </a:r>
            <a:r>
              <a:rPr lang="en-US" sz="1400" spc="25" dirty="0">
                <a:solidFill>
                  <a:schemeClr val="tx1">
                    <a:lumMod val="95000"/>
                  </a:schemeClr>
                </a:solidFill>
                <a:latin typeface="Times New Roman" panose="02020603050405020304" pitchFamily="18" charset="0"/>
                <a:cs typeface="Times New Roman" panose="02020603050405020304" pitchFamily="18" charset="0"/>
              </a:rPr>
              <a:t>s</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40" dirty="0">
                <a:solidFill>
                  <a:schemeClr val="tx1">
                    <a:lumMod val="95000"/>
                  </a:schemeClr>
                </a:solidFill>
                <a:latin typeface="Times New Roman" panose="02020603050405020304" pitchFamily="18" charset="0"/>
                <a:cs typeface="Times New Roman" panose="02020603050405020304" pitchFamily="18" charset="0"/>
              </a:rPr>
              <a:t>h</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25" dirty="0">
                <a:solidFill>
                  <a:schemeClr val="tx1">
                    <a:lumMod val="95000"/>
                  </a:schemeClr>
                </a:solidFill>
                <a:latin typeface="Times New Roman" panose="02020603050405020304" pitchFamily="18" charset="0"/>
                <a:cs typeface="Times New Roman" panose="02020603050405020304" pitchFamily="18" charset="0"/>
              </a:rPr>
              <a:t>s</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20" dirty="0">
                <a:solidFill>
                  <a:schemeClr val="tx1">
                    <a:lumMod val="95000"/>
                  </a:schemeClr>
                </a:solidFill>
                <a:latin typeface="Times New Roman" panose="02020603050405020304" pitchFamily="18" charset="0"/>
                <a:cs typeface="Times New Roman" panose="02020603050405020304" pitchFamily="18" charset="0"/>
              </a:rPr>
              <a:t>ss</a:t>
            </a:r>
            <a:r>
              <a:rPr lang="en-US" sz="1400" spc="-35" dirty="0">
                <a:solidFill>
                  <a:schemeClr val="tx1">
                    <a:lumMod val="95000"/>
                  </a:schemeClr>
                </a:solidFill>
                <a:latin typeface="Times New Roman" panose="02020603050405020304" pitchFamily="18" charset="0"/>
                <a:cs typeface="Times New Roman" panose="02020603050405020304" pitchFamily="18" charset="0"/>
              </a:rPr>
              <a:t>u</a:t>
            </a:r>
            <a:r>
              <a:rPr lang="en-US" sz="1400" dirty="0">
                <a:solidFill>
                  <a:schemeClr val="tx1">
                    <a:lumMod val="95000"/>
                  </a:schemeClr>
                </a:solidFill>
                <a:latin typeface="Times New Roman" panose="02020603050405020304" pitchFamily="18" charset="0"/>
                <a:cs typeface="Times New Roman" panose="02020603050405020304" pitchFamily="18" charset="0"/>
              </a:rPr>
              <a:t>e</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schemeClr>
                </a:solidFill>
                <a:latin typeface="Times New Roman" panose="02020603050405020304" pitchFamily="18" charset="0"/>
                <a:cs typeface="Times New Roman" panose="02020603050405020304" pitchFamily="18" charset="0"/>
              </a:rPr>
              <a:t>b</a:t>
            </a:r>
            <a:r>
              <a:rPr lang="en-US" sz="1400" spc="-50" dirty="0">
                <a:solidFill>
                  <a:schemeClr val="tx1">
                    <a:lumMod val="95000"/>
                  </a:schemeClr>
                </a:solidFill>
                <a:latin typeface="Times New Roman" panose="02020603050405020304" pitchFamily="18" charset="0"/>
                <a:cs typeface="Times New Roman" panose="02020603050405020304" pitchFamily="18" charset="0"/>
              </a:rPr>
              <a:t>y  </a:t>
            </a:r>
            <a:r>
              <a:rPr lang="en-US" sz="1400" spc="-25" dirty="0">
                <a:solidFill>
                  <a:schemeClr val="tx1">
                    <a:lumMod val="95000"/>
                  </a:schemeClr>
                </a:solidFill>
                <a:latin typeface="Times New Roman" panose="02020603050405020304" pitchFamily="18" charset="0"/>
                <a:cs typeface="Times New Roman" panose="02020603050405020304" pitchFamily="18" charset="0"/>
              </a:rPr>
              <a:t>continuously </a:t>
            </a:r>
            <a:r>
              <a:rPr lang="en-US" sz="1400" spc="-10" dirty="0">
                <a:solidFill>
                  <a:schemeClr val="tx1">
                    <a:lumMod val="95000"/>
                  </a:schemeClr>
                </a:solidFill>
                <a:latin typeface="Times New Roman" panose="02020603050405020304" pitchFamily="18" charset="0"/>
                <a:cs typeface="Times New Roman" panose="02020603050405020304" pitchFamily="18" charset="0"/>
              </a:rPr>
              <a:t>analyzing </a:t>
            </a:r>
            <a:r>
              <a:rPr lang="en-US" sz="1400" spc="-20" dirty="0">
                <a:solidFill>
                  <a:schemeClr val="tx1">
                    <a:lumMod val="95000"/>
                  </a:schemeClr>
                </a:solidFill>
                <a:latin typeface="Times New Roman" panose="02020603050405020304" pitchFamily="18" charset="0"/>
                <a:cs typeface="Times New Roman" panose="02020603050405020304" pitchFamily="18" charset="0"/>
              </a:rPr>
              <a:t>driver </a:t>
            </a:r>
            <a:r>
              <a:rPr lang="en-US" sz="1400" spc="-5" dirty="0">
                <a:solidFill>
                  <a:schemeClr val="tx1">
                    <a:lumMod val="95000"/>
                  </a:schemeClr>
                </a:solidFill>
                <a:latin typeface="Times New Roman" panose="02020603050405020304" pitchFamily="18" charset="0"/>
                <a:cs typeface="Times New Roman" panose="02020603050405020304" pitchFamily="18" charset="0"/>
              </a:rPr>
              <a:t>behavior </a:t>
            </a:r>
            <a:r>
              <a:rPr lang="en-US" sz="1400" spc="10" dirty="0">
                <a:solidFill>
                  <a:schemeClr val="tx1">
                    <a:lumMod val="95000"/>
                  </a:schemeClr>
                </a:solidFill>
                <a:latin typeface="Times New Roman" panose="02020603050405020304" pitchFamily="18" charset="0"/>
                <a:cs typeface="Times New Roman" panose="02020603050405020304" pitchFamily="18" charset="0"/>
              </a:rPr>
              <a:t>and </a:t>
            </a:r>
            <a:r>
              <a:rPr lang="en-US" sz="1400" spc="15" dirty="0">
                <a:solidFill>
                  <a:schemeClr val="tx1">
                    <a:lumMod val="95000"/>
                  </a:schemeClr>
                </a:solidFill>
                <a:latin typeface="Times New Roman" panose="02020603050405020304" pitchFamily="18" charset="0"/>
                <a:cs typeface="Times New Roman" panose="02020603050405020304" pitchFamily="18" charset="0"/>
              </a:rPr>
              <a:t> </a:t>
            </a:r>
            <a:r>
              <a:rPr lang="en-US" sz="1400" spc="45" dirty="0">
                <a:solidFill>
                  <a:schemeClr val="tx1">
                    <a:lumMod val="95000"/>
                  </a:schemeClr>
                </a:solidFill>
                <a:latin typeface="Times New Roman" panose="02020603050405020304" pitchFamily="18" charset="0"/>
                <a:cs typeface="Times New Roman" panose="02020603050405020304" pitchFamily="18" charset="0"/>
              </a:rPr>
              <a:t>a</a:t>
            </a:r>
            <a:r>
              <a:rPr lang="en-US" sz="1400" spc="-40" dirty="0">
                <a:solidFill>
                  <a:schemeClr val="tx1">
                    <a:lumMod val="95000"/>
                  </a:schemeClr>
                </a:solidFill>
                <a:latin typeface="Times New Roman" panose="02020603050405020304" pitchFamily="18" charset="0"/>
                <a:cs typeface="Times New Roman" panose="02020603050405020304" pitchFamily="18" charset="0"/>
              </a:rPr>
              <a:t>l</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35" dirty="0">
                <a:solidFill>
                  <a:schemeClr val="tx1">
                    <a:lumMod val="95000"/>
                  </a:schemeClr>
                </a:solidFill>
                <a:latin typeface="Times New Roman" panose="02020603050405020304" pitchFamily="18" charset="0"/>
                <a:cs typeface="Times New Roman" panose="02020603050405020304" pitchFamily="18" charset="0"/>
              </a:rPr>
              <a:t>r</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35" dirty="0">
                <a:solidFill>
                  <a:schemeClr val="tx1">
                    <a:lumMod val="95000"/>
                  </a:schemeClr>
                </a:solidFill>
                <a:latin typeface="Times New Roman" panose="02020603050405020304" pitchFamily="18" charset="0"/>
                <a:cs typeface="Times New Roman" panose="02020603050405020304" pitchFamily="18" charset="0"/>
              </a:rPr>
              <a:t>n</a:t>
            </a:r>
            <a:r>
              <a:rPr lang="en-US" sz="1400" spc="10" dirty="0">
                <a:solidFill>
                  <a:schemeClr val="tx1">
                    <a:lumMod val="95000"/>
                  </a:schemeClr>
                </a:solidFill>
                <a:latin typeface="Times New Roman" panose="02020603050405020304" pitchFamily="18" charset="0"/>
                <a:cs typeface="Times New Roman" panose="02020603050405020304" pitchFamily="18" charset="0"/>
              </a:rPr>
              <a:t>g</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40" dirty="0">
                <a:solidFill>
                  <a:schemeClr val="tx1">
                    <a:lumMod val="95000"/>
                  </a:schemeClr>
                </a:solidFill>
                <a:latin typeface="Times New Roman" panose="02020603050405020304" pitchFamily="18" charset="0"/>
                <a:cs typeface="Times New Roman" panose="02020603050405020304" pitchFamily="18" charset="0"/>
              </a:rPr>
              <a:t>h</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95" dirty="0">
                <a:solidFill>
                  <a:schemeClr val="tx1">
                    <a:lumMod val="95000"/>
                  </a:schemeClr>
                </a:solidFill>
                <a:latin typeface="Times New Roman" panose="02020603050405020304" pitchFamily="18" charset="0"/>
                <a:cs typeface="Times New Roman" panose="02020603050405020304" pitchFamily="18" charset="0"/>
              </a:rPr>
              <a:t>m</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35" dirty="0">
                <a:solidFill>
                  <a:schemeClr val="tx1">
                    <a:lumMod val="95000"/>
                  </a:schemeClr>
                </a:solidFill>
                <a:latin typeface="Times New Roman" panose="02020603050405020304" pitchFamily="18" charset="0"/>
                <a:cs typeface="Times New Roman" panose="02020603050405020304" pitchFamily="18" charset="0"/>
              </a:rPr>
              <a:t>w</a:t>
            </a:r>
            <a:r>
              <a:rPr lang="en-US" sz="1400" spc="-40" dirty="0">
                <a:solidFill>
                  <a:schemeClr val="tx1">
                    <a:lumMod val="95000"/>
                  </a:schemeClr>
                </a:solidFill>
                <a:latin typeface="Times New Roman" panose="02020603050405020304" pitchFamily="18" charset="0"/>
                <a:cs typeface="Times New Roman" panose="02020603050405020304" pitchFamily="18" charset="0"/>
              </a:rPr>
              <a:t>h</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30" dirty="0">
                <a:solidFill>
                  <a:schemeClr val="tx1">
                    <a:lumMod val="95000"/>
                  </a:schemeClr>
                </a:solidFill>
                <a:latin typeface="Times New Roman" panose="02020603050405020304" pitchFamily="18" charset="0"/>
                <a:cs typeface="Times New Roman" panose="02020603050405020304" pitchFamily="18" charset="0"/>
              </a:rPr>
              <a:t>n</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20" dirty="0">
                <a:solidFill>
                  <a:schemeClr val="tx1">
                    <a:lumMod val="95000"/>
                  </a:schemeClr>
                </a:solidFill>
                <a:latin typeface="Times New Roman" panose="02020603050405020304" pitchFamily="18" charset="0"/>
                <a:cs typeface="Times New Roman" panose="02020603050405020304" pitchFamily="18" charset="0"/>
              </a:rPr>
              <a:t>s</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5" dirty="0">
                <a:solidFill>
                  <a:schemeClr val="tx1">
                    <a:lumMod val="95000"/>
                  </a:schemeClr>
                </a:solidFill>
                <a:latin typeface="Times New Roman" panose="02020603050405020304" pitchFamily="18" charset="0"/>
                <a:cs typeface="Times New Roman" panose="02020603050405020304" pitchFamily="18" charset="0"/>
              </a:rPr>
              <a:t>g</a:t>
            </a:r>
            <a:r>
              <a:rPr lang="en-US" sz="1400" spc="-35" dirty="0">
                <a:solidFill>
                  <a:schemeClr val="tx1">
                    <a:lumMod val="95000"/>
                  </a:schemeClr>
                </a:solidFill>
                <a:latin typeface="Times New Roman" panose="02020603050405020304" pitchFamily="18" charset="0"/>
                <a:cs typeface="Times New Roman" panose="02020603050405020304" pitchFamily="18" charset="0"/>
              </a:rPr>
              <a:t>n</a:t>
            </a:r>
            <a:r>
              <a:rPr lang="en-US" sz="1400" spc="25" dirty="0">
                <a:solidFill>
                  <a:schemeClr val="tx1">
                    <a:lumMod val="95000"/>
                  </a:schemeClr>
                </a:solidFill>
                <a:latin typeface="Times New Roman" panose="02020603050405020304" pitchFamily="18" charset="0"/>
                <a:cs typeface="Times New Roman" panose="02020603050405020304" pitchFamily="18" charset="0"/>
              </a:rPr>
              <a:t>s</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20" dirty="0">
                <a:solidFill>
                  <a:schemeClr val="tx1">
                    <a:lumMod val="95000"/>
                  </a:schemeClr>
                </a:solidFill>
                <a:latin typeface="Times New Roman" panose="02020603050405020304" pitchFamily="18" charset="0"/>
                <a:cs typeface="Times New Roman" panose="02020603050405020304" pitchFamily="18" charset="0"/>
              </a:rPr>
              <a:t>o</a:t>
            </a:r>
            <a:r>
              <a:rPr lang="en-US" sz="1400" spc="-60" dirty="0">
                <a:solidFill>
                  <a:schemeClr val="tx1">
                    <a:lumMod val="95000"/>
                  </a:schemeClr>
                </a:solidFill>
                <a:latin typeface="Times New Roman" panose="02020603050405020304" pitchFamily="18" charset="0"/>
                <a:cs typeface="Times New Roman" panose="02020603050405020304" pitchFamily="18" charset="0"/>
              </a:rPr>
              <a:t>f</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5" dirty="0">
                <a:solidFill>
                  <a:schemeClr val="tx1">
                    <a:lumMod val="95000"/>
                  </a:schemeClr>
                </a:solidFill>
                <a:latin typeface="Times New Roman" panose="02020603050405020304" pitchFamily="18" charset="0"/>
                <a:cs typeface="Times New Roman" panose="02020603050405020304" pitchFamily="18" charset="0"/>
              </a:rPr>
              <a:t>d</a:t>
            </a:r>
            <a:r>
              <a:rPr lang="en-US" sz="1400" spc="-45" dirty="0">
                <a:solidFill>
                  <a:schemeClr val="tx1">
                    <a:lumMod val="95000"/>
                  </a:schemeClr>
                </a:solidFill>
                <a:latin typeface="Times New Roman" panose="02020603050405020304" pitchFamily="18" charset="0"/>
                <a:cs typeface="Times New Roman" panose="02020603050405020304" pitchFamily="18" charset="0"/>
              </a:rPr>
              <a:t>ro</a:t>
            </a:r>
            <a:r>
              <a:rPr lang="en-US" sz="1400" spc="-35" dirty="0">
                <a:solidFill>
                  <a:schemeClr val="tx1">
                    <a:lumMod val="95000"/>
                  </a:schemeClr>
                </a:solidFill>
                <a:latin typeface="Times New Roman" panose="02020603050405020304" pitchFamily="18" charset="0"/>
                <a:cs typeface="Times New Roman" panose="02020603050405020304" pitchFamily="18" charset="0"/>
              </a:rPr>
              <a:t>w</a:t>
            </a:r>
            <a:r>
              <a:rPr lang="en-US" sz="1400" spc="20" dirty="0">
                <a:solidFill>
                  <a:schemeClr val="tx1">
                    <a:lumMod val="95000"/>
                  </a:schemeClr>
                </a:solidFill>
                <a:latin typeface="Times New Roman" panose="02020603050405020304" pitchFamily="18" charset="0"/>
                <a:cs typeface="Times New Roman" panose="02020603050405020304" pitchFamily="18" charset="0"/>
              </a:rPr>
              <a:t>s</a:t>
            </a:r>
            <a:r>
              <a:rPr lang="en-US" sz="1400" spc="50" dirty="0">
                <a:solidFill>
                  <a:schemeClr val="tx1">
                    <a:lumMod val="95000"/>
                  </a:schemeClr>
                </a:solidFill>
                <a:latin typeface="Times New Roman" panose="02020603050405020304" pitchFamily="18" charset="0"/>
                <a:cs typeface="Times New Roman" panose="02020603050405020304" pitchFamily="18" charset="0"/>
              </a:rPr>
              <a:t>i</a:t>
            </a:r>
            <a:r>
              <a:rPr lang="en-US" sz="1400" spc="-35" dirty="0">
                <a:solidFill>
                  <a:schemeClr val="tx1">
                    <a:lumMod val="95000"/>
                  </a:schemeClr>
                </a:solidFill>
                <a:latin typeface="Times New Roman" panose="02020603050405020304" pitchFamily="18" charset="0"/>
                <a:cs typeface="Times New Roman" panose="02020603050405020304" pitchFamily="18" charset="0"/>
              </a:rPr>
              <a:t>n</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20" dirty="0">
                <a:solidFill>
                  <a:schemeClr val="tx1">
                    <a:lumMod val="95000"/>
                  </a:schemeClr>
                </a:solidFill>
                <a:latin typeface="Times New Roman" panose="02020603050405020304" pitchFamily="18" charset="0"/>
                <a:cs typeface="Times New Roman" panose="02020603050405020304" pitchFamily="18" charset="0"/>
              </a:rPr>
              <a:t>s</a:t>
            </a:r>
            <a:r>
              <a:rPr lang="en-US" sz="1400" spc="25" dirty="0">
                <a:solidFill>
                  <a:schemeClr val="tx1">
                    <a:lumMod val="95000"/>
                  </a:schemeClr>
                </a:solidFill>
                <a:latin typeface="Times New Roman" panose="02020603050405020304" pitchFamily="18" charset="0"/>
                <a:cs typeface="Times New Roman" panose="02020603050405020304" pitchFamily="18" charset="0"/>
              </a:rPr>
              <a:t>s</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r>
              <a:rPr lang="en-US" sz="1400" spc="45" dirty="0">
                <a:solidFill>
                  <a:schemeClr val="tx1">
                    <a:lumMod val="95000"/>
                  </a:schemeClr>
                </a:solidFill>
                <a:latin typeface="Times New Roman" panose="02020603050405020304" pitchFamily="18" charset="0"/>
                <a:cs typeface="Times New Roman" panose="02020603050405020304" pitchFamily="18" charset="0"/>
              </a:rPr>
              <a:t>a</a:t>
            </a:r>
            <a:r>
              <a:rPr lang="en-US" sz="1400" spc="-45" dirty="0">
                <a:solidFill>
                  <a:schemeClr val="tx1">
                    <a:lumMod val="95000"/>
                  </a:schemeClr>
                </a:solidFill>
                <a:latin typeface="Times New Roman" panose="02020603050405020304" pitchFamily="18" charset="0"/>
                <a:cs typeface="Times New Roman" panose="02020603050405020304" pitchFamily="18" charset="0"/>
              </a:rPr>
              <a:t>r</a:t>
            </a:r>
            <a:r>
              <a:rPr lang="en-US" sz="1400" dirty="0">
                <a:solidFill>
                  <a:schemeClr val="tx1">
                    <a:lumMod val="95000"/>
                  </a:schemeClr>
                </a:solidFill>
                <a:latin typeface="Times New Roman" panose="02020603050405020304" pitchFamily="18" charset="0"/>
                <a:cs typeface="Times New Roman" panose="02020603050405020304" pitchFamily="18" charset="0"/>
              </a:rPr>
              <a:t>e  </a:t>
            </a:r>
            <a:r>
              <a:rPr lang="en-US" sz="1400" spc="5" dirty="0">
                <a:solidFill>
                  <a:schemeClr val="tx1">
                    <a:lumMod val="95000"/>
                  </a:schemeClr>
                </a:solidFill>
                <a:latin typeface="Times New Roman" panose="02020603050405020304" pitchFamily="18" charset="0"/>
                <a:cs typeface="Times New Roman" panose="02020603050405020304" pitchFamily="18" charset="0"/>
              </a:rPr>
              <a:t>d</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15" dirty="0">
                <a:solidFill>
                  <a:schemeClr val="tx1">
                    <a:lumMod val="95000"/>
                  </a:schemeClr>
                </a:solidFill>
                <a:latin typeface="Times New Roman" panose="02020603050405020304" pitchFamily="18" charset="0"/>
                <a:cs typeface="Times New Roman" panose="02020603050405020304" pitchFamily="18" charset="0"/>
              </a:rPr>
              <a:t>c</a:t>
            </a:r>
            <a:r>
              <a:rPr lang="en-US" sz="1400" spc="-90" dirty="0">
                <a:solidFill>
                  <a:schemeClr val="tx1">
                    <a:lumMod val="95000"/>
                  </a:schemeClr>
                </a:solidFill>
                <a:latin typeface="Times New Roman" panose="02020603050405020304" pitchFamily="18" charset="0"/>
                <a:cs typeface="Times New Roman" panose="02020603050405020304" pitchFamily="18" charset="0"/>
              </a:rPr>
              <a:t>t</a:t>
            </a:r>
            <a:r>
              <a:rPr lang="en-US" sz="1400" spc="-5" dirty="0">
                <a:solidFill>
                  <a:schemeClr val="tx1">
                    <a:lumMod val="95000"/>
                  </a:schemeClr>
                </a:solidFill>
                <a:latin typeface="Times New Roman" panose="02020603050405020304" pitchFamily="18" charset="0"/>
                <a:cs typeface="Times New Roman" panose="02020603050405020304" pitchFamily="18" charset="0"/>
              </a:rPr>
              <a:t>e</a:t>
            </a:r>
            <a:r>
              <a:rPr lang="en-US" sz="1400" spc="5" dirty="0">
                <a:solidFill>
                  <a:schemeClr val="tx1">
                    <a:lumMod val="95000"/>
                  </a:schemeClr>
                </a:solidFill>
                <a:latin typeface="Times New Roman" panose="02020603050405020304" pitchFamily="18" charset="0"/>
                <a:cs typeface="Times New Roman" panose="02020603050405020304" pitchFamily="18" charset="0"/>
              </a:rPr>
              <a:t>d</a:t>
            </a:r>
            <a:r>
              <a:rPr lang="en-US" sz="1400" spc="-140" dirty="0">
                <a:solidFill>
                  <a:schemeClr val="tx1">
                    <a:lumMod val="95000"/>
                  </a:schemeClr>
                </a:solidFill>
                <a:latin typeface="Times New Roman" panose="02020603050405020304" pitchFamily="18" charset="0"/>
                <a:cs typeface="Times New Roman" panose="02020603050405020304" pitchFamily="18" charset="0"/>
              </a:rPr>
              <a:t>.</a:t>
            </a:r>
            <a:r>
              <a:rPr lang="en-US" sz="1400" spc="-125" dirty="0">
                <a:solidFill>
                  <a:schemeClr val="tx1">
                    <a:lumMod val="95000"/>
                  </a:schemeClr>
                </a:solidFill>
                <a:latin typeface="Times New Roman" panose="02020603050405020304" pitchFamily="18" charset="0"/>
                <a:cs typeface="Times New Roman" panose="02020603050405020304" pitchFamily="18" charset="0"/>
              </a:rPr>
              <a:t> </a:t>
            </a:r>
          </a:p>
          <a:p>
            <a:pPr marL="12700" marR="5080" indent="-635">
              <a:lnSpc>
                <a:spcPct val="100400"/>
              </a:lnSpc>
              <a:spcBef>
                <a:spcPts val="95"/>
              </a:spcBef>
            </a:pPr>
            <a:endParaRPr lang="en-US" sz="1000" spc="-125" dirty="0">
              <a:solidFill>
                <a:schemeClr val="tx1">
                  <a:lumMod val="95000"/>
                </a:schemeClr>
              </a:solidFill>
              <a:latin typeface="Times New Roman" panose="02020603050405020304" pitchFamily="18" charset="0"/>
              <a:cs typeface="Times New Roman" panose="02020603050405020304" pitchFamily="18" charset="0"/>
            </a:endParaRPr>
          </a:p>
          <a:p>
            <a:pPr marL="12700" marR="5080" indent="-635">
              <a:lnSpc>
                <a:spcPct val="100400"/>
              </a:lnSpc>
              <a:spcBef>
                <a:spcPts val="95"/>
              </a:spcBef>
            </a:pPr>
            <a:r>
              <a:rPr lang="en-US" sz="1400" b="1" i="0" dirty="0">
                <a:solidFill>
                  <a:schemeClr val="bg2">
                    <a:lumMod val="40000"/>
                    <a:lumOff val="60000"/>
                  </a:schemeClr>
                </a:solidFill>
                <a:effectLst/>
                <a:latin typeface="Times New Roman" panose="02020603050405020304" pitchFamily="18" charset="0"/>
                <a:cs typeface="Times New Roman" panose="02020603050405020304" pitchFamily="18" charset="0"/>
              </a:rPr>
              <a:t>Def </a:t>
            </a:r>
            <a:r>
              <a:rPr lang="en-US" sz="1400" b="0" i="0" dirty="0">
                <a:effectLst/>
                <a:latin typeface="Times New Roman" panose="02020603050405020304" pitchFamily="18" charset="0"/>
                <a:cs typeface="Times New Roman" panose="02020603050405020304" pitchFamily="18" charset="0"/>
              </a:rPr>
              <a:t>: A Drowsiness monitoring system is an advanced technological solution designed to monitor and analyze a person's physiological and behavioral indicators in real-time to assess their level of alertness and detect signs of drowsiness or fatigue. </a:t>
            </a:r>
            <a:endParaRPr lang="en-US" sz="1400" spc="-125" dirty="0">
              <a:latin typeface="Times New Roman" panose="02020603050405020304" pitchFamily="18" charset="0"/>
              <a:cs typeface="Times New Roman" panose="02020603050405020304" pitchFamily="18" charset="0"/>
            </a:endParaRPr>
          </a:p>
          <a:p>
            <a:pPr marL="12700" marR="5080" indent="-635">
              <a:lnSpc>
                <a:spcPct val="100400"/>
              </a:lnSpc>
              <a:spcBef>
                <a:spcPts val="95"/>
              </a:spcBef>
            </a:pPr>
            <a:endParaRPr lang="en-US" sz="1400" dirty="0">
              <a:solidFill>
                <a:schemeClr val="tx1">
                  <a:lumMod val="95000"/>
                </a:schemeClr>
              </a:solidFill>
              <a:latin typeface="Tahoma"/>
              <a:cs typeface="Tahoma"/>
            </a:endParaRPr>
          </a:p>
        </p:txBody>
      </p:sp>
      <p:pic>
        <p:nvPicPr>
          <p:cNvPr id="5" name="Picture 4">
            <a:extLst>
              <a:ext uri="{FF2B5EF4-FFF2-40B4-BE49-F238E27FC236}">
                <a16:creationId xmlns:a16="http://schemas.microsoft.com/office/drawing/2014/main" id="{F59DCFEB-6B7F-9220-667F-9D81A661F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1127125"/>
            <a:ext cx="2819400" cy="2253833"/>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27761" y="1963707"/>
            <a:ext cx="134620" cy="1949450"/>
          </a:xfrm>
          <a:custGeom>
            <a:avLst/>
            <a:gdLst/>
            <a:ahLst/>
            <a:cxnLst/>
            <a:rect l="l" t="t" r="r" b="b"/>
            <a:pathLst>
              <a:path w="134620" h="1949450">
                <a:moveTo>
                  <a:pt x="134094" y="1949350"/>
                </a:moveTo>
                <a:lnTo>
                  <a:pt x="0" y="1949350"/>
                </a:lnTo>
                <a:lnTo>
                  <a:pt x="0" y="0"/>
                </a:lnTo>
                <a:lnTo>
                  <a:pt x="134094" y="0"/>
                </a:lnTo>
                <a:lnTo>
                  <a:pt x="134094" y="1949350"/>
                </a:lnTo>
                <a:close/>
              </a:path>
            </a:pathLst>
          </a:custGeom>
          <a:solidFill>
            <a:srgbClr val="DA7462"/>
          </a:solidFill>
        </p:spPr>
        <p:txBody>
          <a:bodyPr wrap="square" lIns="0" tIns="0" rIns="0" bIns="0" rtlCol="0"/>
          <a:lstStyle/>
          <a:p>
            <a:endParaRPr/>
          </a:p>
        </p:txBody>
      </p:sp>
      <p:sp>
        <p:nvSpPr>
          <p:cNvPr id="3" name="object 3"/>
          <p:cNvSpPr/>
          <p:nvPr/>
        </p:nvSpPr>
        <p:spPr>
          <a:xfrm>
            <a:off x="0" y="3571"/>
            <a:ext cx="133350" cy="1229360"/>
          </a:xfrm>
          <a:custGeom>
            <a:avLst/>
            <a:gdLst/>
            <a:ahLst/>
            <a:cxnLst/>
            <a:rect l="l" t="t" r="r" b="b"/>
            <a:pathLst>
              <a:path w="133350" h="1229360">
                <a:moveTo>
                  <a:pt x="133349" y="1229022"/>
                </a:moveTo>
                <a:lnTo>
                  <a:pt x="0" y="1229022"/>
                </a:lnTo>
                <a:lnTo>
                  <a:pt x="0" y="0"/>
                </a:lnTo>
                <a:lnTo>
                  <a:pt x="133349" y="0"/>
                </a:lnTo>
                <a:lnTo>
                  <a:pt x="133349" y="1229022"/>
                </a:lnTo>
                <a:close/>
              </a:path>
            </a:pathLst>
          </a:custGeom>
          <a:solidFill>
            <a:srgbClr val="DA7462"/>
          </a:solidFill>
        </p:spPr>
        <p:txBody>
          <a:bodyPr wrap="square" lIns="0" tIns="0" rIns="0" bIns="0" rtlCol="0"/>
          <a:lstStyle/>
          <a:p>
            <a:endParaRPr/>
          </a:p>
        </p:txBody>
      </p:sp>
      <p:pic>
        <p:nvPicPr>
          <p:cNvPr id="4" name="object 4"/>
          <p:cNvPicPr/>
          <p:nvPr/>
        </p:nvPicPr>
        <p:blipFill>
          <a:blip r:embed="rId2" cstate="print"/>
          <a:stretch>
            <a:fillRect/>
          </a:stretch>
        </p:blipFill>
        <p:spPr>
          <a:xfrm>
            <a:off x="4420793" y="1127125"/>
            <a:ext cx="2384201" cy="2226398"/>
          </a:xfrm>
          <a:prstGeom prst="rect">
            <a:avLst/>
          </a:prstGeom>
          <a:ln>
            <a:noFill/>
          </a:ln>
          <a:effectLst>
            <a:outerShdw blurRad="190500" algn="tl" rotWithShape="0">
              <a:srgbClr val="000000">
                <a:alpha val="70000"/>
              </a:srgbClr>
            </a:outerShdw>
          </a:effectLst>
        </p:spPr>
      </p:pic>
      <p:sp>
        <p:nvSpPr>
          <p:cNvPr id="5" name="object 5"/>
          <p:cNvSpPr txBox="1">
            <a:spLocks noGrp="1"/>
          </p:cNvSpPr>
          <p:nvPr>
            <p:ph type="title"/>
          </p:nvPr>
        </p:nvSpPr>
        <p:spPr>
          <a:xfrm>
            <a:off x="209550" y="618251"/>
            <a:ext cx="3787321" cy="321242"/>
          </a:xfrm>
          <a:prstGeom prst="rect">
            <a:avLst/>
          </a:prstGeom>
        </p:spPr>
        <p:txBody>
          <a:bodyPr vert="horz" wrap="square" lIns="0" tIns="13335" rIns="0" bIns="0" rtlCol="0">
            <a:spAutoFit/>
          </a:bodyPr>
          <a:lstStyle/>
          <a:p>
            <a:pPr marL="12700">
              <a:lnSpc>
                <a:spcPct val="100000"/>
              </a:lnSpc>
              <a:spcBef>
                <a:spcPts val="105"/>
              </a:spcBef>
            </a:pPr>
            <a:r>
              <a:rPr lang="en-IN" sz="2000" spc="150" dirty="0">
                <a:solidFill>
                  <a:schemeClr val="bg2">
                    <a:lumMod val="40000"/>
                    <a:lumOff val="60000"/>
                  </a:schemeClr>
                </a:solidFill>
                <a:latin typeface="Times New Roman" panose="02020603050405020304" pitchFamily="18" charset="0"/>
                <a:cs typeface="Times New Roman" panose="02020603050405020304" pitchFamily="18" charset="0"/>
              </a:rPr>
              <a:t>ROAD</a:t>
            </a:r>
            <a:r>
              <a:rPr lang="en-IN" sz="2000" spc="2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IN" sz="2000" spc="95" dirty="0">
                <a:solidFill>
                  <a:schemeClr val="bg2">
                    <a:lumMod val="40000"/>
                    <a:lumOff val="60000"/>
                  </a:schemeClr>
                </a:solidFill>
                <a:latin typeface="Times New Roman" panose="02020603050405020304" pitchFamily="18" charset="0"/>
                <a:cs typeface="Times New Roman" panose="02020603050405020304" pitchFamily="18" charset="0"/>
              </a:rPr>
              <a:t>SAFETY</a:t>
            </a:r>
            <a:r>
              <a:rPr lang="en-IN" sz="2000" spc="25"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IN" sz="2000" spc="204" dirty="0">
                <a:solidFill>
                  <a:schemeClr val="bg2">
                    <a:lumMod val="40000"/>
                    <a:lumOff val="60000"/>
                  </a:schemeClr>
                </a:solidFill>
                <a:latin typeface="Times New Roman" panose="02020603050405020304" pitchFamily="18" charset="0"/>
                <a:cs typeface="Times New Roman" panose="02020603050405020304" pitchFamily="18" charset="0"/>
              </a:rPr>
              <a:t>CONCERNS</a:t>
            </a:r>
          </a:p>
        </p:txBody>
      </p:sp>
      <p:sp>
        <p:nvSpPr>
          <p:cNvPr id="8" name="object 8"/>
          <p:cNvSpPr txBox="1"/>
          <p:nvPr/>
        </p:nvSpPr>
        <p:spPr>
          <a:xfrm>
            <a:off x="161730" y="1032517"/>
            <a:ext cx="4170576" cy="2266646"/>
          </a:xfrm>
          <a:prstGeom prst="rect">
            <a:avLst/>
          </a:prstGeom>
        </p:spPr>
        <p:txBody>
          <a:bodyPr vert="horz" wrap="square" lIns="0" tIns="12065" rIns="0" bIns="0" rtlCol="0">
            <a:spAutoFit/>
          </a:bodyPr>
          <a:lstStyle/>
          <a:p>
            <a:pPr marL="183515" marR="5080" indent="-171450">
              <a:lnSpc>
                <a:spcPct val="100400"/>
              </a:lnSpc>
              <a:spcBef>
                <a:spcPts val="95"/>
              </a:spcBef>
              <a:buFont typeface="Wingdings" panose="05000000000000000000" pitchFamily="2" charset="2"/>
              <a:buChar char="Ø"/>
            </a:pPr>
            <a:r>
              <a:rPr lang="en-US" sz="1200" b="1" i="0" dirty="0">
                <a:effectLst/>
                <a:latin typeface="Times New Roman" panose="02020603050405020304" pitchFamily="18" charset="0"/>
                <a:cs typeface="Times New Roman" panose="02020603050405020304" pitchFamily="18" charset="0"/>
              </a:rPr>
              <a:t>Microsleeps:</a:t>
            </a:r>
            <a:r>
              <a:rPr lang="en-US" sz="1200" b="0" i="0" dirty="0">
                <a:solidFill>
                  <a:srgbClr val="D1D5DB"/>
                </a:solidFill>
                <a:effectLst/>
                <a:latin typeface="Times New Roman" panose="02020603050405020304" pitchFamily="18" charset="0"/>
                <a:cs typeface="Times New Roman" panose="02020603050405020304" pitchFamily="18" charset="0"/>
              </a:rPr>
              <a:t> Drowsy drivers may experience brief episodes of microsleep, during which they briefly fall asleep for a few seconds without realizing it, leading to a loss of control.</a:t>
            </a:r>
          </a:p>
          <a:p>
            <a:pPr marL="183515" marR="5080" indent="-171450">
              <a:lnSpc>
                <a:spcPct val="100400"/>
              </a:lnSpc>
              <a:spcBef>
                <a:spcPts val="95"/>
              </a:spcBef>
              <a:buFont typeface="Wingdings" panose="05000000000000000000" pitchFamily="2" charset="2"/>
              <a:buChar char="Ø"/>
            </a:pPr>
            <a:r>
              <a:rPr lang="en-US" sz="1200" b="1" i="0" dirty="0">
                <a:effectLst/>
                <a:latin typeface="Times New Roman" panose="02020603050405020304" pitchFamily="18" charset="0"/>
                <a:cs typeface="Times New Roman" panose="02020603050405020304" pitchFamily="18" charset="0"/>
              </a:rPr>
              <a:t>Reduced Reaction Time:</a:t>
            </a:r>
            <a:r>
              <a:rPr lang="en-US" sz="1200" b="0" i="0" dirty="0">
                <a:solidFill>
                  <a:srgbClr val="D1D5DB"/>
                </a:solidFill>
                <a:effectLst/>
                <a:latin typeface="Times New Roman" panose="02020603050405020304" pitchFamily="18" charset="0"/>
                <a:cs typeface="Times New Roman" panose="02020603050405020304" pitchFamily="18" charset="0"/>
              </a:rPr>
              <a:t> Drowsy drivers have slower reaction times, making it difficult to respond to sudden changes in traffic or road conditions.</a:t>
            </a:r>
          </a:p>
          <a:p>
            <a:pPr marL="183515" marR="5080" indent="-171450">
              <a:lnSpc>
                <a:spcPct val="100400"/>
              </a:lnSpc>
              <a:spcBef>
                <a:spcPts val="95"/>
              </a:spcBef>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a:t>
            </a:r>
            <a:r>
              <a:rPr lang="en-US" sz="1200" b="1" i="0" dirty="0">
                <a:effectLst/>
                <a:latin typeface="Times New Roman" panose="02020603050405020304" pitchFamily="18" charset="0"/>
                <a:cs typeface="Times New Roman" panose="02020603050405020304" pitchFamily="18" charset="0"/>
              </a:rPr>
              <a:t>mpaired Decision-Making:</a:t>
            </a:r>
            <a:r>
              <a:rPr lang="en-US" sz="1200" b="0" i="0" dirty="0">
                <a:solidFill>
                  <a:srgbClr val="D1D5DB"/>
                </a:solidFill>
                <a:effectLst/>
                <a:latin typeface="Times New Roman" panose="02020603050405020304" pitchFamily="18" charset="0"/>
                <a:cs typeface="Times New Roman" panose="02020603050405020304" pitchFamily="18" charset="0"/>
              </a:rPr>
              <a:t> Fatigue can impair a driver's judgment and decision-making abilities, increasing the risk of making poor choices on the road.</a:t>
            </a:r>
          </a:p>
          <a:p>
            <a:pPr marL="183515" marR="5080" indent="-171450">
              <a:lnSpc>
                <a:spcPct val="100400"/>
              </a:lnSpc>
              <a:spcBef>
                <a:spcPts val="95"/>
              </a:spcBef>
              <a:buFont typeface="Wingdings" panose="05000000000000000000" pitchFamily="2" charset="2"/>
              <a:buChar char="Ø"/>
            </a:pPr>
            <a:r>
              <a:rPr lang="en-US" sz="1200" b="1" i="0" dirty="0">
                <a:effectLst/>
                <a:latin typeface="Times New Roman" panose="02020603050405020304" pitchFamily="18" charset="0"/>
                <a:cs typeface="Times New Roman" panose="02020603050405020304" pitchFamily="18" charset="0"/>
              </a:rPr>
              <a:t>Difficulty Maintaining Speed:</a:t>
            </a:r>
            <a:r>
              <a:rPr lang="en-US" sz="1200" b="0" i="0" dirty="0">
                <a:solidFill>
                  <a:srgbClr val="D1D5DB"/>
                </a:solidFill>
                <a:effectLst/>
                <a:latin typeface="Times New Roman" panose="02020603050405020304" pitchFamily="18" charset="0"/>
                <a:cs typeface="Times New Roman" panose="02020603050405020304" pitchFamily="18" charset="0"/>
              </a:rPr>
              <a:t> Drowsy drivers may struggle to maintain a consistent and safe speed, potentially causing accidents due to erratic driving.</a:t>
            </a:r>
            <a:endParaRPr lang="en-US" sz="1200" spc="17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A357FA7-C2ED-48EA-3725-012E9C589626}"/>
              </a:ext>
            </a:extLst>
          </p:cNvPr>
          <p:cNvGraphicFramePr>
            <a:graphicFrameLocks noGrp="1"/>
          </p:cNvGraphicFramePr>
          <p:nvPr>
            <p:extLst>
              <p:ext uri="{D42A27DB-BD31-4B8C-83A1-F6EECF244321}">
                <p14:modId xmlns:p14="http://schemas.microsoft.com/office/powerpoint/2010/main" val="978167362"/>
              </p:ext>
            </p:extLst>
          </p:nvPr>
        </p:nvGraphicFramePr>
        <p:xfrm>
          <a:off x="133350" y="444195"/>
          <a:ext cx="5793524" cy="3381184"/>
        </p:xfrm>
        <a:graphic>
          <a:graphicData uri="http://schemas.openxmlformats.org/drawingml/2006/table">
            <a:tbl>
              <a:tblPr firstRow="1" firstCol="1" lastRow="1" lastCol="1" bandRow="1" bandCol="1">
                <a:tableStyleId>{5940675A-B579-460E-94D1-54222C63F5DA}</a:tableStyleId>
              </a:tblPr>
              <a:tblGrid>
                <a:gridCol w="213508">
                  <a:extLst>
                    <a:ext uri="{9D8B030D-6E8A-4147-A177-3AD203B41FA5}">
                      <a16:colId xmlns:a16="http://schemas.microsoft.com/office/drawing/2014/main" val="2192254868"/>
                    </a:ext>
                  </a:extLst>
                </a:gridCol>
                <a:gridCol w="1093850">
                  <a:extLst>
                    <a:ext uri="{9D8B030D-6E8A-4147-A177-3AD203B41FA5}">
                      <a16:colId xmlns:a16="http://schemas.microsoft.com/office/drawing/2014/main" val="2647067345"/>
                    </a:ext>
                  </a:extLst>
                </a:gridCol>
                <a:gridCol w="1407557">
                  <a:extLst>
                    <a:ext uri="{9D8B030D-6E8A-4147-A177-3AD203B41FA5}">
                      <a16:colId xmlns:a16="http://schemas.microsoft.com/office/drawing/2014/main" val="3466266102"/>
                    </a:ext>
                  </a:extLst>
                </a:gridCol>
                <a:gridCol w="1171945">
                  <a:extLst>
                    <a:ext uri="{9D8B030D-6E8A-4147-A177-3AD203B41FA5}">
                      <a16:colId xmlns:a16="http://schemas.microsoft.com/office/drawing/2014/main" val="3151000686"/>
                    </a:ext>
                  </a:extLst>
                </a:gridCol>
                <a:gridCol w="1421730">
                  <a:extLst>
                    <a:ext uri="{9D8B030D-6E8A-4147-A177-3AD203B41FA5}">
                      <a16:colId xmlns:a16="http://schemas.microsoft.com/office/drawing/2014/main" val="3121520269"/>
                    </a:ext>
                  </a:extLst>
                </a:gridCol>
                <a:gridCol w="484934">
                  <a:extLst>
                    <a:ext uri="{9D8B030D-6E8A-4147-A177-3AD203B41FA5}">
                      <a16:colId xmlns:a16="http://schemas.microsoft.com/office/drawing/2014/main" val="1566696393"/>
                    </a:ext>
                  </a:extLst>
                </a:gridCol>
              </a:tblGrid>
              <a:tr h="262204">
                <a:tc>
                  <a:txBody>
                    <a:bodyPr/>
                    <a:lstStyle/>
                    <a:p>
                      <a:pPr marL="67945">
                        <a:lnSpc>
                          <a:spcPts val="1595"/>
                        </a:lnSpc>
                      </a:pPr>
                      <a:r>
                        <a:rPr lang="en-US" sz="800" b="1" dirty="0">
                          <a:solidFill>
                            <a:schemeClr val="bg1"/>
                          </a:solidFill>
                          <a:effectLst/>
                          <a:latin typeface="Times New Roman" panose="02020603050405020304" pitchFamily="18" charset="0"/>
                          <a:cs typeface="Times New Roman" panose="02020603050405020304" pitchFamily="18" charset="0"/>
                        </a:rPr>
                        <a:t>S.</a:t>
                      </a:r>
                      <a:endParaRPr lang="en-IN" sz="800" b="1" dirty="0">
                        <a:solidFill>
                          <a:schemeClr val="bg1"/>
                        </a:solidFill>
                        <a:effectLst/>
                        <a:latin typeface="Times New Roman" panose="02020603050405020304" pitchFamily="18" charset="0"/>
                        <a:cs typeface="Times New Roman" panose="02020603050405020304" pitchFamily="18" charset="0"/>
                      </a:endParaRPr>
                    </a:p>
                    <a:p>
                      <a:pPr marL="67945"/>
                      <a:r>
                        <a:rPr lang="en-US" sz="800" b="1" dirty="0">
                          <a:solidFill>
                            <a:schemeClr val="bg1"/>
                          </a:solidFill>
                          <a:effectLst/>
                          <a:latin typeface="Times New Roman" panose="02020603050405020304" pitchFamily="18" charset="0"/>
                          <a:cs typeface="Times New Roman" panose="02020603050405020304" pitchFamily="18" charset="0"/>
                        </a:rPr>
                        <a:t>No</a:t>
                      </a:r>
                      <a:endParaRPr lang="en-IN" sz="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7945">
                        <a:lnSpc>
                          <a:spcPts val="1600"/>
                        </a:lnSpc>
                      </a:pPr>
                      <a:r>
                        <a:rPr lang="en-US" sz="800" b="1" dirty="0">
                          <a:solidFill>
                            <a:schemeClr val="bg1"/>
                          </a:solidFill>
                          <a:effectLst/>
                          <a:latin typeface="Times New Roman" panose="02020603050405020304" pitchFamily="18" charset="0"/>
                          <a:cs typeface="Times New Roman" panose="02020603050405020304" pitchFamily="18" charset="0"/>
                        </a:rPr>
                        <a:t>Title</a:t>
                      </a:r>
                      <a:endParaRPr lang="en-IN" sz="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7945">
                        <a:lnSpc>
                          <a:spcPts val="1600"/>
                        </a:lnSpc>
                      </a:pPr>
                      <a:r>
                        <a:rPr lang="en-US" sz="800" b="1" dirty="0">
                          <a:solidFill>
                            <a:schemeClr val="bg1"/>
                          </a:solidFill>
                          <a:effectLst/>
                          <a:latin typeface="Times New Roman" panose="02020603050405020304" pitchFamily="18" charset="0"/>
                          <a:cs typeface="Times New Roman" panose="02020603050405020304" pitchFamily="18" charset="0"/>
                        </a:rPr>
                        <a:t>Author</a:t>
                      </a:r>
                      <a:endParaRPr lang="en-IN" sz="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7945">
                        <a:lnSpc>
                          <a:spcPts val="1600"/>
                        </a:lnSpc>
                      </a:pPr>
                      <a:r>
                        <a:rPr lang="en-US" sz="800" b="1" dirty="0">
                          <a:solidFill>
                            <a:schemeClr val="bg1"/>
                          </a:solidFill>
                          <a:effectLst/>
                          <a:latin typeface="Times New Roman" panose="02020603050405020304" pitchFamily="18" charset="0"/>
                          <a:cs typeface="Times New Roman" panose="02020603050405020304" pitchFamily="18" charset="0"/>
                        </a:rPr>
                        <a:t>Publication</a:t>
                      </a:r>
                      <a:endParaRPr lang="en-IN" sz="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6675">
                        <a:lnSpc>
                          <a:spcPts val="1600"/>
                        </a:lnSpc>
                      </a:pPr>
                      <a:r>
                        <a:rPr lang="en-US" sz="800" b="1" dirty="0">
                          <a:solidFill>
                            <a:schemeClr val="bg1"/>
                          </a:solidFill>
                          <a:effectLst/>
                          <a:latin typeface="Times New Roman" panose="02020603050405020304" pitchFamily="18" charset="0"/>
                          <a:cs typeface="Times New Roman" panose="02020603050405020304" pitchFamily="18" charset="0"/>
                        </a:rPr>
                        <a:t>Methodology</a:t>
                      </a:r>
                      <a:endParaRPr lang="en-IN" sz="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6675">
                        <a:lnSpc>
                          <a:spcPts val="1600"/>
                        </a:lnSpc>
                      </a:pPr>
                      <a:r>
                        <a:rPr lang="en-US" sz="800" b="1" dirty="0">
                          <a:solidFill>
                            <a:schemeClr val="bg1"/>
                          </a:solidFill>
                          <a:effectLst/>
                          <a:latin typeface="Times New Roman" panose="02020603050405020304" pitchFamily="18" charset="0"/>
                          <a:cs typeface="Times New Roman" panose="02020603050405020304" pitchFamily="18" charset="0"/>
                        </a:rPr>
                        <a:t>Year</a:t>
                      </a:r>
                      <a:endParaRPr lang="en-IN" sz="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extLst>
                  <a:ext uri="{0D108BD9-81ED-4DB2-BD59-A6C34878D82A}">
                    <a16:rowId xmlns:a16="http://schemas.microsoft.com/office/drawing/2014/main" val="4242020695"/>
                  </a:ext>
                </a:extLst>
              </a:tr>
              <a:tr h="518342">
                <a:tc>
                  <a:txBody>
                    <a:bodyPr/>
                    <a:lstStyle/>
                    <a:p>
                      <a:pPr marL="67945">
                        <a:lnSpc>
                          <a:spcPts val="1575"/>
                        </a:lnSpc>
                      </a:pPr>
                      <a:r>
                        <a:rPr lang="en-US" sz="800" dirty="0">
                          <a:solidFill>
                            <a:schemeClr val="bg1"/>
                          </a:solidFill>
                          <a:effectLst/>
                          <a:latin typeface="Times New Roman" panose="02020603050405020304" pitchFamily="18" charset="0"/>
                          <a:cs typeface="Times New Roman" panose="02020603050405020304" pitchFamily="18" charset="0"/>
                        </a:rPr>
                        <a:t>1.</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7945" marR="81915">
                        <a:spcAft>
                          <a:spcPts val="0"/>
                        </a:spcAft>
                      </a:pPr>
                      <a:r>
                        <a:rPr lang="en-US" sz="800" dirty="0">
                          <a:solidFill>
                            <a:schemeClr val="bg1"/>
                          </a:solidFill>
                          <a:effectLst/>
                          <a:latin typeface="Times New Roman" panose="02020603050405020304" pitchFamily="18" charset="0"/>
                          <a:cs typeface="Times New Roman" panose="02020603050405020304" pitchFamily="18" charset="0"/>
                        </a:rPr>
                        <a:t>Deep-Learning Method to Predicting Traffic Accidents Due to Drowse</a:t>
                      </a:r>
                      <a:endParaRPr lang="en-IN" sz="800" dirty="0">
                        <a:solidFill>
                          <a:schemeClr val="bg1"/>
                        </a:solidFill>
                        <a:effectLst/>
                        <a:latin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391795" marR="344170" indent="-38100" algn="ctr">
                        <a:lnSpc>
                          <a:spcPct val="107000"/>
                        </a:lnSpc>
                        <a:spcAft>
                          <a:spcPts val="0"/>
                        </a:spcAft>
                      </a:pPr>
                      <a:r>
                        <a:rPr lang="en-US" sz="800" dirty="0">
                          <a:solidFill>
                            <a:schemeClr val="bg1"/>
                          </a:solidFill>
                          <a:effectLst/>
                          <a:latin typeface="Times New Roman" panose="02020603050405020304" pitchFamily="18" charset="0"/>
                          <a:cs typeface="Times New Roman" panose="02020603050405020304" pitchFamily="18" charset="0"/>
                        </a:rPr>
                        <a:t>Shivam Singh,</a:t>
                      </a:r>
                      <a:endParaRPr lang="en-IN" sz="800" dirty="0">
                        <a:solidFill>
                          <a:schemeClr val="bg1"/>
                        </a:solidFill>
                        <a:effectLst/>
                        <a:latin typeface="Times New Roman" panose="02020603050405020304" pitchFamily="18" charset="0"/>
                        <a:cs typeface="Times New Roman" panose="02020603050405020304" pitchFamily="18" charset="0"/>
                      </a:endParaRPr>
                    </a:p>
                    <a:p>
                      <a:pPr marL="109220" algn="just">
                        <a:lnSpc>
                          <a:spcPts val="1375"/>
                        </a:lnSpc>
                      </a:pPr>
                      <a:r>
                        <a:rPr lang="en-US" sz="800" dirty="0">
                          <a:solidFill>
                            <a:schemeClr val="bg1"/>
                          </a:solidFill>
                          <a:effectLst/>
                          <a:latin typeface="Times New Roman" panose="02020603050405020304" pitchFamily="18" charset="0"/>
                          <a:cs typeface="Times New Roman" panose="02020603050405020304" pitchFamily="18" charset="0"/>
                        </a:rPr>
                        <a:t>        Shreya Bansal, </a:t>
                      </a:r>
                    </a:p>
                    <a:p>
                      <a:pPr marL="109220" algn="just">
                        <a:lnSpc>
                          <a:spcPts val="1375"/>
                        </a:lnSpc>
                      </a:pPr>
                      <a:r>
                        <a:rPr lang="en-US" sz="800" dirty="0">
                          <a:solidFill>
                            <a:schemeClr val="bg1"/>
                          </a:solidFill>
                          <a:effectLst/>
                          <a:latin typeface="Times New Roman" panose="02020603050405020304" pitchFamily="18" charset="0"/>
                          <a:cs typeface="Times New Roman" panose="02020603050405020304" pitchFamily="18" charset="0"/>
                        </a:rPr>
                        <a:t>         Anjum Parvez</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7945" marR="52705"/>
                      <a:r>
                        <a:rPr lang="en-US" sz="800" dirty="0">
                          <a:solidFill>
                            <a:schemeClr val="bg1"/>
                          </a:solidFill>
                          <a:effectLst/>
                          <a:latin typeface="Times New Roman" panose="02020603050405020304" pitchFamily="18" charset="0"/>
                          <a:cs typeface="Times New Roman" panose="02020603050405020304" pitchFamily="18" charset="0"/>
                        </a:rPr>
                        <a:t>2022 International Conference on Cyber Resilience (ICCR),</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342900" marR="107950" lvl="0" indent="-342900">
                        <a:lnSpc>
                          <a:spcPct val="101000"/>
                        </a:lnSpc>
                        <a:spcAft>
                          <a:spcPts val="0"/>
                        </a:spcAft>
                        <a:buFont typeface="Symbol" panose="05050102010706020507" pitchFamily="18" charset="2"/>
                        <a:buChar char=""/>
                        <a:tabLst>
                          <a:tab pos="523240" algn="l"/>
                          <a:tab pos="523875" algn="l"/>
                        </a:tabLst>
                      </a:pPr>
                      <a:r>
                        <a:rPr lang="en-US" sz="800" dirty="0">
                          <a:solidFill>
                            <a:schemeClr val="bg1"/>
                          </a:solidFill>
                          <a:effectLst/>
                          <a:latin typeface="Times New Roman" panose="02020603050405020304" pitchFamily="18" charset="0"/>
                          <a:cs typeface="Times New Roman" panose="02020603050405020304" pitchFamily="18" charset="0"/>
                        </a:rPr>
                        <a:t>Data Preprocessing</a:t>
                      </a:r>
                      <a:endParaRPr lang="en-IN" sz="800" dirty="0">
                        <a:solidFill>
                          <a:schemeClr val="bg1"/>
                        </a:solidFill>
                        <a:effectLst/>
                        <a:latin typeface="Times New Roman" panose="02020603050405020304" pitchFamily="18" charset="0"/>
                        <a:cs typeface="Times New Roman" panose="02020603050405020304" pitchFamily="18" charset="0"/>
                      </a:endParaRPr>
                    </a:p>
                    <a:p>
                      <a:pPr marL="342900" marR="107950" lvl="0" indent="-342900">
                        <a:lnSpc>
                          <a:spcPct val="101000"/>
                        </a:lnSpc>
                        <a:spcAft>
                          <a:spcPts val="0"/>
                        </a:spcAft>
                        <a:buFont typeface="Symbol" panose="05050102010706020507" pitchFamily="18" charset="2"/>
                        <a:buChar char=""/>
                        <a:tabLst>
                          <a:tab pos="523240" algn="l"/>
                          <a:tab pos="523875" algn="l"/>
                        </a:tabLst>
                      </a:pPr>
                      <a:r>
                        <a:rPr lang="en-US" sz="800" dirty="0">
                          <a:solidFill>
                            <a:schemeClr val="bg1"/>
                          </a:solidFill>
                          <a:effectLst/>
                          <a:latin typeface="Times New Roman" panose="02020603050405020304" pitchFamily="18" charset="0"/>
                          <a:cs typeface="Times New Roman" panose="02020603050405020304" pitchFamily="18" charset="0"/>
                        </a:rPr>
                        <a:t>Feature Engineering</a:t>
                      </a:r>
                      <a:endParaRPr lang="en-IN" sz="800" dirty="0">
                        <a:solidFill>
                          <a:schemeClr val="bg1"/>
                        </a:solidFill>
                        <a:effectLst/>
                        <a:latin typeface="Times New Roman" panose="02020603050405020304" pitchFamily="18" charset="0"/>
                        <a:cs typeface="Times New Roman" panose="02020603050405020304" pitchFamily="18" charset="0"/>
                      </a:endParaRPr>
                    </a:p>
                    <a:p>
                      <a:pPr marL="342900" marR="107950" lvl="0" indent="-342900">
                        <a:lnSpc>
                          <a:spcPct val="101000"/>
                        </a:lnSpc>
                        <a:spcAft>
                          <a:spcPts val="0"/>
                        </a:spcAft>
                        <a:buFont typeface="Symbol" panose="05050102010706020507" pitchFamily="18" charset="2"/>
                        <a:buChar char=""/>
                        <a:tabLst>
                          <a:tab pos="523240" algn="l"/>
                          <a:tab pos="523875" algn="l"/>
                        </a:tabLst>
                      </a:pPr>
                      <a:r>
                        <a:rPr lang="en-US" sz="800" dirty="0">
                          <a:solidFill>
                            <a:schemeClr val="bg1"/>
                          </a:solidFill>
                          <a:effectLst/>
                          <a:latin typeface="Times New Roman" panose="02020603050405020304" pitchFamily="18" charset="0"/>
                          <a:cs typeface="Times New Roman" panose="02020603050405020304" pitchFamily="18" charset="0"/>
                        </a:rPr>
                        <a:t>Hyperparameter Tuning</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6675">
                        <a:lnSpc>
                          <a:spcPts val="1350"/>
                        </a:lnSpc>
                      </a:pPr>
                      <a:r>
                        <a:rPr lang="en-US" sz="800" dirty="0">
                          <a:solidFill>
                            <a:schemeClr val="bg1"/>
                          </a:solidFill>
                          <a:effectLst/>
                          <a:latin typeface="Times New Roman" panose="02020603050405020304" pitchFamily="18" charset="0"/>
                          <a:cs typeface="Times New Roman" panose="02020603050405020304" pitchFamily="18" charset="0"/>
                        </a:rPr>
                        <a:t>2022</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extLst>
                  <a:ext uri="{0D108BD9-81ED-4DB2-BD59-A6C34878D82A}">
                    <a16:rowId xmlns:a16="http://schemas.microsoft.com/office/drawing/2014/main" val="2787832339"/>
                  </a:ext>
                </a:extLst>
              </a:tr>
              <a:tr h="922006">
                <a:tc>
                  <a:txBody>
                    <a:bodyPr/>
                    <a:lstStyle/>
                    <a:p>
                      <a:pPr marL="67945">
                        <a:lnSpc>
                          <a:spcPts val="1575"/>
                        </a:lnSpc>
                      </a:pPr>
                      <a:r>
                        <a:rPr lang="en-US" sz="800" dirty="0">
                          <a:solidFill>
                            <a:schemeClr val="bg1"/>
                          </a:solidFill>
                          <a:effectLst/>
                          <a:latin typeface="Times New Roman" panose="02020603050405020304" pitchFamily="18" charset="0"/>
                          <a:cs typeface="Times New Roman" panose="02020603050405020304" pitchFamily="18" charset="0"/>
                        </a:rPr>
                        <a:t>2.</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7945" marR="145415"/>
                      <a:r>
                        <a:rPr lang="en-US" sz="800" dirty="0">
                          <a:solidFill>
                            <a:schemeClr val="bg1"/>
                          </a:solidFill>
                          <a:effectLst/>
                          <a:latin typeface="Times New Roman" panose="02020603050405020304" pitchFamily="18" charset="0"/>
                          <a:cs typeface="Times New Roman" panose="02020603050405020304" pitchFamily="18" charset="0"/>
                        </a:rPr>
                        <a:t>Prevention from Road Accidents by Detecting Driver Drowsiness</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417195" algn="l">
                        <a:lnSpc>
                          <a:spcPts val="1335"/>
                        </a:lnSpc>
                        <a:spcAft>
                          <a:spcPts val="0"/>
                        </a:spcAft>
                      </a:pPr>
                      <a:endParaRPr lang="en-US" sz="800" dirty="0">
                        <a:solidFill>
                          <a:schemeClr val="bg1"/>
                        </a:solidFill>
                        <a:effectLst/>
                        <a:latin typeface="Times New Roman" panose="02020603050405020304" pitchFamily="18" charset="0"/>
                        <a:cs typeface="Times New Roman" panose="02020603050405020304" pitchFamily="18" charset="0"/>
                      </a:endParaRPr>
                    </a:p>
                    <a:p>
                      <a:pPr marL="417195" algn="l">
                        <a:lnSpc>
                          <a:spcPts val="1335"/>
                        </a:lnSpc>
                        <a:spcAft>
                          <a:spcPts val="0"/>
                        </a:spcAft>
                      </a:pPr>
                      <a:endParaRPr lang="en-US" sz="800" dirty="0">
                        <a:solidFill>
                          <a:schemeClr val="bg1"/>
                        </a:solidFill>
                        <a:effectLst/>
                        <a:latin typeface="Times New Roman" panose="02020603050405020304" pitchFamily="18" charset="0"/>
                        <a:cs typeface="Times New Roman" panose="02020603050405020304" pitchFamily="18" charset="0"/>
                      </a:endParaRPr>
                    </a:p>
                    <a:p>
                      <a:pPr marL="417195" algn="l">
                        <a:lnSpc>
                          <a:spcPts val="1335"/>
                        </a:lnSpc>
                        <a:spcAft>
                          <a:spcPts val="0"/>
                        </a:spcAft>
                      </a:pPr>
                      <a:r>
                        <a:rPr lang="en-US" sz="800" dirty="0">
                          <a:solidFill>
                            <a:schemeClr val="bg1"/>
                          </a:solidFill>
                          <a:effectLst/>
                          <a:latin typeface="Times New Roman" panose="02020603050405020304" pitchFamily="18" charset="0"/>
                          <a:cs typeface="Times New Roman" panose="02020603050405020304" pitchFamily="18" charset="0"/>
                        </a:rPr>
                        <a:t>S Priyadarshini</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7945">
                        <a:lnSpc>
                          <a:spcPts val="1340"/>
                        </a:lnSpc>
                      </a:pPr>
                      <a:r>
                        <a:rPr lang="en-US" sz="800" dirty="0">
                          <a:solidFill>
                            <a:schemeClr val="bg1"/>
                          </a:solidFill>
                          <a:effectLst/>
                          <a:latin typeface="Times New Roman" panose="02020603050405020304" pitchFamily="18" charset="0"/>
                          <a:cs typeface="Times New Roman" panose="02020603050405020304" pitchFamily="18" charset="0"/>
                        </a:rPr>
                        <a:t>Recent Trends in Information Technology and its Application,</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342900" marR="127000" lvl="0" indent="-342900">
                        <a:spcAft>
                          <a:spcPts val="0"/>
                        </a:spcAft>
                        <a:buFont typeface="Symbol" panose="05050102010706020507" pitchFamily="18" charset="2"/>
                        <a:buChar char=""/>
                        <a:tabLst>
                          <a:tab pos="523240" algn="l"/>
                          <a:tab pos="523875" algn="l"/>
                        </a:tabLst>
                      </a:pPr>
                      <a:r>
                        <a:rPr lang="en-US" sz="800" dirty="0">
                          <a:solidFill>
                            <a:schemeClr val="bg1"/>
                          </a:solidFill>
                          <a:effectLst/>
                          <a:latin typeface="Times New Roman" panose="02020603050405020304" pitchFamily="18" charset="0"/>
                          <a:cs typeface="Times New Roman" panose="02020603050405020304" pitchFamily="18" charset="0"/>
                        </a:rPr>
                        <a:t>Perform data cleaning to remove noise, outliers, and artifacts.</a:t>
                      </a:r>
                      <a:endParaRPr lang="en-IN" sz="800" dirty="0">
                        <a:solidFill>
                          <a:schemeClr val="bg1"/>
                        </a:solidFill>
                        <a:effectLst/>
                        <a:latin typeface="Times New Roman" panose="02020603050405020304" pitchFamily="18" charset="0"/>
                        <a:cs typeface="Times New Roman" panose="02020603050405020304" pitchFamily="18" charset="0"/>
                      </a:endParaRPr>
                    </a:p>
                    <a:p>
                      <a:pPr marL="342900" marR="127000" lvl="0" indent="-342900">
                        <a:spcAft>
                          <a:spcPts val="0"/>
                        </a:spcAft>
                        <a:buFont typeface="Symbol" panose="05050102010706020507" pitchFamily="18" charset="2"/>
                        <a:buChar char=""/>
                        <a:tabLst>
                          <a:tab pos="523240" algn="l"/>
                          <a:tab pos="523875" algn="l"/>
                        </a:tabLst>
                      </a:pPr>
                      <a:r>
                        <a:rPr lang="en-US" sz="800" dirty="0">
                          <a:solidFill>
                            <a:schemeClr val="bg1"/>
                          </a:solidFill>
                          <a:effectLst/>
                          <a:latin typeface="Times New Roman" panose="02020603050405020304" pitchFamily="18" charset="0"/>
                          <a:cs typeface="Times New Roman" panose="02020603050405020304" pitchFamily="18" charset="0"/>
                        </a:rPr>
                        <a:t>Annotation and Labeling</a:t>
                      </a:r>
                      <a:endParaRPr lang="en-IN" sz="800" dirty="0">
                        <a:solidFill>
                          <a:schemeClr val="bg1"/>
                        </a:solidFill>
                        <a:effectLst/>
                        <a:latin typeface="Times New Roman" panose="02020603050405020304" pitchFamily="18" charset="0"/>
                        <a:cs typeface="Times New Roman" panose="02020603050405020304" pitchFamily="18" charset="0"/>
                      </a:endParaRPr>
                    </a:p>
                    <a:p>
                      <a:pPr marL="342900" marR="127000" lvl="0" indent="-342900">
                        <a:spcAft>
                          <a:spcPts val="0"/>
                        </a:spcAft>
                        <a:buFont typeface="Symbol" panose="05050102010706020507" pitchFamily="18" charset="2"/>
                        <a:buChar char=""/>
                        <a:tabLst>
                          <a:tab pos="523240" algn="l"/>
                          <a:tab pos="523875" algn="l"/>
                        </a:tabLst>
                      </a:pPr>
                      <a:r>
                        <a:rPr lang="en-US" sz="800" dirty="0">
                          <a:solidFill>
                            <a:schemeClr val="bg1"/>
                          </a:solidFill>
                          <a:effectLst/>
                          <a:latin typeface="Times New Roman" panose="02020603050405020304" pitchFamily="18" charset="0"/>
                          <a:cs typeface="Times New Roman" panose="02020603050405020304" pitchFamily="18" charset="0"/>
                        </a:rPr>
                        <a:t>Continuous Monitoring and Feedback</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6675">
                        <a:lnSpc>
                          <a:spcPts val="1350"/>
                        </a:lnSpc>
                      </a:pPr>
                      <a:r>
                        <a:rPr lang="en-US" sz="800" dirty="0">
                          <a:solidFill>
                            <a:schemeClr val="bg1"/>
                          </a:solidFill>
                          <a:effectLst/>
                          <a:latin typeface="Times New Roman" panose="02020603050405020304" pitchFamily="18" charset="0"/>
                          <a:cs typeface="Times New Roman" panose="02020603050405020304" pitchFamily="18" charset="0"/>
                        </a:rPr>
                        <a:t>2022</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extLst>
                  <a:ext uri="{0D108BD9-81ED-4DB2-BD59-A6C34878D82A}">
                    <a16:rowId xmlns:a16="http://schemas.microsoft.com/office/drawing/2014/main" val="2672817688"/>
                  </a:ext>
                </a:extLst>
              </a:tr>
              <a:tr h="627211">
                <a:tc>
                  <a:txBody>
                    <a:bodyPr/>
                    <a:lstStyle/>
                    <a:p>
                      <a:pPr marL="67945">
                        <a:lnSpc>
                          <a:spcPts val="1350"/>
                        </a:lnSpc>
                      </a:pPr>
                      <a:r>
                        <a:rPr lang="en-US" sz="800" dirty="0">
                          <a:solidFill>
                            <a:schemeClr val="bg1"/>
                          </a:solidFill>
                          <a:effectLst/>
                          <a:latin typeface="Times New Roman" panose="02020603050405020304" pitchFamily="18" charset="0"/>
                          <a:cs typeface="Times New Roman" panose="02020603050405020304" pitchFamily="18" charset="0"/>
                        </a:rPr>
                        <a:t>3.</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7945">
                        <a:spcBef>
                          <a:spcPts val="520"/>
                        </a:spcBef>
                      </a:pPr>
                      <a:r>
                        <a:rPr lang="en-US" sz="800" dirty="0">
                          <a:solidFill>
                            <a:schemeClr val="bg1"/>
                          </a:solidFill>
                          <a:effectLst/>
                          <a:latin typeface="Times New Roman" panose="02020603050405020304" pitchFamily="18" charset="0"/>
                          <a:cs typeface="Times New Roman" panose="02020603050405020304" pitchFamily="18" charset="0"/>
                        </a:rPr>
                        <a:t>Development of a Driver Safety Monitoring Device with Ignition Interlock.</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7945" marR="539750"/>
                      <a:r>
                        <a:rPr lang="en-US" sz="800" dirty="0">
                          <a:solidFill>
                            <a:schemeClr val="bg1"/>
                          </a:solidFill>
                          <a:effectLst/>
                          <a:latin typeface="Times New Roman" panose="02020603050405020304" pitchFamily="18" charset="0"/>
                          <a:cs typeface="Times New Roman" panose="02020603050405020304" pitchFamily="18" charset="0"/>
                        </a:rPr>
                        <a:t>   Joseph Kayode,</a:t>
                      </a:r>
                      <a:endParaRPr lang="en-IN" sz="800" dirty="0">
                        <a:solidFill>
                          <a:schemeClr val="bg1"/>
                        </a:solidFill>
                        <a:effectLst/>
                        <a:latin typeface="Times New Roman" panose="02020603050405020304" pitchFamily="18" charset="0"/>
                        <a:cs typeface="Times New Roman" panose="02020603050405020304" pitchFamily="18" charset="0"/>
                      </a:endParaRPr>
                    </a:p>
                    <a:p>
                      <a:pPr marL="67945" marR="641350"/>
                      <a:r>
                        <a:rPr lang="en-US" sz="800" dirty="0">
                          <a:solidFill>
                            <a:schemeClr val="bg1"/>
                          </a:solidFill>
                          <a:effectLst/>
                          <a:latin typeface="Times New Roman" panose="02020603050405020304" pitchFamily="18" charset="0"/>
                          <a:cs typeface="Times New Roman" panose="02020603050405020304" pitchFamily="18" charset="0"/>
                        </a:rPr>
                        <a:t> Kevin J Agim, Omolayo M Ikumapayi, Adeyinka OM Adeoye</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7945">
                        <a:lnSpc>
                          <a:spcPts val="1350"/>
                        </a:lnSpc>
                      </a:pPr>
                      <a:r>
                        <a:rPr lang="en-US" sz="800" dirty="0">
                          <a:solidFill>
                            <a:schemeClr val="bg1"/>
                          </a:solidFill>
                          <a:effectLst/>
                          <a:latin typeface="Times New Roman" panose="02020603050405020304" pitchFamily="18" charset="0"/>
                          <a:cs typeface="Times New Roman" panose="02020603050405020304" pitchFamily="18" charset="0"/>
                        </a:rPr>
                        <a:t>International Journal of Safety &amp; Security Engineering 12 (6),</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342900" lvl="0" indent="-342900">
                        <a:spcAft>
                          <a:spcPts val="0"/>
                        </a:spcAft>
                        <a:buFont typeface="Symbol" panose="05050102010706020507" pitchFamily="18" charset="2"/>
                        <a:buChar char=""/>
                        <a:tabLst>
                          <a:tab pos="523240" algn="l"/>
                          <a:tab pos="523875" algn="l"/>
                        </a:tabLst>
                      </a:pPr>
                      <a:r>
                        <a:rPr lang="en-US" sz="800" dirty="0">
                          <a:solidFill>
                            <a:schemeClr val="bg1"/>
                          </a:solidFill>
                          <a:effectLst/>
                          <a:latin typeface="Times New Roman" panose="02020603050405020304" pitchFamily="18" charset="0"/>
                          <a:cs typeface="Times New Roman" panose="02020603050405020304" pitchFamily="18" charset="0"/>
                        </a:rPr>
                        <a:t>Requirements Analysis</a:t>
                      </a:r>
                      <a:endParaRPr lang="en-IN" sz="800" dirty="0">
                        <a:solidFill>
                          <a:schemeClr val="bg1"/>
                        </a:solidFill>
                        <a:effectLst/>
                        <a:latin typeface="Times New Roman" panose="02020603050405020304" pitchFamily="18" charset="0"/>
                        <a:cs typeface="Times New Roman" panose="02020603050405020304" pitchFamily="18" charset="0"/>
                      </a:endParaRPr>
                    </a:p>
                    <a:p>
                      <a:pPr marL="342900" marR="323850" lvl="0" indent="-342900">
                        <a:spcAft>
                          <a:spcPts val="0"/>
                        </a:spcAft>
                        <a:buFont typeface="Symbol" panose="05050102010706020507" pitchFamily="18" charset="2"/>
                        <a:buChar char=""/>
                        <a:tabLst>
                          <a:tab pos="523240" algn="l"/>
                          <a:tab pos="523875" algn="l"/>
                        </a:tabLst>
                      </a:pPr>
                      <a:r>
                        <a:rPr lang="en-US" sz="800" dirty="0">
                          <a:solidFill>
                            <a:schemeClr val="bg1"/>
                          </a:solidFill>
                          <a:effectLst/>
                          <a:latin typeface="Times New Roman" panose="02020603050405020304" pitchFamily="18" charset="0"/>
                          <a:cs typeface="Times New Roman" panose="02020603050405020304" pitchFamily="18" charset="0"/>
                        </a:rPr>
                        <a:t>Build prototypes for field testing</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6675">
                        <a:lnSpc>
                          <a:spcPts val="1350"/>
                        </a:lnSpc>
                      </a:pPr>
                      <a:r>
                        <a:rPr lang="en-US" sz="800" dirty="0">
                          <a:solidFill>
                            <a:schemeClr val="bg1"/>
                          </a:solidFill>
                          <a:effectLst/>
                          <a:latin typeface="Times New Roman" panose="02020603050405020304" pitchFamily="18" charset="0"/>
                          <a:cs typeface="Times New Roman" panose="02020603050405020304" pitchFamily="18" charset="0"/>
                        </a:rPr>
                        <a:t>2022</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extLst>
                  <a:ext uri="{0D108BD9-81ED-4DB2-BD59-A6C34878D82A}">
                    <a16:rowId xmlns:a16="http://schemas.microsoft.com/office/drawing/2014/main" val="2827999438"/>
                  </a:ext>
                </a:extLst>
              </a:tr>
              <a:tr h="830842">
                <a:tc>
                  <a:txBody>
                    <a:bodyPr/>
                    <a:lstStyle/>
                    <a:p>
                      <a:pPr marL="67945">
                        <a:lnSpc>
                          <a:spcPts val="1355"/>
                        </a:lnSpc>
                      </a:pPr>
                      <a:r>
                        <a:rPr lang="en-US" sz="800" dirty="0">
                          <a:solidFill>
                            <a:schemeClr val="bg1"/>
                          </a:solidFill>
                          <a:effectLst/>
                          <a:latin typeface="Times New Roman" panose="02020603050405020304" pitchFamily="18" charset="0"/>
                          <a:cs typeface="Times New Roman" panose="02020603050405020304" pitchFamily="18" charset="0"/>
                        </a:rPr>
                        <a:t>4.</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20000"/>
                        <a:lumOff val="80000"/>
                      </a:schemeClr>
                    </a:solidFill>
                  </a:tcPr>
                </a:tc>
                <a:tc>
                  <a:txBody>
                    <a:bodyPr/>
                    <a:lstStyle/>
                    <a:p>
                      <a:pPr marL="67945" marR="298450"/>
                      <a:r>
                        <a:rPr lang="en-US" sz="800">
                          <a:solidFill>
                            <a:schemeClr val="bg1"/>
                          </a:solidFill>
                          <a:effectLst/>
                          <a:latin typeface="Times New Roman" panose="02020603050405020304" pitchFamily="18" charset="0"/>
                          <a:cs typeface="Times New Roman" panose="02020603050405020304" pitchFamily="18" charset="0"/>
                        </a:rPr>
                        <a:t>Arduino based real time drowsiness and fatigue detection for bikers using helmet</a:t>
                      </a:r>
                      <a:endParaRPr lang="en-IN" sz="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7945" marR="69215"/>
                      <a:endParaRPr lang="en-US" sz="800" dirty="0">
                        <a:solidFill>
                          <a:schemeClr val="bg1"/>
                        </a:solidFill>
                        <a:effectLst/>
                        <a:latin typeface="Times New Roman" panose="02020603050405020304" pitchFamily="18" charset="0"/>
                        <a:cs typeface="Times New Roman" panose="02020603050405020304" pitchFamily="18" charset="0"/>
                      </a:endParaRPr>
                    </a:p>
                    <a:p>
                      <a:pPr marL="67945" marR="69215"/>
                      <a:endParaRPr lang="en-US" sz="800" dirty="0">
                        <a:solidFill>
                          <a:schemeClr val="bg1"/>
                        </a:solidFill>
                        <a:effectLst/>
                        <a:latin typeface="Times New Roman" panose="02020603050405020304" pitchFamily="18" charset="0"/>
                        <a:cs typeface="Times New Roman" panose="02020603050405020304" pitchFamily="18" charset="0"/>
                      </a:endParaRPr>
                    </a:p>
                    <a:p>
                      <a:pPr marL="67945" marR="69215"/>
                      <a:r>
                        <a:rPr lang="en-US" sz="800" dirty="0">
                          <a:solidFill>
                            <a:schemeClr val="bg1"/>
                          </a:solidFill>
                          <a:effectLst/>
                          <a:latin typeface="Times New Roman" panose="02020603050405020304" pitchFamily="18" charset="0"/>
                          <a:cs typeface="Times New Roman" panose="02020603050405020304" pitchFamily="18" charset="0"/>
                        </a:rPr>
                        <a:t>M Oviyaa, P Renvitha, R Swathika, I Joe Louis Paul, S Sasirekha</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7945">
                        <a:lnSpc>
                          <a:spcPts val="1355"/>
                        </a:lnSpc>
                      </a:pPr>
                      <a:r>
                        <a:rPr lang="en-US" sz="800" dirty="0">
                          <a:solidFill>
                            <a:schemeClr val="bg1"/>
                          </a:solidFill>
                          <a:effectLst/>
                          <a:latin typeface="Times New Roman" panose="02020603050405020304" pitchFamily="18" charset="0"/>
                          <a:cs typeface="Times New Roman" panose="02020603050405020304" pitchFamily="18" charset="0"/>
                        </a:rPr>
                        <a:t>2nd International Conference on Innovative Mechanisms for Industry Applications (ICIMIA)</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342900" lvl="0" indent="-342900">
                        <a:lnSpc>
                          <a:spcPct val="102000"/>
                        </a:lnSpc>
                        <a:spcBef>
                          <a:spcPts val="515"/>
                        </a:spcBef>
                        <a:spcAft>
                          <a:spcPts val="0"/>
                        </a:spcAft>
                        <a:buFont typeface="Symbol" panose="05050102010706020507" pitchFamily="18" charset="2"/>
                        <a:buChar char=""/>
                        <a:tabLst>
                          <a:tab pos="385445" algn="l"/>
                        </a:tabLst>
                      </a:pPr>
                      <a:r>
                        <a:rPr lang="en-US" sz="800" dirty="0">
                          <a:solidFill>
                            <a:schemeClr val="bg1"/>
                          </a:solidFill>
                          <a:effectLst/>
                          <a:latin typeface="Times New Roman" panose="02020603050405020304" pitchFamily="18" charset="0"/>
                          <a:cs typeface="Times New Roman" panose="02020603050405020304" pitchFamily="18" charset="0"/>
                        </a:rPr>
                        <a:t>Choose appropriate sensors (e.g., cameras, alcohol sensors)</a:t>
                      </a:r>
                      <a:endParaRPr lang="en-IN" sz="800" dirty="0">
                        <a:solidFill>
                          <a:schemeClr val="bg1"/>
                        </a:solidFill>
                        <a:effectLst/>
                        <a:latin typeface="Times New Roman" panose="02020603050405020304" pitchFamily="18" charset="0"/>
                        <a:cs typeface="Times New Roman" panose="02020603050405020304" pitchFamily="18" charset="0"/>
                      </a:endParaRPr>
                    </a:p>
                    <a:p>
                      <a:pPr marL="342900" lvl="0" indent="-342900">
                        <a:lnSpc>
                          <a:spcPct val="102000"/>
                        </a:lnSpc>
                        <a:spcBef>
                          <a:spcPts val="515"/>
                        </a:spcBef>
                        <a:spcAft>
                          <a:spcPts val="0"/>
                        </a:spcAft>
                        <a:buFont typeface="Symbol" panose="05050102010706020507" pitchFamily="18" charset="2"/>
                        <a:buChar char=""/>
                        <a:tabLst>
                          <a:tab pos="385445" algn="l"/>
                        </a:tabLst>
                      </a:pPr>
                      <a:r>
                        <a:rPr lang="en-US" sz="800" dirty="0">
                          <a:solidFill>
                            <a:schemeClr val="bg1"/>
                          </a:solidFill>
                          <a:effectLst/>
                          <a:latin typeface="Times New Roman" panose="02020603050405020304" pitchFamily="18" charset="0"/>
                          <a:cs typeface="Times New Roman" panose="02020603050405020304" pitchFamily="18" charset="0"/>
                        </a:rPr>
                        <a:t>Monitoring and Maintenance</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tc>
                  <a:txBody>
                    <a:bodyPr/>
                    <a:lstStyle/>
                    <a:p>
                      <a:pPr marL="66675">
                        <a:lnSpc>
                          <a:spcPts val="1355"/>
                        </a:lnSpc>
                      </a:pPr>
                      <a:r>
                        <a:rPr lang="en-US" sz="800" dirty="0">
                          <a:solidFill>
                            <a:schemeClr val="bg1"/>
                          </a:solidFill>
                          <a:effectLst/>
                          <a:latin typeface="Times New Roman" panose="02020603050405020304" pitchFamily="18" charset="0"/>
                          <a:cs typeface="Times New Roman" panose="02020603050405020304" pitchFamily="18" charset="0"/>
                        </a:rPr>
                        <a:t>2022</a:t>
                      </a:r>
                      <a:endParaRPr lang="en-IN" sz="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95000"/>
                      </a:schemeClr>
                    </a:solidFill>
                  </a:tcPr>
                </a:tc>
                <a:extLst>
                  <a:ext uri="{0D108BD9-81ED-4DB2-BD59-A6C34878D82A}">
                    <a16:rowId xmlns:a16="http://schemas.microsoft.com/office/drawing/2014/main" val="1638699015"/>
                  </a:ext>
                </a:extLst>
              </a:tr>
            </a:tbl>
          </a:graphicData>
        </a:graphic>
      </p:graphicFrame>
      <p:sp>
        <p:nvSpPr>
          <p:cNvPr id="3" name="TextBox 2">
            <a:extLst>
              <a:ext uri="{FF2B5EF4-FFF2-40B4-BE49-F238E27FC236}">
                <a16:creationId xmlns:a16="http://schemas.microsoft.com/office/drawing/2014/main" id="{72E691C0-3CA5-1D5E-0D53-1504C39DE675}"/>
              </a:ext>
            </a:extLst>
          </p:cNvPr>
          <p:cNvSpPr txBox="1"/>
          <p:nvPr/>
        </p:nvSpPr>
        <p:spPr>
          <a:xfrm>
            <a:off x="-476250" y="0"/>
            <a:ext cx="6476998" cy="369332"/>
          </a:xfrm>
          <a:prstGeom prst="rect">
            <a:avLst/>
          </a:prstGeom>
          <a:noFill/>
        </p:spPr>
        <p:txBody>
          <a:bodyPr wrap="square">
            <a:spAutoFit/>
          </a:bodyPr>
          <a:lstStyle/>
          <a:p>
            <a:pPr marL="524510">
              <a:spcBef>
                <a:spcPts val="365"/>
              </a:spcBef>
              <a:spcAft>
                <a:spcPts val="0"/>
              </a:spcAft>
            </a:pPr>
            <a:r>
              <a:rPr lang="en-US"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Comparative</a:t>
            </a:r>
            <a:r>
              <a:rPr lang="en-US" sz="1800" b="1" spc="-25"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 </a:t>
            </a:r>
            <a:r>
              <a:rPr lang="en-US" b="1" spc="-25" dirty="0">
                <a:solidFill>
                  <a:schemeClr val="bg2">
                    <a:lumMod val="40000"/>
                    <a:lumOff val="60000"/>
                  </a:schemeClr>
                </a:solidFill>
                <a:uFill>
                  <a:solidFill>
                    <a:srgbClr val="000000"/>
                  </a:solidFill>
                </a:uFill>
                <a:latin typeface="Times New Roman" panose="02020603050405020304" pitchFamily="18" charset="0"/>
                <a:ea typeface="Times New Roman" panose="02020603050405020304" pitchFamily="18" charset="0"/>
              </a:rPr>
              <a:t>S</a:t>
            </a:r>
            <a:r>
              <a:rPr lang="en-US"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tudy(</a:t>
            </a:r>
            <a:r>
              <a:rPr lang="en-US" sz="1800" b="1" spc="-10"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 </a:t>
            </a:r>
            <a:r>
              <a:rPr lang="en-US"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Of</a:t>
            </a:r>
            <a:r>
              <a:rPr lang="en-US" sz="1800" b="1" spc="-10"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 </a:t>
            </a:r>
            <a:r>
              <a:rPr lang="en-US"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Different</a:t>
            </a:r>
            <a:r>
              <a:rPr lang="en-US" sz="1800" b="1" spc="-10"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 </a:t>
            </a:r>
            <a:r>
              <a:rPr lang="en-US"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Papers</a:t>
            </a:r>
            <a:r>
              <a:rPr lang="en-US" sz="1800" b="1" spc="-5"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 </a:t>
            </a:r>
            <a:r>
              <a:rPr lang="en-US"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by</a:t>
            </a:r>
            <a:r>
              <a:rPr lang="en-US" sz="1800" b="1" spc="-5"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 </a:t>
            </a:r>
            <a:r>
              <a:rPr lang="en-US"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using</a:t>
            </a:r>
            <a:r>
              <a:rPr lang="en-US" sz="1800" b="1" spc="-5"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 </a:t>
            </a:r>
            <a:r>
              <a:rPr lang="en-US"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Table)</a:t>
            </a:r>
            <a:r>
              <a:rPr lang="en-US" sz="1800" b="0"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rPr>
              <a:t>-</a:t>
            </a:r>
            <a:endParaRPr lang="en-IN" sz="1800" b="1" dirty="0">
              <a:solidFill>
                <a:schemeClr val="bg2">
                  <a:lumMod val="40000"/>
                  <a:lumOff val="60000"/>
                </a:schemeClr>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74284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E97E-7637-3649-11FA-9862F8496F67}"/>
              </a:ext>
            </a:extLst>
          </p:cNvPr>
          <p:cNvSpPr>
            <a:spLocks noGrp="1"/>
          </p:cNvSpPr>
          <p:nvPr>
            <p:ph type="title"/>
          </p:nvPr>
        </p:nvSpPr>
        <p:spPr>
          <a:xfrm>
            <a:off x="133350" y="212725"/>
            <a:ext cx="5047174" cy="381000"/>
          </a:xfrm>
        </p:spPr>
        <p:txBody>
          <a:bodyPr/>
          <a:lstStyle/>
          <a:p>
            <a:r>
              <a:rPr lang="en-US" sz="2000" dirty="0">
                <a:solidFill>
                  <a:schemeClr val="bg2">
                    <a:lumMod val="40000"/>
                    <a:lumOff val="60000"/>
                  </a:schemeClr>
                </a:solidFill>
                <a:latin typeface="Times New Roman" panose="02020603050405020304" pitchFamily="18" charset="0"/>
                <a:cs typeface="Times New Roman" panose="02020603050405020304" pitchFamily="18" charset="0"/>
              </a:rPr>
              <a:t>FLOW DIAGRAM OF WORKING MODEL</a:t>
            </a:r>
            <a:endParaRPr lang="en-IN" sz="2000"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A4B8FE6-3882-3498-7DA8-9D000C43A0AB}"/>
              </a:ext>
            </a:extLst>
          </p:cNvPr>
          <p:cNvSpPr>
            <a:spLocks noGrp="1"/>
          </p:cNvSpPr>
          <p:nvPr>
            <p:ph type="body" sz="half" idx="2"/>
          </p:nvPr>
        </p:nvSpPr>
        <p:spPr>
          <a:xfrm>
            <a:off x="65088" y="766877"/>
            <a:ext cx="4419600" cy="2396896"/>
          </a:xfrm>
        </p:spPr>
        <p:txBody>
          <a:bodyPr>
            <a:normAutofit fontScale="92500" lnSpcReduction="20000"/>
          </a:bodyPr>
          <a:lstStyle/>
          <a:p>
            <a:pPr marL="285750" indent="-285750" algn="l">
              <a:buFont typeface="Wingdings" panose="05000000000000000000" pitchFamily="2" charset="2"/>
              <a:buChar char="Ø"/>
            </a:pPr>
            <a:r>
              <a:rPr lang="en-US" sz="1300" b="0" i="0" dirty="0">
                <a:solidFill>
                  <a:srgbClr val="E8E8E6"/>
                </a:solidFill>
                <a:effectLst/>
                <a:latin typeface="Times New Roman" panose="02020603050405020304" pitchFamily="18" charset="0"/>
                <a:cs typeface="Times New Roman" panose="02020603050405020304" pitchFamily="18" charset="0"/>
              </a:rPr>
              <a:t>The Driver as the source of input (e.g., facial images, vital signs)</a:t>
            </a:r>
          </a:p>
          <a:p>
            <a:pPr marL="285750" indent="-285750" algn="l">
              <a:buFont typeface="Wingdings" panose="05000000000000000000" pitchFamily="2" charset="2"/>
              <a:buChar char="Ø"/>
            </a:pPr>
            <a:r>
              <a:rPr lang="en-US" sz="1300" b="0" i="0" dirty="0">
                <a:solidFill>
                  <a:srgbClr val="E8E8E6"/>
                </a:solidFill>
                <a:effectLst/>
                <a:latin typeface="Times New Roman" panose="02020603050405020304" pitchFamily="18" charset="0"/>
                <a:cs typeface="Times New Roman" panose="02020603050405020304" pitchFamily="18" charset="0"/>
              </a:rPr>
              <a:t>The Drowsiness Monitoring Algorithm as the process that analyzes the input data</a:t>
            </a:r>
          </a:p>
          <a:p>
            <a:pPr marL="285750" indent="-285750" algn="l">
              <a:buFont typeface="Wingdings" panose="05000000000000000000" pitchFamily="2" charset="2"/>
              <a:buChar char="Ø"/>
            </a:pPr>
            <a:r>
              <a:rPr lang="en-US" sz="1300" b="0" i="0" dirty="0">
                <a:solidFill>
                  <a:srgbClr val="E8E8E6"/>
                </a:solidFill>
                <a:effectLst/>
                <a:latin typeface="Times New Roman" panose="02020603050405020304" pitchFamily="18" charset="0"/>
                <a:cs typeface="Times New Roman" panose="02020603050405020304" pitchFamily="18" charset="0"/>
              </a:rPr>
              <a:t>The Alert Generation process as the output that notifies the driver of their drowsiness</a:t>
            </a:r>
          </a:p>
          <a:p>
            <a:pPr marL="285750" indent="-285750" algn="l">
              <a:buFont typeface="Wingdings" panose="05000000000000000000" pitchFamily="2" charset="2"/>
              <a:buChar char="Ø"/>
            </a:pPr>
            <a:r>
              <a:rPr lang="en-US" sz="1300" dirty="0">
                <a:solidFill>
                  <a:srgbClr val="E8E8E6"/>
                </a:solidFill>
                <a:latin typeface="Times New Roman" panose="02020603050405020304" pitchFamily="18" charset="0"/>
                <a:cs typeface="Times New Roman" panose="02020603050405020304" pitchFamily="18" charset="0"/>
              </a:rPr>
              <a:t>T</a:t>
            </a:r>
            <a:r>
              <a:rPr lang="en-US" sz="1300" b="0" i="0" dirty="0">
                <a:solidFill>
                  <a:srgbClr val="E8E8E6"/>
                </a:solidFill>
                <a:effectLst/>
                <a:latin typeface="Times New Roman" panose="02020603050405020304" pitchFamily="18" charset="0"/>
                <a:cs typeface="Times New Roman" panose="02020603050405020304" pitchFamily="18" charset="0"/>
              </a:rPr>
              <a:t>he Vehicle as the destination of the alert</a:t>
            </a:r>
          </a:p>
          <a:p>
            <a:pPr marL="285750" indent="-285750" algn="l">
              <a:buFont typeface="Wingdings" panose="05000000000000000000" pitchFamily="2" charset="2"/>
              <a:buChar char="Ø"/>
            </a:pPr>
            <a:r>
              <a:rPr lang="en-US" sz="1300" b="0" i="0" dirty="0">
                <a:solidFill>
                  <a:srgbClr val="E8E8E6"/>
                </a:solidFill>
                <a:effectLst/>
                <a:latin typeface="Times New Roman" panose="02020603050405020304" pitchFamily="18" charset="0"/>
                <a:cs typeface="Times New Roman" panose="02020603050405020304" pitchFamily="18" charset="0"/>
              </a:rPr>
              <a:t>A Drowsiness Monitoring Algorithm diagram, showing the input data (e.g., facial images, vital signs) and the process of analyzing the data to determine the driver's drowsiness level.</a:t>
            </a:r>
          </a:p>
          <a:p>
            <a:pPr marL="285750" indent="-285750" algn="l">
              <a:buFont typeface="Wingdings" panose="05000000000000000000" pitchFamily="2" charset="2"/>
              <a:buChar char="Ø"/>
            </a:pPr>
            <a:r>
              <a:rPr lang="en-US" sz="1300" b="0" i="0" dirty="0">
                <a:solidFill>
                  <a:srgbClr val="E8E8E6"/>
                </a:solidFill>
                <a:effectLst/>
                <a:latin typeface="Times New Roman" panose="02020603050405020304" pitchFamily="18" charset="0"/>
                <a:cs typeface="Times New Roman" panose="02020603050405020304" pitchFamily="18" charset="0"/>
              </a:rPr>
              <a:t>An Alert Generation diagram, illustrating how the system generates and delivers alerts to the driver and the vehicle.</a:t>
            </a:r>
          </a:p>
          <a:p>
            <a:endParaRPr lang="en-IN" dirty="0"/>
          </a:p>
        </p:txBody>
      </p:sp>
      <p:pic>
        <p:nvPicPr>
          <p:cNvPr id="5" name="Content Placeholder 4">
            <a:extLst>
              <a:ext uri="{FF2B5EF4-FFF2-40B4-BE49-F238E27FC236}">
                <a16:creationId xmlns:a16="http://schemas.microsoft.com/office/drawing/2014/main" id="{ED77B566-CAB3-E114-337C-66D3E635C56A}"/>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629150" y="683787"/>
            <a:ext cx="2278062" cy="29098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315994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66850" y="288925"/>
            <a:ext cx="6705600" cy="319318"/>
          </a:xfrm>
          <a:prstGeom prst="rect">
            <a:avLst/>
          </a:prstGeom>
        </p:spPr>
        <p:txBody>
          <a:bodyPr vert="horz" wrap="square" lIns="0" tIns="11430" rIns="0" bIns="0" rtlCol="0">
            <a:spAutoFit/>
          </a:bodyPr>
          <a:lstStyle/>
          <a:p>
            <a:pPr marL="3029585">
              <a:lnSpc>
                <a:spcPct val="100000"/>
              </a:lnSpc>
              <a:spcBef>
                <a:spcPts val="90"/>
              </a:spcBef>
            </a:pPr>
            <a:r>
              <a:rPr sz="2000" spc="105" dirty="0">
                <a:solidFill>
                  <a:schemeClr val="bg2">
                    <a:lumMod val="40000"/>
                    <a:lumOff val="60000"/>
                  </a:schemeClr>
                </a:solidFill>
                <a:latin typeface="Times New Roman" panose="02020603050405020304" pitchFamily="18" charset="0"/>
                <a:cs typeface="Times New Roman" panose="02020603050405020304" pitchFamily="18" charset="0"/>
              </a:rPr>
              <a:t>REAL-TIME</a:t>
            </a:r>
            <a:r>
              <a:rPr sz="2000" spc="-10" dirty="0">
                <a:solidFill>
                  <a:schemeClr val="bg2">
                    <a:lumMod val="40000"/>
                    <a:lumOff val="60000"/>
                  </a:schemeClr>
                </a:solidFill>
                <a:latin typeface="Times New Roman" panose="02020603050405020304" pitchFamily="18" charset="0"/>
                <a:cs typeface="Times New Roman" panose="02020603050405020304" pitchFamily="18" charset="0"/>
              </a:rPr>
              <a:t> </a:t>
            </a:r>
            <a:r>
              <a:rPr sz="2000" spc="185" dirty="0">
                <a:solidFill>
                  <a:schemeClr val="bg2">
                    <a:lumMod val="40000"/>
                    <a:lumOff val="60000"/>
                  </a:schemeClr>
                </a:solidFill>
                <a:latin typeface="Times New Roman" panose="02020603050405020304" pitchFamily="18" charset="0"/>
                <a:cs typeface="Times New Roman" panose="02020603050405020304" pitchFamily="18" charset="0"/>
              </a:rPr>
              <a:t>MONITORING</a:t>
            </a:r>
          </a:p>
        </p:txBody>
      </p:sp>
      <p:sp>
        <p:nvSpPr>
          <p:cNvPr id="9" name="object 9"/>
          <p:cNvSpPr txBox="1"/>
          <p:nvPr/>
        </p:nvSpPr>
        <p:spPr>
          <a:xfrm>
            <a:off x="57150" y="735545"/>
            <a:ext cx="3657600" cy="3195105"/>
          </a:xfrm>
          <a:prstGeom prst="rect">
            <a:avLst/>
          </a:prstGeom>
        </p:spPr>
        <p:txBody>
          <a:bodyPr vert="horz" wrap="square" lIns="0" tIns="12065" rIns="0" bIns="0" rtlCol="0">
            <a:spAutoFit/>
          </a:bodyPr>
          <a:lstStyle/>
          <a:p>
            <a:pPr marL="171450" indent="-171450" algn="l">
              <a:buFont typeface="Wingdings" panose="05000000000000000000" pitchFamily="2" charset="2"/>
              <a:buChar char="Ø"/>
            </a:pPr>
            <a:r>
              <a:rPr lang="en-US" sz="1200" b="1" i="0" dirty="0">
                <a:solidFill>
                  <a:srgbClr val="D1D5DB"/>
                </a:solidFill>
                <a:effectLst/>
                <a:latin typeface="Times New Roman" panose="02020603050405020304" pitchFamily="18" charset="0"/>
                <a:cs typeface="Times New Roman" panose="02020603050405020304" pitchFamily="18" charset="0"/>
              </a:rPr>
              <a:t>Continuous Monitoring:</a:t>
            </a:r>
            <a:r>
              <a:rPr lang="en-US" sz="1200" b="0" i="0" dirty="0">
                <a:solidFill>
                  <a:srgbClr val="D1D5DB"/>
                </a:solidFill>
                <a:effectLst/>
                <a:latin typeface="Times New Roman" panose="02020603050405020304" pitchFamily="18" charset="0"/>
                <a:cs typeface="Times New Roman" panose="02020603050405020304" pitchFamily="18" charset="0"/>
              </a:rPr>
              <a:t> Our system employs continuous monitoring of vital parameters, including eye movement, head position, and blink frequency.</a:t>
            </a:r>
          </a:p>
          <a:p>
            <a:pPr marL="171450" indent="-171450" algn="l">
              <a:buFont typeface="Wingdings" panose="05000000000000000000" pitchFamily="2" charset="2"/>
              <a:buChar char="Ø"/>
            </a:pPr>
            <a:r>
              <a:rPr lang="en-US" sz="1200" b="1" i="0" dirty="0">
                <a:solidFill>
                  <a:srgbClr val="D1D5DB"/>
                </a:solidFill>
                <a:effectLst/>
                <a:latin typeface="Times New Roman" panose="02020603050405020304" pitchFamily="18" charset="0"/>
                <a:cs typeface="Times New Roman" panose="02020603050405020304" pitchFamily="18" charset="0"/>
              </a:rPr>
              <a:t>Drowsiness Detection:</a:t>
            </a:r>
            <a:r>
              <a:rPr lang="en-US" sz="1200" b="0" i="0" dirty="0">
                <a:solidFill>
                  <a:srgbClr val="D1D5DB"/>
                </a:solidFill>
                <a:effectLst/>
                <a:latin typeface="Times New Roman" panose="02020603050405020304" pitchFamily="18" charset="0"/>
                <a:cs typeface="Times New Roman" panose="02020603050405020304" pitchFamily="18" charset="0"/>
              </a:rPr>
              <a:t> By meticulously analyzing these parameters, the system identifies signs of drowsiness in the driver's behavior.</a:t>
            </a:r>
          </a:p>
          <a:p>
            <a:pPr marL="171450" indent="-171450" algn="l">
              <a:buFont typeface="Wingdings" panose="05000000000000000000" pitchFamily="2" charset="2"/>
              <a:buChar char="Ø"/>
            </a:pPr>
            <a:r>
              <a:rPr lang="en-US" sz="1200" b="1" i="0" dirty="0">
                <a:solidFill>
                  <a:srgbClr val="D1D5DB"/>
                </a:solidFill>
                <a:effectLst/>
                <a:latin typeface="Times New Roman" panose="02020603050405020304" pitchFamily="18" charset="0"/>
                <a:cs typeface="Times New Roman" panose="02020603050405020304" pitchFamily="18" charset="0"/>
              </a:rPr>
              <a:t>Timely Alerts:</a:t>
            </a:r>
            <a:r>
              <a:rPr lang="en-US" sz="1200" b="0" i="0" dirty="0">
                <a:solidFill>
                  <a:srgbClr val="D1D5DB"/>
                </a:solidFill>
                <a:effectLst/>
                <a:latin typeface="Times New Roman" panose="02020603050405020304" pitchFamily="18" charset="0"/>
                <a:cs typeface="Times New Roman" panose="02020603050405020304" pitchFamily="18" charset="0"/>
              </a:rPr>
              <a:t> When drowsiness is detected, the system promptly issues alerts to the driver, ensuring they receive immediate warnings.</a:t>
            </a:r>
          </a:p>
          <a:p>
            <a:pPr marL="171450" indent="-171450" algn="l">
              <a:buFont typeface="Wingdings" panose="05000000000000000000" pitchFamily="2" charset="2"/>
              <a:buChar char="Ø"/>
            </a:pPr>
            <a:r>
              <a:rPr lang="en-US" sz="1200" b="1" i="0" dirty="0">
                <a:solidFill>
                  <a:srgbClr val="D1D5DB"/>
                </a:solidFill>
                <a:effectLst/>
                <a:latin typeface="Times New Roman" panose="02020603050405020304" pitchFamily="18" charset="0"/>
                <a:cs typeface="Times New Roman" panose="02020603050405020304" pitchFamily="18" charset="0"/>
              </a:rPr>
              <a:t>Preventative Action:</a:t>
            </a:r>
            <a:r>
              <a:rPr lang="en-US" sz="1200" b="0" i="0" dirty="0">
                <a:solidFill>
                  <a:srgbClr val="D1D5DB"/>
                </a:solidFill>
                <a:effectLst/>
                <a:latin typeface="Times New Roman" panose="02020603050405020304" pitchFamily="18" charset="0"/>
                <a:cs typeface="Times New Roman" panose="02020603050405020304" pitchFamily="18" charset="0"/>
              </a:rPr>
              <a:t> These timely alerts empower the driver to take necessary precautions, such as resting or adjusting their driving behavior.</a:t>
            </a:r>
          </a:p>
          <a:p>
            <a:pPr marL="171450" indent="-171450" algn="l">
              <a:buFont typeface="Wingdings" panose="05000000000000000000" pitchFamily="2" charset="2"/>
              <a:buChar char="Ø"/>
            </a:pPr>
            <a:r>
              <a:rPr lang="en-US" sz="1200" b="1" i="0" dirty="0">
                <a:solidFill>
                  <a:srgbClr val="D1D5DB"/>
                </a:solidFill>
                <a:effectLst/>
                <a:latin typeface="Times New Roman" panose="02020603050405020304" pitchFamily="18" charset="0"/>
                <a:cs typeface="Times New Roman" panose="02020603050405020304" pitchFamily="18" charset="0"/>
              </a:rPr>
              <a:t>Real-Time Surveillance:</a:t>
            </a:r>
            <a:r>
              <a:rPr lang="en-US" sz="1200" b="0" i="0" dirty="0">
                <a:solidFill>
                  <a:srgbClr val="D1D5DB"/>
                </a:solidFill>
                <a:effectLst/>
                <a:latin typeface="Times New Roman" panose="02020603050405020304" pitchFamily="18" charset="0"/>
                <a:cs typeface="Times New Roman" panose="02020603050405020304" pitchFamily="18" charset="0"/>
              </a:rPr>
              <a:t> Our system operates in real-time, allowing for proactive intervention, significantly reducing the likelihood of accidents caused by driver drowsiness.</a:t>
            </a:r>
          </a:p>
          <a:p>
            <a:pPr marL="12065" marR="5080" algn="ctr">
              <a:lnSpc>
                <a:spcPct val="99900"/>
              </a:lnSpc>
              <a:spcBef>
                <a:spcPts val="95"/>
              </a:spcBef>
            </a:pPr>
            <a:endParaRPr sz="1400" dirty="0">
              <a:latin typeface="Trebuchet MS"/>
              <a:cs typeface="Trebuchet MS"/>
            </a:endParaRPr>
          </a:p>
        </p:txBody>
      </p:sp>
      <p:pic>
        <p:nvPicPr>
          <p:cNvPr id="5" name="Picture 4">
            <a:extLst>
              <a:ext uri="{FF2B5EF4-FFF2-40B4-BE49-F238E27FC236}">
                <a16:creationId xmlns:a16="http://schemas.microsoft.com/office/drawing/2014/main" id="{203A5B22-B93F-7C06-8464-B556931DF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822325"/>
            <a:ext cx="3028950" cy="2743200"/>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EB5F-68CF-1129-9DDB-BB888BAA61E8}"/>
              </a:ext>
            </a:extLst>
          </p:cNvPr>
          <p:cNvSpPr>
            <a:spLocks noGrp="1"/>
          </p:cNvSpPr>
          <p:nvPr>
            <p:ph type="title"/>
          </p:nvPr>
        </p:nvSpPr>
        <p:spPr>
          <a:xfrm>
            <a:off x="57150" y="288925"/>
            <a:ext cx="3429000" cy="533400"/>
          </a:xfrm>
        </p:spPr>
        <p:txBody>
          <a:bodyPr/>
          <a:lstStyle/>
          <a:p>
            <a:r>
              <a:rPr lang="en-US" sz="2000" dirty="0">
                <a:solidFill>
                  <a:schemeClr val="bg2">
                    <a:lumMod val="40000"/>
                    <a:lumOff val="60000"/>
                  </a:schemeClr>
                </a:solidFill>
                <a:latin typeface="Times New Roman" panose="02020603050405020304" pitchFamily="18" charset="0"/>
                <a:cs typeface="Times New Roman" panose="02020603050405020304" pitchFamily="18" charset="0"/>
              </a:rPr>
              <a:t>TECHNOLOGIES USED</a:t>
            </a:r>
            <a:r>
              <a:rPr lang="en-US" sz="2000" dirty="0">
                <a:solidFill>
                  <a:schemeClr val="bg2">
                    <a:lumMod val="60000"/>
                    <a:lumOff val="40000"/>
                  </a:schemeClr>
                </a:solidFill>
                <a:latin typeface="Times New Roman" panose="02020603050405020304" pitchFamily="18" charset="0"/>
                <a:cs typeface="Times New Roman" panose="02020603050405020304" pitchFamily="18" charset="0"/>
              </a:rPr>
              <a:t>:</a:t>
            </a:r>
            <a:endParaRPr lang="en-IN" sz="2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CAA087D0-82B7-FF42-F799-ECA35BD8EF7C}"/>
              </a:ext>
            </a:extLst>
          </p:cNvPr>
          <p:cNvSpPr>
            <a:spLocks noGrp="1"/>
          </p:cNvSpPr>
          <p:nvPr>
            <p:ph type="body" sz="half" idx="2"/>
          </p:nvPr>
        </p:nvSpPr>
        <p:spPr>
          <a:xfrm>
            <a:off x="57150" y="425392"/>
            <a:ext cx="6858000" cy="3527425"/>
          </a:xfrm>
        </p:spPr>
        <p:txBody>
          <a:bodyPr>
            <a:noAutofit/>
          </a:bodyPr>
          <a:lstStyle/>
          <a:p>
            <a:pPr marL="171450" indent="-1714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Python </a:t>
            </a:r>
            <a:r>
              <a:rPr lang="en-US" sz="1200" b="1" dirty="0">
                <a:solidFill>
                  <a:schemeClr val="tx1">
                    <a:lumMod val="95000"/>
                  </a:schemeClr>
                </a:solidFill>
                <a:latin typeface="Times New Roman" panose="02020603050405020304" pitchFamily="18" charset="0"/>
                <a:cs typeface="Times New Roman" panose="02020603050405020304" pitchFamily="18" charset="0"/>
              </a:rPr>
              <a:t>:</a:t>
            </a:r>
            <a:r>
              <a:rPr lang="en-US" sz="1200" dirty="0">
                <a:solidFill>
                  <a:schemeClr val="tx1">
                    <a:lumMod val="95000"/>
                  </a:schemeClr>
                </a:solidFill>
                <a:latin typeface="Times New Roman" panose="02020603050405020304" pitchFamily="18" charset="0"/>
                <a:cs typeface="Times New Roman" panose="02020603050405020304" pitchFamily="18" charset="0"/>
              </a:rPr>
              <a:t> Python is a popular programming language used in machine learning-based driver drowsiness detection systems . It is used for data preprocessing, feature extraction, and training machine learning models. </a:t>
            </a:r>
          </a:p>
          <a:p>
            <a:pPr marL="171450" indent="-171450">
              <a:buFont typeface="Wingdings" panose="05000000000000000000" pitchFamily="2" charset="2"/>
              <a:buChar char="Ø"/>
            </a:pPr>
            <a:r>
              <a:rPr lang="en-US" sz="1200" b="1" i="0" dirty="0">
                <a:effectLst/>
                <a:latin typeface="Times New Roman" panose="02020603050405020304" pitchFamily="18" charset="0"/>
                <a:cs typeface="Times New Roman" panose="02020603050405020304" pitchFamily="18" charset="0"/>
              </a:rPr>
              <a:t>TensorFlow</a:t>
            </a:r>
            <a:r>
              <a:rPr lang="en-US" sz="1200" b="0" i="0" dirty="0">
                <a:effectLst/>
                <a:latin typeface="Times New Roman" panose="02020603050405020304" pitchFamily="18" charset="0"/>
                <a:cs typeface="Times New Roman" panose="02020603050405020304" pitchFamily="18" charset="0"/>
              </a:rPr>
              <a:t> : </a:t>
            </a:r>
            <a:r>
              <a:rPr lang="en-US" sz="1200" b="0" i="0" dirty="0">
                <a:solidFill>
                  <a:schemeClr val="tx1">
                    <a:lumMod val="95000"/>
                  </a:schemeClr>
                </a:solidFill>
                <a:effectLst/>
                <a:latin typeface="Times New Roman" panose="02020603050405020304" pitchFamily="18" charset="0"/>
                <a:cs typeface="Times New Roman" panose="02020603050405020304" pitchFamily="18" charset="0"/>
              </a:rPr>
              <a:t>is an open-source machine learning framework developed by the Google Brain team. It is designed to facilitate the development and deployment of machine learning and deep learning models</a:t>
            </a:r>
            <a:r>
              <a:rPr lang="en-US" sz="1200" b="0" i="0" dirty="0">
                <a:solidFill>
                  <a:srgbClr val="D1D5DB"/>
                </a:solidFill>
                <a:effectLst/>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Java</a:t>
            </a:r>
            <a:r>
              <a:rPr lang="en-US" sz="1200" dirty="0">
                <a:latin typeface="Times New Roman" panose="02020603050405020304" pitchFamily="18" charset="0"/>
                <a:cs typeface="Times New Roman" panose="02020603050405020304" pitchFamily="18" charset="0"/>
              </a:rPr>
              <a:t> : </a:t>
            </a:r>
            <a:r>
              <a:rPr lang="en-US" sz="1200" dirty="0">
                <a:solidFill>
                  <a:schemeClr val="tx1">
                    <a:lumMod val="95000"/>
                  </a:schemeClr>
                </a:solidFill>
                <a:latin typeface="Times New Roman" panose="02020603050405020304" pitchFamily="18" charset="0"/>
                <a:cs typeface="Times New Roman" panose="02020603050405020304" pitchFamily="18" charset="0"/>
              </a:rPr>
              <a:t>Java is a widely used programming language in real-time driver drowsiness monitoring systems . It is used for developing the system's user interface, data storage, and communication with external devices.  </a:t>
            </a:r>
          </a:p>
          <a:p>
            <a:pPr marL="171450" indent="-171450">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MATLAB</a:t>
            </a:r>
            <a:r>
              <a:rPr lang="en-US" sz="1200" dirty="0">
                <a:latin typeface="Times New Roman" panose="02020603050405020304" pitchFamily="18" charset="0"/>
                <a:cs typeface="Times New Roman" panose="02020603050405020304" pitchFamily="18" charset="0"/>
              </a:rPr>
              <a:t> : </a:t>
            </a:r>
            <a:r>
              <a:rPr lang="en-US" sz="1200" dirty="0">
                <a:solidFill>
                  <a:schemeClr val="tx1">
                    <a:lumMod val="95000"/>
                  </a:schemeClr>
                </a:solidFill>
                <a:latin typeface="Times New Roman" panose="02020603050405020304" pitchFamily="18" charset="0"/>
                <a:cs typeface="Times New Roman" panose="02020603050405020304" pitchFamily="18" charset="0"/>
              </a:rPr>
              <a:t>MATLAB is a programming language used in real-time driver drowsiness detection systems . It is used for signal processing, feature extraction, and machine learning-based classification  . </a:t>
            </a:r>
          </a:p>
          <a:p>
            <a:pPr marL="171450" indent="-171450">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JavaScript </a:t>
            </a:r>
            <a:r>
              <a:rPr lang="en-US" sz="1200" dirty="0">
                <a:latin typeface="Times New Roman" panose="02020603050405020304" pitchFamily="18" charset="0"/>
                <a:cs typeface="Times New Roman" panose="02020603050405020304" pitchFamily="18" charset="0"/>
              </a:rPr>
              <a:t>: </a:t>
            </a:r>
            <a:r>
              <a:rPr lang="en-US" sz="1200" dirty="0">
                <a:solidFill>
                  <a:schemeClr val="tx1">
                    <a:lumMod val="95000"/>
                  </a:schemeClr>
                </a:solidFill>
                <a:latin typeface="Times New Roman" panose="02020603050405020304" pitchFamily="18" charset="0"/>
                <a:cs typeface="Times New Roman" panose="02020603050405020304" pitchFamily="18" charset="0"/>
              </a:rPr>
              <a:t>JavaScript is a programming language used in web-based driver drowsiness monitoring systems . It is used  for developing the system's user interface, data visualization, and communication with external devices.</a:t>
            </a:r>
          </a:p>
          <a:p>
            <a:pPr marL="171450" indent="-171450">
              <a:buFont typeface="Wingdings" panose="05000000000000000000" pitchFamily="2" charset="2"/>
              <a:buChar char="Ø"/>
            </a:pPr>
            <a:r>
              <a:rPr lang="en-US" sz="1200" b="1" i="0" dirty="0">
                <a:solidFill>
                  <a:srgbClr val="D1D5DB"/>
                </a:solidFill>
                <a:effectLst/>
                <a:latin typeface="Times New Roman" panose="02020603050405020304" pitchFamily="18" charset="0"/>
                <a:cs typeface="Times New Roman" panose="02020603050405020304" pitchFamily="18" charset="0"/>
              </a:rPr>
              <a:t>OpenCV</a:t>
            </a:r>
            <a:r>
              <a:rPr lang="en-US" sz="1200" b="0" i="0" dirty="0">
                <a:solidFill>
                  <a:srgbClr val="D1D5DB"/>
                </a:solidFill>
                <a:effectLst/>
                <a:latin typeface="Times New Roman" panose="02020603050405020304" pitchFamily="18" charset="0"/>
                <a:cs typeface="Times New Roman" panose="02020603050405020304" pitchFamily="18" charset="0"/>
              </a:rPr>
              <a:t> : </a:t>
            </a:r>
            <a:r>
              <a:rPr lang="en-US" sz="1200" b="0" i="0" dirty="0">
                <a:solidFill>
                  <a:schemeClr val="tx1">
                    <a:lumMod val="95000"/>
                  </a:schemeClr>
                </a:solidFill>
                <a:effectLst/>
                <a:latin typeface="Times New Roman" panose="02020603050405020304" pitchFamily="18" charset="0"/>
                <a:cs typeface="Times New Roman" panose="02020603050405020304" pitchFamily="18" charset="0"/>
              </a:rPr>
              <a:t>Which stands for "Open Source Computer Vision Library," is an open-source computer vision and machine learning software library.</a:t>
            </a:r>
            <a:endParaRPr lang="en-IN" sz="1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277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18532" y="365125"/>
            <a:ext cx="5374144" cy="324448"/>
          </a:xfrm>
          <a:prstGeom prst="rect">
            <a:avLst/>
          </a:prstGeom>
        </p:spPr>
        <p:txBody>
          <a:bodyPr vert="horz" wrap="square" lIns="0" tIns="16510" rIns="0" bIns="0" rtlCol="0">
            <a:spAutoFit/>
          </a:bodyPr>
          <a:lstStyle/>
          <a:p>
            <a:pPr marL="12700">
              <a:lnSpc>
                <a:spcPct val="100000"/>
              </a:lnSpc>
              <a:spcBef>
                <a:spcPts val="130"/>
              </a:spcBef>
            </a:pPr>
            <a:r>
              <a:rPr sz="2000" spc="120" dirty="0">
                <a:solidFill>
                  <a:schemeClr val="bg2">
                    <a:lumMod val="40000"/>
                    <a:lumOff val="60000"/>
                  </a:schemeClr>
                </a:solidFill>
                <a:latin typeface="Times New Roman" panose="02020603050405020304" pitchFamily="18" charset="0"/>
                <a:cs typeface="Times New Roman" panose="02020603050405020304" pitchFamily="18" charset="0"/>
              </a:rPr>
              <a:t>BENEFITS</a:t>
            </a:r>
            <a:r>
              <a:rPr sz="2000" spc="30" dirty="0">
                <a:solidFill>
                  <a:schemeClr val="bg2">
                    <a:lumMod val="40000"/>
                    <a:lumOff val="60000"/>
                  </a:schemeClr>
                </a:solidFill>
                <a:latin typeface="Times New Roman" panose="02020603050405020304" pitchFamily="18" charset="0"/>
                <a:cs typeface="Times New Roman" panose="02020603050405020304" pitchFamily="18" charset="0"/>
              </a:rPr>
              <a:t> </a:t>
            </a:r>
            <a:r>
              <a:rPr sz="2000" spc="150" dirty="0">
                <a:solidFill>
                  <a:schemeClr val="bg2">
                    <a:lumMod val="40000"/>
                    <a:lumOff val="60000"/>
                  </a:schemeClr>
                </a:solidFill>
                <a:latin typeface="Times New Roman" panose="02020603050405020304" pitchFamily="18" charset="0"/>
                <a:cs typeface="Times New Roman" panose="02020603050405020304" pitchFamily="18" charset="0"/>
              </a:rPr>
              <a:t>OF</a:t>
            </a:r>
            <a:r>
              <a:rPr sz="2000" spc="30" dirty="0">
                <a:solidFill>
                  <a:schemeClr val="bg2">
                    <a:lumMod val="40000"/>
                    <a:lumOff val="60000"/>
                  </a:schemeClr>
                </a:solidFill>
                <a:latin typeface="Times New Roman" panose="02020603050405020304" pitchFamily="18" charset="0"/>
                <a:cs typeface="Times New Roman" panose="02020603050405020304" pitchFamily="18" charset="0"/>
              </a:rPr>
              <a:t> </a:t>
            </a:r>
            <a:r>
              <a:rPr sz="2000" spc="180" dirty="0">
                <a:solidFill>
                  <a:schemeClr val="bg2">
                    <a:lumMod val="40000"/>
                    <a:lumOff val="60000"/>
                  </a:schemeClr>
                </a:solidFill>
                <a:latin typeface="Times New Roman" panose="02020603050405020304" pitchFamily="18" charset="0"/>
                <a:cs typeface="Times New Roman" panose="02020603050405020304" pitchFamily="18" charset="0"/>
              </a:rPr>
              <a:t>OUR</a:t>
            </a:r>
            <a:r>
              <a:rPr sz="2000" spc="30" dirty="0">
                <a:solidFill>
                  <a:schemeClr val="bg2">
                    <a:lumMod val="40000"/>
                    <a:lumOff val="60000"/>
                  </a:schemeClr>
                </a:solidFill>
                <a:latin typeface="Times New Roman" panose="02020603050405020304" pitchFamily="18" charset="0"/>
                <a:cs typeface="Times New Roman" panose="02020603050405020304" pitchFamily="18" charset="0"/>
              </a:rPr>
              <a:t> </a:t>
            </a:r>
            <a:r>
              <a:rPr sz="2000" spc="145" dirty="0">
                <a:solidFill>
                  <a:schemeClr val="bg2">
                    <a:lumMod val="40000"/>
                    <a:lumOff val="60000"/>
                  </a:schemeClr>
                </a:solidFill>
                <a:latin typeface="Times New Roman" panose="02020603050405020304" pitchFamily="18" charset="0"/>
                <a:cs typeface="Times New Roman" panose="02020603050405020304" pitchFamily="18" charset="0"/>
              </a:rPr>
              <a:t>SYSTEM</a:t>
            </a:r>
            <a:endParaRPr sz="2000"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35DA58B0-A1D4-2B4C-1B15-9B566B3FE759}"/>
              </a:ext>
            </a:extLst>
          </p:cNvPr>
          <p:cNvSpPr>
            <a:spLocks noGrp="1"/>
          </p:cNvSpPr>
          <p:nvPr>
            <p:ph idx="1"/>
          </p:nvPr>
        </p:nvSpPr>
        <p:spPr>
          <a:xfrm>
            <a:off x="368935" y="822325"/>
            <a:ext cx="3726815" cy="2971800"/>
          </a:xfrm>
        </p:spPr>
        <p:txBody>
          <a:bodyPr>
            <a:normAutofit fontScale="70000" lnSpcReduction="20000"/>
          </a:bodyPr>
          <a:lstStyle/>
          <a:p>
            <a:pPr algn="l">
              <a:buFont typeface="Wingdings" panose="05000000000000000000" pitchFamily="2" charset="2"/>
              <a:buChar char="Ø"/>
            </a:pPr>
            <a:r>
              <a:rPr lang="en-US" sz="1500" b="1" i="0" dirty="0">
                <a:effectLst/>
                <a:latin typeface="Times New Roman" panose="02020603050405020304" pitchFamily="18" charset="0"/>
                <a:cs typeface="Times New Roman" panose="02020603050405020304" pitchFamily="18" charset="0"/>
              </a:rPr>
              <a:t>Accident Prevention:</a:t>
            </a:r>
            <a:r>
              <a:rPr lang="en-US" sz="1500" b="0" i="0" dirty="0">
                <a:effectLst/>
                <a:latin typeface="Times New Roman" panose="02020603050405020304" pitchFamily="18" charset="0"/>
                <a:cs typeface="Times New Roman" panose="02020603050405020304" pitchFamily="18" charset="0"/>
              </a:rPr>
              <a:t> </a:t>
            </a:r>
            <a:r>
              <a:rPr lang="en-US" sz="1500" b="0" i="0" dirty="0">
                <a:solidFill>
                  <a:schemeClr val="tx1">
                    <a:lumMod val="85000"/>
                  </a:schemeClr>
                </a:solidFill>
                <a:effectLst/>
                <a:latin typeface="Times New Roman" panose="02020603050405020304" pitchFamily="18" charset="0"/>
                <a:cs typeface="Times New Roman" panose="02020603050405020304" pitchFamily="18" charset="0"/>
              </a:rPr>
              <a:t>The primary benefit is the prevention of accidents caused by drowsy driving. The system can alert the driver when it detects signs of drowsiness, giving them a chance to take corrective action and avoid a potential collision.</a:t>
            </a:r>
          </a:p>
          <a:p>
            <a:pPr algn="l">
              <a:buFont typeface="Wingdings" panose="05000000000000000000" pitchFamily="2" charset="2"/>
              <a:buChar char="Ø"/>
            </a:pPr>
            <a:r>
              <a:rPr lang="en-US" sz="1500" b="1" i="0" dirty="0">
                <a:effectLst/>
                <a:latin typeface="Times New Roman" panose="02020603050405020304" pitchFamily="18" charset="0"/>
                <a:cs typeface="Times New Roman" panose="02020603050405020304" pitchFamily="18" charset="0"/>
              </a:rPr>
              <a:t>Enhanced Road Safety:</a:t>
            </a:r>
            <a:r>
              <a:rPr lang="en-US" sz="1500" b="0" i="0" dirty="0">
                <a:effectLst/>
                <a:latin typeface="Times New Roman" panose="02020603050405020304" pitchFamily="18" charset="0"/>
                <a:cs typeface="Times New Roman" panose="02020603050405020304" pitchFamily="18" charset="0"/>
              </a:rPr>
              <a:t> </a:t>
            </a:r>
            <a:r>
              <a:rPr lang="en-US" sz="1500" b="0" i="0" dirty="0">
                <a:solidFill>
                  <a:schemeClr val="tx1">
                    <a:lumMod val="85000"/>
                  </a:schemeClr>
                </a:solidFill>
                <a:effectLst/>
                <a:latin typeface="Times New Roman" panose="02020603050405020304" pitchFamily="18" charset="0"/>
                <a:cs typeface="Times New Roman" panose="02020603050405020304" pitchFamily="18" charset="0"/>
              </a:rPr>
              <a:t>By proactively addressing drowsiness, these systems reduce the risk of accidents, making roads safer for all users, including the drowsy driver themselves and other road users.</a:t>
            </a:r>
          </a:p>
          <a:p>
            <a:pPr algn="l">
              <a:buFont typeface="Wingdings" panose="05000000000000000000" pitchFamily="2" charset="2"/>
              <a:buChar char="Ø"/>
            </a:pPr>
            <a:r>
              <a:rPr lang="en-US" sz="1500" b="1" i="0" dirty="0">
                <a:effectLst/>
                <a:latin typeface="Times New Roman" panose="02020603050405020304" pitchFamily="18" charset="0"/>
                <a:cs typeface="Times New Roman" panose="02020603050405020304" pitchFamily="18" charset="0"/>
              </a:rPr>
              <a:t>Reduced Fatalities and Injuries</a:t>
            </a:r>
            <a:r>
              <a:rPr lang="en-US" sz="1500" b="1" i="0" dirty="0">
                <a:solidFill>
                  <a:schemeClr val="tx1">
                    <a:lumMod val="85000"/>
                  </a:schemeClr>
                </a:solidFill>
                <a:effectLst/>
                <a:latin typeface="Times New Roman" panose="02020603050405020304" pitchFamily="18" charset="0"/>
                <a:cs typeface="Times New Roman" panose="02020603050405020304" pitchFamily="18" charset="0"/>
              </a:rPr>
              <a:t>:</a:t>
            </a:r>
            <a:r>
              <a:rPr lang="en-US" sz="1500" b="0" i="0" dirty="0">
                <a:solidFill>
                  <a:schemeClr val="tx1">
                    <a:lumMod val="85000"/>
                  </a:schemeClr>
                </a:solidFill>
                <a:effectLst/>
                <a:latin typeface="Times New Roman" panose="02020603050405020304" pitchFamily="18" charset="0"/>
                <a:cs typeface="Times New Roman" panose="02020603050405020304" pitchFamily="18" charset="0"/>
              </a:rPr>
              <a:t> Drowsy driving is a significant contributor to road fatalities and injuries. Drowsiness detection systems can help mitigate these tragic outcomes by preventing accidents or reducing their severity.</a:t>
            </a:r>
          </a:p>
          <a:p>
            <a:pPr algn="l">
              <a:buFont typeface="Wingdings" panose="05000000000000000000" pitchFamily="2" charset="2"/>
              <a:buChar char="Ø"/>
            </a:pPr>
            <a:r>
              <a:rPr lang="en-US" sz="1500" b="1" i="0" dirty="0">
                <a:effectLst/>
                <a:latin typeface="Times New Roman" panose="02020603050405020304" pitchFamily="18" charset="0"/>
                <a:cs typeface="Times New Roman" panose="02020603050405020304" pitchFamily="18" charset="0"/>
              </a:rPr>
              <a:t>Improved Productivity:</a:t>
            </a:r>
            <a:r>
              <a:rPr lang="en-US" sz="1500" b="0" i="0" dirty="0">
                <a:effectLst/>
                <a:latin typeface="Times New Roman" panose="02020603050405020304" pitchFamily="18" charset="0"/>
                <a:cs typeface="Times New Roman" panose="02020603050405020304" pitchFamily="18" charset="0"/>
              </a:rPr>
              <a:t> </a:t>
            </a:r>
            <a:r>
              <a:rPr lang="en-US" sz="1500" b="0" i="0" dirty="0">
                <a:solidFill>
                  <a:schemeClr val="tx1">
                    <a:lumMod val="85000"/>
                  </a:schemeClr>
                </a:solidFill>
                <a:effectLst/>
                <a:latin typeface="Times New Roman" panose="02020603050405020304" pitchFamily="18" charset="0"/>
                <a:cs typeface="Times New Roman" panose="02020603050405020304" pitchFamily="18" charset="0"/>
              </a:rPr>
              <a:t>For commercial drivers and long-haul truckers, staying alert is critical. Drowsiness detection systems help maintain driver alertness, enhancing productivity and reducing the risk of accidents during long trips</a:t>
            </a:r>
            <a:r>
              <a:rPr lang="en-US" b="0" i="0" dirty="0">
                <a:solidFill>
                  <a:schemeClr val="tx1">
                    <a:lumMod val="85000"/>
                  </a:schemeClr>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dirty="0"/>
          </a:p>
        </p:txBody>
      </p:sp>
      <p:pic>
        <p:nvPicPr>
          <p:cNvPr id="9" name="object 9"/>
          <p:cNvPicPr/>
          <p:nvPr/>
        </p:nvPicPr>
        <p:blipFill>
          <a:blip r:embed="rId2" cstate="print"/>
          <a:stretch>
            <a:fillRect/>
          </a:stretch>
        </p:blipFill>
        <p:spPr>
          <a:xfrm>
            <a:off x="4476750" y="822325"/>
            <a:ext cx="2328586" cy="2637633"/>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594</TotalTime>
  <Words>1824</Words>
  <Application>Microsoft Office PowerPoint</Application>
  <PresentationFormat>Custom</PresentationFormat>
  <Paragraphs>166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Symbol</vt:lpstr>
      <vt:lpstr>Tahoma</vt:lpstr>
      <vt:lpstr>Times New Roman</vt:lpstr>
      <vt:lpstr>Trebuchet MS</vt:lpstr>
      <vt:lpstr>Wingdings</vt:lpstr>
      <vt:lpstr>Wingdings 3</vt:lpstr>
      <vt:lpstr>Ion</vt:lpstr>
      <vt:lpstr>Real Time Driver Drowsiness Monitoring System</vt:lpstr>
      <vt:lpstr>INDEX</vt:lpstr>
      <vt:lpstr>INTRODUCTION</vt:lpstr>
      <vt:lpstr>ROAD SAFETY CONCERNS</vt:lpstr>
      <vt:lpstr>PowerPoint Presentation</vt:lpstr>
      <vt:lpstr>FLOW DIAGRAM OF WORKING MODEL</vt:lpstr>
      <vt:lpstr>REAL-TIME MONITORING</vt:lpstr>
      <vt:lpstr>TECHNOLOGIES USED:</vt:lpstr>
      <vt:lpstr>BENEFITS OF OUR SYSTEM</vt:lpstr>
      <vt:lpstr>                                    SCHEDULING</vt:lpstr>
      <vt:lpstr>CONCLUSION</vt:lpstr>
      <vt:lpstr>FUTURE WORK</vt:lpstr>
      <vt:lpstr>REFERENCES  [1] Deep-Learning Method to Predicting Traffic Accidents Due to Drowse Shivam Singh, Shreya Bansal, Anjum Parvez 2022 International Conference on Cyber Resilience (ICCR), 1-6, 2022   [2] Prevention from Road Accidents by Detecting Driver Drowsiness S Priyadarshini Recent Trends in Information Technology and its Application 5 (2), 2022   [3] Development of a Driver Safety Monitoring Device with Ignition Interlock. Joseph F Kayode, Kevin J Agim, Sunday A Afolalu, Omolayo M Ikumapayi, Adeyinka OM Adeoye International Journal of Safety &amp; Security Engineering 12 (6), 2022   [4] Mobile Application on Drowsiness Detection When Driving Car Akshat Singhal, Sunil Kumar VLSI, Microwave and Wireless Technologies: Select Proceedings of ICVMWT 2021, 337-345, 2022    </vt:lpstr>
      <vt:lpstr> [5] Driver drowsiness monitoring system using visual behaviour and machine learning M.Aishwarya, Sampuram Salini, P.Deepthi, V. Anantha Krishna International journal of creative research thoughts 6 June 2022   [6] Research on a real-time driver fatigue detection algorithm based on facial video sequences Tianjun Zhu, Chuang Zhang, Tunglung Wu, Zhuang Ouyang, Houzhi Li, Xiaoxiang Na, Jianguo Liang, Weihao Li Applied Sciences 12 (4), 2224, 2022   [7] Deep Learning based Drowsiness Detection and Monitoring using Behavioral Approach  P William, Mohd Shamim, Ajay Reddy Yeruva, Durgaprasad Gangodkar, Swati Vashisht, Amarendranath Choudhury 2022 2nd International Conference on Technological Advancements in Computational Sciences (ICTACS), 592-599, 2022   [8] Low-cost real-time driver drowsiness detection based on convergence of ir images and eeg signalsKwang-Ju Kim, Kil-Taek Lim, Jang woon Baek, Miyoung Shin 2021 international conference on artificial intelligence in information and communication (ICAIIC), 438-443, 2021  </vt:lpstr>
      <vt:lpstr> [9] Real Time Eye Monitoring System Using CNN for Drowsiness and Attentiveness System Rahul Pai, Avinash Dubey, Nikhita Mangaonkar 2021 Asian Conference on Innovation in Technology (ASIANCON), 1-4, 2021   [10] Deep learning based approach for real-time driver drowsiness detection Atiqul Islam Chowdhury, Amit Raha Niloy, Nusrat Sharmin 2021 5th International Conference on Electrical Engineering and Information Communication Technology (ICEEICT), 1-5, 2021   [11] Real-time detection for drowsy driving via acoustic sensing on smartphones Yadong Xie, Fan Li, Yue Wu, Song Yang, Yu Wang IEEE Transactions on Mobile Computing 20 (8), 2671-2685, 2020   [12] HybridFatigue: A real-time driver drowsiness detection using hybrid features and transfer learning Qaisar Abbas International Journal of Advanced Computer Science and Applications 11 (1), 2020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Driver Drowsiness Monitoring System</dc:title>
  <dc:creator>Dell</dc:creator>
  <cp:lastModifiedBy>Rajan Tiwari</cp:lastModifiedBy>
  <cp:revision>10</cp:revision>
  <dcterms:created xsi:type="dcterms:W3CDTF">2023-10-17T06:55:37Z</dcterms:created>
  <dcterms:modified xsi:type="dcterms:W3CDTF">2023-10-21T06:24:17Z</dcterms:modified>
</cp:coreProperties>
</file>