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YCLISTBIKESHAREANALYSIS_172064419065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44AA1B-01BF-4034-B0D4-0F690E803A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CYCLIST BIKE SHARE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AF79A5-C1DD-47B0-80FC-FF4A01F627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7/10/2024 8:59:46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EBD4896-41FA-40E0-B46A-A1CD9D9BC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" id="3" name="slide3">
            <a:extLst>
              <a:ext uri="{FF2B5EF4-FFF2-40B4-BE49-F238E27FC236}">
                <a16:creationId xmlns:a16="http://schemas.microsoft.com/office/drawing/2014/main" id="{C5DA0B52-594C-4549-BFAF-C19BAA8F3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59" y="0"/>
            <a:ext cx="365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istic Bikes" id="4" name="slide4">
            <a:extLst>
              <a:ext uri="{FF2B5EF4-FFF2-40B4-BE49-F238E27FC236}">
                <a16:creationId xmlns:a16="http://schemas.microsoft.com/office/drawing/2014/main" id="{8FF6442F-0116-495F-80BB-3754C764FE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70" y="0"/>
            <a:ext cx="3778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2024-07-10T20:59:46Z</dcterms:created>
  <dcterms:modified xsi:type="dcterms:W3CDTF">2024-07-10T20:59:46Z</dcterms:modified>
</cp:coreProperties>
</file>