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otify_172081623341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6581B8-D944-43FF-9197-CF4BA59D06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Spotify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AD8B7D-2A97-4E88-8CBA-7703441F95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7/12/2024 9:18:04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E73CB38-089C-49CF-AD0C-2C67EF27A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ck &amp;amp; Artist" id="3" name="slide3">
            <a:extLst>
              <a:ext uri="{FF2B5EF4-FFF2-40B4-BE49-F238E27FC236}">
                <a16:creationId xmlns:a16="http://schemas.microsoft.com/office/drawing/2014/main" id="{37F86712-0A47-4EC5-8AA5-96EE0C7B8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28" y="0"/>
            <a:ext cx="20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4" name="slide4">
            <a:extLst>
              <a:ext uri="{FF2B5EF4-FFF2-40B4-BE49-F238E27FC236}">
                <a16:creationId xmlns:a16="http://schemas.microsoft.com/office/drawing/2014/main" id="{59ADCF11-12B0-4F21-8196-35908E19D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54" y="0"/>
            <a:ext cx="4785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ck" id="5" name="slide5">
            <a:extLst>
              <a:ext uri="{FF2B5EF4-FFF2-40B4-BE49-F238E27FC236}">
                <a16:creationId xmlns:a16="http://schemas.microsoft.com/office/drawing/2014/main" id="{CBE587D4-B52C-442F-809F-01B0991D7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77" y="0"/>
            <a:ext cx="88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ist" id="6" name="slide6">
            <a:extLst>
              <a:ext uri="{FF2B5EF4-FFF2-40B4-BE49-F238E27FC236}">
                <a16:creationId xmlns:a16="http://schemas.microsoft.com/office/drawing/2014/main" id="{98951142-0883-4B53-9045-2113EBA84E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06" y="0"/>
            <a:ext cx="66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am by Country" id="7" name="slide7">
            <a:extLst>
              <a:ext uri="{FF2B5EF4-FFF2-40B4-BE49-F238E27FC236}">
                <a16:creationId xmlns:a16="http://schemas.microsoft.com/office/drawing/2014/main" id="{6D7CADDF-F031-486A-9D36-E3D3F4850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64" y="0"/>
            <a:ext cx="8024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2024-07-12T21:18:15Z</dcterms:created>
  <dcterms:modified xsi:type="dcterms:W3CDTF">2024-07-12T21:18:15Z</dcterms:modified>
</cp:coreProperties>
</file>