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47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3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8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9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2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40C6-E01F-4F98-B2D2-E1BE7A7AFCB4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548F-E045-4F3A-BCB6-67E6044A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9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chemeClr val="tx2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IN" b="1" u="sng" dirty="0"/>
              <a:t>Instagram User Analytics</a:t>
            </a:r>
          </a:p>
        </p:txBody>
      </p:sp>
    </p:spTree>
    <p:extLst>
      <p:ext uri="{BB962C8B-B14F-4D97-AF65-F5344CB8AC3E}">
        <p14:creationId xmlns:p14="http://schemas.microsoft.com/office/powerpoint/2010/main" val="344063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206" y="438686"/>
            <a:ext cx="10515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 smtClean="0"/>
              <a:t>Task: </a:t>
            </a:r>
            <a:r>
              <a:rPr lang="en-US" sz="3200" dirty="0" smtClean="0"/>
              <a:t>Identify the five oldest users on Instagram from the provided database.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909" y="2481943"/>
            <a:ext cx="4475847" cy="11189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31965" y="2481943"/>
            <a:ext cx="32395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MySQL Query in </a:t>
            </a:r>
          </a:p>
          <a:p>
            <a:pPr algn="ctr"/>
            <a:r>
              <a:rPr lang="en-US" sz="3600" dirty="0" smtClean="0"/>
              <a:t>Action</a:t>
            </a:r>
            <a:endParaRPr lang="en-IN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08" y="4158642"/>
            <a:ext cx="4475847" cy="20070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31964" y="4586756"/>
            <a:ext cx="323958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Query Result</a:t>
            </a:r>
          </a:p>
        </p:txBody>
      </p:sp>
    </p:spTree>
    <p:extLst>
      <p:ext uri="{BB962C8B-B14F-4D97-AF65-F5344CB8AC3E}">
        <p14:creationId xmlns:p14="http://schemas.microsoft.com/office/powerpoint/2010/main" val="66262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407" y="473222"/>
            <a:ext cx="10476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 smtClean="0"/>
              <a:t>Task: </a:t>
            </a:r>
            <a:r>
              <a:rPr lang="en-US" sz="3200" dirty="0"/>
              <a:t>Identify users who have never posted a single photo on Instagram.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7" y="2486100"/>
            <a:ext cx="6179088" cy="154144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27" y="4180114"/>
            <a:ext cx="2807700" cy="22337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31965" y="2481943"/>
            <a:ext cx="32395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MySQL Query in </a:t>
            </a:r>
          </a:p>
          <a:p>
            <a:pPr algn="ctr"/>
            <a:r>
              <a:rPr lang="en-US" sz="3600" dirty="0" smtClean="0"/>
              <a:t>Action</a:t>
            </a:r>
            <a:endParaRPr lang="en-I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31964" y="4586756"/>
            <a:ext cx="323958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Query Result</a:t>
            </a:r>
          </a:p>
        </p:txBody>
      </p:sp>
    </p:spTree>
    <p:extLst>
      <p:ext uri="{BB962C8B-B14F-4D97-AF65-F5344CB8AC3E}">
        <p14:creationId xmlns:p14="http://schemas.microsoft.com/office/powerpoint/2010/main" val="35736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074" y="222069"/>
            <a:ext cx="115606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Task</a:t>
            </a:r>
            <a:r>
              <a:rPr lang="en-US" sz="3200" b="1" dirty="0"/>
              <a:t>: </a:t>
            </a:r>
            <a:r>
              <a:rPr lang="en-US" sz="3200" dirty="0"/>
              <a:t>Determine the winner of the contest and provide their details to the team.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95" y="1973309"/>
            <a:ext cx="5722135" cy="16051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895" y="4165897"/>
            <a:ext cx="3069363" cy="111785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6649" y="1973309"/>
            <a:ext cx="32395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MySQL Query in </a:t>
            </a:r>
          </a:p>
          <a:p>
            <a:pPr algn="ctr"/>
            <a:r>
              <a:rPr lang="en-US" sz="3600" dirty="0" smtClean="0"/>
              <a:t>Action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66649" y="4401658"/>
            <a:ext cx="323958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Query Result</a:t>
            </a:r>
          </a:p>
        </p:txBody>
      </p:sp>
    </p:spTree>
    <p:extLst>
      <p:ext uri="{BB962C8B-B14F-4D97-AF65-F5344CB8AC3E}">
        <p14:creationId xmlns:p14="http://schemas.microsoft.com/office/powerpoint/2010/main" val="13779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03" y="2586445"/>
            <a:ext cx="4923985" cy="17194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803" y="4527998"/>
            <a:ext cx="2042045" cy="17813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62592" y="2846024"/>
            <a:ext cx="32395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MySQL Query in </a:t>
            </a:r>
          </a:p>
          <a:p>
            <a:pPr algn="ctr"/>
            <a:r>
              <a:rPr lang="en-US" sz="3600" dirty="0" smtClean="0"/>
              <a:t>Action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62591" y="5095513"/>
            <a:ext cx="323958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Query Result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771" y="517119"/>
            <a:ext cx="10607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 smtClean="0"/>
              <a:t>Task: </a:t>
            </a:r>
            <a:r>
              <a:rPr lang="en-US" sz="3200" dirty="0" smtClean="0"/>
              <a:t>Identify and suggest the top five most commonly used hashtags on the </a:t>
            </a:r>
            <a:r>
              <a:rPr lang="en-IN" sz="3200" dirty="0" smtClean="0"/>
              <a:t>platform.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185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1417" y="587828"/>
            <a:ext cx="9562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 smtClean="0"/>
              <a:t>Task: </a:t>
            </a:r>
            <a:r>
              <a:rPr lang="en-US" sz="3200" dirty="0"/>
              <a:t>Calculate the average number of posts per user on Instagram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54" y="2403566"/>
            <a:ext cx="4478734" cy="15615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54" y="4580478"/>
            <a:ext cx="2880952" cy="8812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49529" y="2584153"/>
            <a:ext cx="32395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MySQL Query in </a:t>
            </a:r>
          </a:p>
          <a:p>
            <a:pPr algn="ctr"/>
            <a:r>
              <a:rPr lang="en-US" sz="3600" dirty="0" smtClean="0"/>
              <a:t>Action</a:t>
            </a:r>
            <a:endParaRPr lang="en-I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49528" y="4580478"/>
            <a:ext cx="323958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Query Result</a:t>
            </a:r>
          </a:p>
        </p:txBody>
      </p:sp>
    </p:spTree>
    <p:extLst>
      <p:ext uri="{BB962C8B-B14F-4D97-AF65-F5344CB8AC3E}">
        <p14:creationId xmlns:p14="http://schemas.microsoft.com/office/powerpoint/2010/main" val="263180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40" y="457200"/>
            <a:ext cx="100192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 smtClean="0"/>
              <a:t>Task: </a:t>
            </a:r>
            <a:r>
              <a:rPr lang="en-US" sz="3200" dirty="0"/>
              <a:t>P</a:t>
            </a:r>
            <a:r>
              <a:rPr lang="en-US" sz="3200" dirty="0" smtClean="0"/>
              <a:t>rovide </a:t>
            </a:r>
            <a:r>
              <a:rPr lang="en-US" sz="3200" dirty="0"/>
              <a:t>the total number of photos on Instagram divided by the total number of users.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75" y="3079376"/>
            <a:ext cx="6942876" cy="71424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375" y="4486768"/>
            <a:ext cx="3039713" cy="8337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49529" y="2584153"/>
            <a:ext cx="32395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MySQL Query in </a:t>
            </a:r>
          </a:p>
          <a:p>
            <a:pPr algn="ctr"/>
            <a:r>
              <a:rPr lang="en-US" sz="3600" dirty="0" smtClean="0"/>
              <a:t>Action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9528" y="4580478"/>
            <a:ext cx="323958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Query Result</a:t>
            </a:r>
          </a:p>
        </p:txBody>
      </p:sp>
    </p:spTree>
    <p:extLst>
      <p:ext uri="{BB962C8B-B14F-4D97-AF65-F5344CB8AC3E}">
        <p14:creationId xmlns:p14="http://schemas.microsoft.com/office/powerpoint/2010/main" val="300050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8275" y="352698"/>
            <a:ext cx="108552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 smtClean="0"/>
              <a:t>Task: </a:t>
            </a:r>
            <a:r>
              <a:rPr lang="en-US" sz="3200" dirty="0"/>
              <a:t>Identify users (potential bots) who have liked every single photo on the</a:t>
            </a:r>
          </a:p>
          <a:p>
            <a:r>
              <a:rPr lang="en-US" sz="3200" dirty="0"/>
              <a:t>site, as this is not typically possible for a normal user.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49" y="2612571"/>
            <a:ext cx="4824131" cy="142474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49" y="4348608"/>
            <a:ext cx="1424925" cy="225229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49529" y="2584153"/>
            <a:ext cx="323958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MySQL Query in </a:t>
            </a:r>
          </a:p>
          <a:p>
            <a:pPr algn="ctr"/>
            <a:r>
              <a:rPr lang="en-US" sz="3600" dirty="0" smtClean="0"/>
              <a:t>Action</a:t>
            </a:r>
            <a:endParaRPr lang="en-I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49528" y="4580478"/>
            <a:ext cx="323958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Query Result</a:t>
            </a:r>
          </a:p>
        </p:txBody>
      </p:sp>
    </p:spTree>
    <p:extLst>
      <p:ext uri="{BB962C8B-B14F-4D97-AF65-F5344CB8AC3E}">
        <p14:creationId xmlns:p14="http://schemas.microsoft.com/office/powerpoint/2010/main" val="365283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Instagram User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</dc:creator>
  <cp:lastModifiedBy>VR</cp:lastModifiedBy>
  <cp:revision>10</cp:revision>
  <dcterms:created xsi:type="dcterms:W3CDTF">2024-07-27T12:32:58Z</dcterms:created>
  <dcterms:modified xsi:type="dcterms:W3CDTF">2024-07-27T18:36:35Z</dcterms:modified>
</cp:coreProperties>
</file>