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26/05/2020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7A71A3-AE67-4EB1-933B-E5839DF4DEFA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FF26A-05EE-4A57-990B-747B5228A79B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9E664-2B50-49B7-A53D-B1FD3371E9DF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C4A7CC-AE5F-4D1A-8171-C2DF2E9F1DC3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4904D-DBDF-4650-90C3-0B92AA8D3471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682717-7A87-4BFF-A9CB-FA8F4BF1CE57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96B616-A255-4649-976B-278EAB71DFB1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AA45A87-0245-465F-AFC5-13CEB2B65E81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xão Re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148" name="Conexão Re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A2F59695-F586-42F9-8BC0-D9E077FE9448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893972"/>
            <a:ext cx="9604310" cy="1771952"/>
          </a:xfrm>
        </p:spPr>
        <p:txBody>
          <a:bodyPr rtlCol="0">
            <a:normAutofit fontScale="90000"/>
          </a:bodyPr>
          <a:lstStyle/>
          <a:p>
            <a:r>
              <a:rPr lang="pt-PT" sz="2000" dirty="0">
                <a:solidFill>
                  <a:schemeClr val="bg2">
                    <a:lumMod val="50000"/>
                  </a:schemeClr>
                </a:solidFill>
              </a:rPr>
              <a:t>Licenciatura em Engenharia informática e Multimédia</a:t>
            </a:r>
            <a:br>
              <a:rPr lang="pt-PT" sz="4400" dirty="0"/>
            </a:br>
            <a:br>
              <a:rPr lang="pt-PT" sz="4400" dirty="0"/>
            </a:br>
            <a:br>
              <a:rPr lang="pt-PT" sz="4400" dirty="0"/>
            </a:br>
            <a:r>
              <a:rPr lang="en-GB" sz="4400" dirty="0"/>
              <a:t>Python</a:t>
            </a:r>
            <a:r>
              <a:rPr lang="pt-PT" sz="4400" dirty="0"/>
              <a:t> </a:t>
            </a:r>
            <a:r>
              <a:rPr lang="pt-PT" sz="4400" dirty="0" err="1"/>
              <a:t>exercise</a:t>
            </a:r>
            <a:r>
              <a:rPr lang="pt-PT" sz="4400" dirty="0"/>
              <a:t> </a:t>
            </a:r>
            <a:r>
              <a:rPr lang="en-GB" sz="4400" dirty="0"/>
              <a:t>search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1192825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Miguel Nunes Nº 43039</a:t>
            </a:r>
          </a:p>
          <a:p>
            <a:pPr rtl="0"/>
            <a:r>
              <a:rPr lang="pt-PT" dirty="0"/>
              <a:t>Tiago Santos Nº 43443</a:t>
            </a:r>
          </a:p>
          <a:p>
            <a:pPr rtl="0"/>
            <a:endParaRPr lang="pt-PT" dirty="0"/>
          </a:p>
          <a:p>
            <a:pPr rtl="0"/>
            <a:r>
              <a:rPr lang="pt-PT" dirty="0"/>
              <a:t>Orientador João Beleza</a:t>
            </a:r>
          </a:p>
        </p:txBody>
      </p:sp>
      <p:pic>
        <p:nvPicPr>
          <p:cNvPr id="5" name="Imagem 4" descr="Uma imagem com símbolo, desenho&#10;&#10;Descrição gerada automaticamente">
            <a:extLst>
              <a:ext uri="{FF2B5EF4-FFF2-40B4-BE49-F238E27FC236}">
                <a16:creationId xmlns:a16="http://schemas.microsoft.com/office/drawing/2014/main" id="{83E4B680-6982-45FA-8BEA-B9229229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-77552"/>
            <a:ext cx="4048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Caracterização geral do projeto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pt-PT" dirty="0"/>
              <a:t>Síntese de objetivos</a:t>
            </a:r>
          </a:p>
          <a:p>
            <a:pPr lvl="1"/>
            <a:r>
              <a:rPr lang="pt-PT" dirty="0"/>
              <a:t>Neste projeto será desenvolvido um motor de pesquisa, disponível na plataforma </a:t>
            </a:r>
            <a:r>
              <a:rPr lang="pt-PT" i="1" dirty="0" err="1"/>
              <a:t>Jupyter</a:t>
            </a:r>
            <a:r>
              <a:rPr lang="pt-PT" dirty="0"/>
              <a:t>, capaz de pesquisar exercícios sobre a linguagem de programação </a:t>
            </a:r>
            <a:r>
              <a:rPr lang="pt-PT" i="1" dirty="0" err="1"/>
              <a:t>Python</a:t>
            </a:r>
            <a:r>
              <a:rPr lang="pt-PT" dirty="0"/>
              <a:t>.</a:t>
            </a:r>
          </a:p>
          <a:p>
            <a:pPr rtl="0"/>
            <a:r>
              <a:rPr lang="pt-PT" dirty="0"/>
              <a:t>Clientes</a:t>
            </a:r>
          </a:p>
          <a:p>
            <a:pPr lvl="1"/>
            <a:r>
              <a:rPr lang="pt-PT" dirty="0"/>
              <a:t>Engenheiro João Beleza</a:t>
            </a:r>
          </a:p>
          <a:p>
            <a:pPr lvl="1"/>
            <a:r>
              <a:rPr lang="pt-PT" dirty="0"/>
              <a:t>Alunos de MDP e MCG</a:t>
            </a:r>
          </a:p>
          <a:p>
            <a:pPr rtl="0"/>
            <a:r>
              <a:rPr lang="pt-PT" dirty="0"/>
              <a:t>Metas a alcançar</a:t>
            </a:r>
          </a:p>
          <a:p>
            <a:pPr lvl="1"/>
            <a:r>
              <a:rPr lang="pt-PT" dirty="0"/>
              <a:t>Pretende-se que este motor de pesquisa realize:</a:t>
            </a:r>
          </a:p>
          <a:p>
            <a:pPr lvl="2"/>
            <a:r>
              <a:rPr lang="pt-PT" dirty="0"/>
              <a:t>Conversão de ficheiros .</a:t>
            </a:r>
            <a:r>
              <a:rPr lang="pt-PT" dirty="0" err="1"/>
              <a:t>pdt</a:t>
            </a:r>
            <a:r>
              <a:rPr lang="pt-PT" dirty="0"/>
              <a:t>, .</a:t>
            </a:r>
            <a:r>
              <a:rPr lang="pt-PT" dirty="0" err="1"/>
              <a:t>tex</a:t>
            </a:r>
            <a:r>
              <a:rPr lang="pt-PT" dirty="0"/>
              <a:t> e .</a:t>
            </a:r>
            <a:r>
              <a:rPr lang="pt-PT" dirty="0" err="1"/>
              <a:t>py</a:t>
            </a:r>
            <a:r>
              <a:rPr lang="pt-PT" dirty="0"/>
              <a:t> para texto;</a:t>
            </a:r>
          </a:p>
          <a:p>
            <a:pPr lvl="2"/>
            <a:r>
              <a:rPr lang="pt-PT" dirty="0"/>
              <a:t>Match de palavra chave com palavras no texto;</a:t>
            </a:r>
          </a:p>
          <a:p>
            <a:pPr lvl="2"/>
            <a:r>
              <a:rPr lang="pt-PT" dirty="0"/>
              <a:t>Pesquisa de exercícios em ficheiros locais;</a:t>
            </a:r>
          </a:p>
          <a:p>
            <a:pPr lvl="2"/>
            <a:r>
              <a:rPr lang="pt-PT" dirty="0"/>
              <a:t>Pesquisa de exercícios em ficheiros na </a:t>
            </a:r>
            <a:r>
              <a:rPr lang="pt-PT" dirty="0" err="1"/>
              <a:t>cloud</a:t>
            </a:r>
            <a:r>
              <a:rPr lang="pt-PT" dirty="0"/>
              <a:t>;</a:t>
            </a:r>
          </a:p>
          <a:p>
            <a:pPr lvl="2"/>
            <a:r>
              <a:rPr lang="pt-PT" dirty="0"/>
              <a:t>Ordenação de exercícios por importância;</a:t>
            </a:r>
          </a:p>
          <a:p>
            <a:pPr marL="506412" lvl="2" indent="0">
              <a:buNone/>
            </a:pPr>
            <a:endParaRPr lang="pt-PT" dirty="0"/>
          </a:p>
          <a:p>
            <a:pPr lvl="1"/>
            <a:endParaRPr lang="pt-PT" dirty="0"/>
          </a:p>
          <a:p>
            <a:pPr rtl="0"/>
            <a:endParaRPr lang="pt-PT" u="sng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355BAE-213C-46C1-8A1B-2D0BFA4E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02015-C55B-49E6-BCCB-6A58A597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Conversão de ficheiros para texto</a:t>
            </a:r>
            <a:endParaRPr lang="en-US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C8986AD-1945-4B9B-9F53-26E52C6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</a:t>
            </a:fld>
            <a:endParaRPr lang="pt-PT" noProof="0" dirty="0"/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45F18871-A352-4731-90B3-852F43442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81201"/>
            <a:ext cx="7292280" cy="3809999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	</a:t>
            </a:r>
            <a:r>
              <a:rPr lang="pt-PT" sz="1400" dirty="0"/>
              <a:t>Uma vez que pretendemos ter um projeto dividido em módulos e pretendemos apenas realizar a pesquisa em ficheiros de texto necessitamos de em primeiro lugar converter os vários tipos de ficheiros possíveis, onde realizamos a pesquisa, para texto.</a:t>
            </a:r>
          </a:p>
          <a:p>
            <a:pPr algn="just"/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Pdf</a:t>
            </a:r>
            <a:r>
              <a:rPr lang="pt-PT" sz="1400" dirty="0"/>
              <a:t> – Na conversão de ficheiros </a:t>
            </a:r>
            <a:r>
              <a:rPr lang="pt-PT" sz="1400" dirty="0" err="1"/>
              <a:t>pdf</a:t>
            </a:r>
            <a:r>
              <a:rPr lang="pt-PT" sz="1400" dirty="0"/>
              <a:t> para texto recorremos à biblioteca open </a:t>
            </a:r>
            <a:r>
              <a:rPr lang="pt-PT" sz="1400" dirty="0" err="1"/>
              <a:t>source</a:t>
            </a:r>
            <a:r>
              <a:rPr lang="pt-PT" sz="1400" dirty="0"/>
              <a:t> </a:t>
            </a:r>
            <a:r>
              <a:rPr lang="pt-PT" sz="1400" dirty="0" err="1"/>
              <a:t>PyMUPDF</a:t>
            </a:r>
            <a:r>
              <a:rPr lang="pt-PT" sz="1400" dirty="0"/>
              <a:t>, esta biblioteca permite-nos aceder a ficheiros em formato </a:t>
            </a:r>
            <a:r>
              <a:rPr lang="pt-PT" sz="1400" dirty="0" err="1"/>
              <a:t>pdf</a:t>
            </a:r>
            <a:r>
              <a:rPr lang="pt-PT" sz="1400" dirty="0"/>
              <a:t> e converte-los para formato texto. Devido à possibilidade da existência de caracteres especiais no documento </a:t>
            </a:r>
            <a:r>
              <a:rPr lang="pt-PT" sz="1400" dirty="0" err="1"/>
              <a:t>pdf</a:t>
            </a:r>
            <a:r>
              <a:rPr lang="pt-PT" sz="1400" dirty="0"/>
              <a:t>, e a possibilidade de serem </a:t>
            </a:r>
            <a:r>
              <a:rPr lang="pt-PT" sz="1400" dirty="0" err="1"/>
              <a:t>desformatados</a:t>
            </a:r>
            <a:r>
              <a:rPr lang="pt-PT" sz="1400" dirty="0"/>
              <a:t> na conversão para texto é necessário reformatar o texto obtido a partir da conversão.</a:t>
            </a:r>
          </a:p>
          <a:p>
            <a:pPr algn="just"/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Tex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1400" dirty="0"/>
              <a:t>– Para a conversão de ficheiros </a:t>
            </a:r>
            <a:r>
              <a:rPr lang="pt-PT" sz="1400" dirty="0" err="1"/>
              <a:t>tex</a:t>
            </a:r>
            <a:r>
              <a:rPr lang="pt-PT" sz="1400" dirty="0"/>
              <a:t> para texto utilizamos a biblioteca open </a:t>
            </a:r>
            <a:r>
              <a:rPr lang="pt-PT" sz="1400" dirty="0" err="1"/>
              <a:t>source</a:t>
            </a:r>
            <a:r>
              <a:rPr lang="pt-PT" sz="1400" dirty="0"/>
              <a:t> </a:t>
            </a:r>
            <a:r>
              <a:rPr lang="pt-PT" sz="1400" dirty="0" err="1"/>
              <a:t>PyLatexEnc</a:t>
            </a:r>
            <a:r>
              <a:rPr lang="pt-PT" sz="1400" dirty="0"/>
              <a:t>. Para a utilizarmos primeiro abrimos o ficheiro para obter todo o texto deste, passamos pelo modulo e obtemos o texto sem os elementos do latex.</a:t>
            </a:r>
            <a:endParaRPr lang="pt-PT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1400" dirty="0"/>
              <a:t>– Os ficheiros </a:t>
            </a:r>
            <a:r>
              <a:rPr lang="pt-PT" sz="1400" dirty="0" err="1"/>
              <a:t>python</a:t>
            </a:r>
            <a:r>
              <a:rPr lang="pt-PT" sz="1400" dirty="0"/>
              <a:t> não necessitam de bibliotecas externas nem de tratamento de texto, basta apenas abrir e ler o seu conteúdo de modo a obtermos o seu conteúdo em formato de texto.</a:t>
            </a:r>
            <a:endParaRPr lang="pt-PT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54F251AA-5E26-4DCD-8DC6-B2BEF5D1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80" y="1646238"/>
            <a:ext cx="299651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35F54-AB9C-4DE9-AB1F-8E3AAEEA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 de exercícios em ficheiros local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A99064-9545-4BEE-A44F-4F73789D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F3C3C3-297D-49DF-B3B2-B3A5F5BB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30868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9D8E3-84B7-4D81-A764-6EFA1311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 de exercícios em ficheiros na </a:t>
            </a:r>
            <a:r>
              <a:rPr lang="pt-PT" dirty="0" err="1"/>
              <a:t>cloud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1C4888-161F-43F1-9255-83EE8941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75307D-700B-42CC-8F99-85CA3BAB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5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689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10B33-72CE-498E-B689-82BD778C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Ordenar os resultados por importancia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26A3F-6501-4C31-A3F3-B093EEB4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estamos a fazer uma pesquisa faz sentido, depois desta ser feita, de ordenar os resultados. No nosso caso a ordem sera feita pela importancia dos exercicios. </a:t>
            </a:r>
          </a:p>
          <a:p>
            <a:pPr algn="r"/>
            <a:r>
              <a:rPr lang="pt-PT" dirty="0"/>
              <a:t>Para o nosso trabalho a importancia dos resultados será feita atravez do numero de ocorrencias em fichas de anos passados.</a:t>
            </a:r>
          </a:p>
          <a:p>
            <a:endParaRPr lang="pt-PT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46FF07-AD4D-47FB-B31F-42688320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37243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elha de Losangos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0_TF03031015" id="{88C9A19D-367D-4840-A600-F3213E1EA628}" vid="{3A6C2EBB-0540-4E88-8915-377C3336A8A6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977</TotalTime>
  <Words>387</Words>
  <Application>Microsoft Office PowerPoint</Application>
  <PresentationFormat>Widescreen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Grelha de Losangos 16x9</vt:lpstr>
      <vt:lpstr>Licenciatura em Engenharia informática e Multimédia   Python exercise search</vt:lpstr>
      <vt:lpstr>Caracterização geral do projeto</vt:lpstr>
      <vt:lpstr>Conversão de ficheiros para texto</vt:lpstr>
      <vt:lpstr>Pesquisa de exercícios em ficheiros local</vt:lpstr>
      <vt:lpstr>Pesquisa de exercícios em ficheiros na cloud</vt:lpstr>
      <vt:lpstr>Ordenar os resultados por importancia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de Título</dc:title>
  <dc:creator>tiago santos</dc:creator>
  <cp:lastModifiedBy>Miguel N</cp:lastModifiedBy>
  <cp:revision>32</cp:revision>
  <dcterms:created xsi:type="dcterms:W3CDTF">2020-03-23T18:15:55Z</dcterms:created>
  <dcterms:modified xsi:type="dcterms:W3CDTF">2020-05-26T09:25:03Z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