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5" r:id="rId1"/>
  </p:sldMasterIdLst>
  <p:notesMasterIdLst>
    <p:notesMasterId r:id="rId39"/>
  </p:notesMasterIdLst>
  <p:sldIdLst>
    <p:sldId id="256" r:id="rId2"/>
    <p:sldId id="257" r:id="rId3"/>
    <p:sldId id="258" r:id="rId4"/>
    <p:sldId id="259" r:id="rId5"/>
    <p:sldId id="261" r:id="rId6"/>
    <p:sldId id="260" r:id="rId7"/>
    <p:sldId id="262" r:id="rId8"/>
    <p:sldId id="263" r:id="rId9"/>
    <p:sldId id="264" r:id="rId10"/>
    <p:sldId id="265" r:id="rId11"/>
    <p:sldId id="283" r:id="rId12"/>
    <p:sldId id="279" r:id="rId13"/>
    <p:sldId id="280" r:id="rId14"/>
    <p:sldId id="281" r:id="rId15"/>
    <p:sldId id="282" r:id="rId16"/>
    <p:sldId id="266" r:id="rId17"/>
    <p:sldId id="267" r:id="rId18"/>
    <p:sldId id="268" r:id="rId19"/>
    <p:sldId id="269" r:id="rId20"/>
    <p:sldId id="270" r:id="rId21"/>
    <p:sldId id="271" r:id="rId22"/>
    <p:sldId id="273" r:id="rId23"/>
    <p:sldId id="274" r:id="rId24"/>
    <p:sldId id="275" r:id="rId25"/>
    <p:sldId id="276" r:id="rId26"/>
    <p:sldId id="277" r:id="rId27"/>
    <p:sldId id="278" r:id="rId28"/>
    <p:sldId id="284" r:id="rId29"/>
    <p:sldId id="285" r:id="rId30"/>
    <p:sldId id="286" r:id="rId31"/>
    <p:sldId id="287" r:id="rId32"/>
    <p:sldId id="288" r:id="rId33"/>
    <p:sldId id="289" r:id="rId34"/>
    <p:sldId id="290" r:id="rId35"/>
    <p:sldId id="291" r:id="rId36"/>
    <p:sldId id="292" r:id="rId37"/>
    <p:sldId id="293"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892" autoAdjust="0"/>
  </p:normalViewPr>
  <p:slideViewPr>
    <p:cSldViewPr snapToGrid="0">
      <p:cViewPr varScale="1">
        <p:scale>
          <a:sx n="80" d="100"/>
          <a:sy n="80" d="100"/>
        </p:scale>
        <p:origin x="782" y="67"/>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BB5FB-E5B9-40DB-AC1C-E75D50B4BB59}" type="datetimeFigureOut">
              <a:rPr lang="en-NZ" smtClean="0"/>
              <a:t>18/09/2019</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14D7FF-2978-4EAC-B3DA-0C276D8D2096}" type="slidenum">
              <a:rPr lang="en-NZ" smtClean="0"/>
              <a:t>‹#›</a:t>
            </a:fld>
            <a:endParaRPr lang="en-NZ"/>
          </a:p>
        </p:txBody>
      </p:sp>
    </p:spTree>
    <p:extLst>
      <p:ext uri="{BB962C8B-B14F-4D97-AF65-F5344CB8AC3E}">
        <p14:creationId xmlns:p14="http://schemas.microsoft.com/office/powerpoint/2010/main" val="1180911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Please find the original file on the assignment1_final folder</a:t>
            </a:r>
            <a:endParaRPr lang="en-NZ" dirty="0"/>
          </a:p>
        </p:txBody>
      </p:sp>
      <p:sp>
        <p:nvSpPr>
          <p:cNvPr id="4" name="Slide Number Placeholder 3"/>
          <p:cNvSpPr>
            <a:spLocks noGrp="1"/>
          </p:cNvSpPr>
          <p:nvPr>
            <p:ph type="sldNum" sz="quarter" idx="10"/>
          </p:nvPr>
        </p:nvSpPr>
        <p:spPr/>
        <p:txBody>
          <a:bodyPr/>
          <a:lstStyle/>
          <a:p>
            <a:fld id="{BD14D7FF-2978-4EAC-B3DA-0C276D8D2096}" type="slidenum">
              <a:rPr lang="en-NZ" smtClean="0"/>
              <a:t>4</a:t>
            </a:fld>
            <a:endParaRPr lang="en-NZ"/>
          </a:p>
        </p:txBody>
      </p:sp>
    </p:spTree>
    <p:extLst>
      <p:ext uri="{BB962C8B-B14F-4D97-AF65-F5344CB8AC3E}">
        <p14:creationId xmlns:p14="http://schemas.microsoft.com/office/powerpoint/2010/main" val="3919273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All the explanation is done</a:t>
            </a:r>
            <a:r>
              <a:rPr lang="en-NZ" baseline="0" dirty="0" smtClean="0"/>
              <a:t> by writing as a comment inside the code .</a:t>
            </a:r>
            <a:endParaRPr lang="en-NZ" dirty="0" smtClean="0"/>
          </a:p>
          <a:p>
            <a:endParaRPr lang="en-NZ" dirty="0"/>
          </a:p>
        </p:txBody>
      </p:sp>
      <p:sp>
        <p:nvSpPr>
          <p:cNvPr id="4" name="Slide Number Placeholder 3"/>
          <p:cNvSpPr>
            <a:spLocks noGrp="1"/>
          </p:cNvSpPr>
          <p:nvPr>
            <p:ph type="sldNum" sz="quarter" idx="10"/>
          </p:nvPr>
        </p:nvSpPr>
        <p:spPr/>
        <p:txBody>
          <a:bodyPr/>
          <a:lstStyle/>
          <a:p>
            <a:fld id="{BD14D7FF-2978-4EAC-B3DA-0C276D8D2096}" type="slidenum">
              <a:rPr lang="en-NZ" smtClean="0"/>
              <a:t>18</a:t>
            </a:fld>
            <a:endParaRPr lang="en-NZ"/>
          </a:p>
        </p:txBody>
      </p:sp>
    </p:spTree>
    <p:extLst>
      <p:ext uri="{BB962C8B-B14F-4D97-AF65-F5344CB8AC3E}">
        <p14:creationId xmlns:p14="http://schemas.microsoft.com/office/powerpoint/2010/main" val="2547584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All the explanation is done</a:t>
            </a:r>
            <a:r>
              <a:rPr lang="en-NZ" baseline="0" dirty="0" smtClean="0"/>
              <a:t> by writing as a comment inside the code .</a:t>
            </a:r>
            <a:endParaRPr lang="en-NZ" dirty="0" smtClean="0"/>
          </a:p>
          <a:p>
            <a:endParaRPr lang="en-NZ" dirty="0"/>
          </a:p>
        </p:txBody>
      </p:sp>
      <p:sp>
        <p:nvSpPr>
          <p:cNvPr id="4" name="Slide Number Placeholder 3"/>
          <p:cNvSpPr>
            <a:spLocks noGrp="1"/>
          </p:cNvSpPr>
          <p:nvPr>
            <p:ph type="sldNum" sz="quarter" idx="10"/>
          </p:nvPr>
        </p:nvSpPr>
        <p:spPr/>
        <p:txBody>
          <a:bodyPr/>
          <a:lstStyle/>
          <a:p>
            <a:fld id="{BD14D7FF-2978-4EAC-B3DA-0C276D8D2096}" type="slidenum">
              <a:rPr lang="en-NZ" smtClean="0"/>
              <a:t>19</a:t>
            </a:fld>
            <a:endParaRPr lang="en-NZ"/>
          </a:p>
        </p:txBody>
      </p:sp>
    </p:spTree>
    <p:extLst>
      <p:ext uri="{BB962C8B-B14F-4D97-AF65-F5344CB8AC3E}">
        <p14:creationId xmlns:p14="http://schemas.microsoft.com/office/powerpoint/2010/main" val="1577464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All the explanation is done</a:t>
            </a:r>
            <a:r>
              <a:rPr lang="en-NZ" baseline="0" dirty="0" smtClean="0"/>
              <a:t> by writing as a comment inside the code .</a:t>
            </a:r>
            <a:endParaRPr lang="en-NZ" dirty="0" smtClean="0"/>
          </a:p>
          <a:p>
            <a:endParaRPr lang="en-NZ" dirty="0"/>
          </a:p>
        </p:txBody>
      </p:sp>
      <p:sp>
        <p:nvSpPr>
          <p:cNvPr id="4" name="Slide Number Placeholder 3"/>
          <p:cNvSpPr>
            <a:spLocks noGrp="1"/>
          </p:cNvSpPr>
          <p:nvPr>
            <p:ph type="sldNum" sz="quarter" idx="10"/>
          </p:nvPr>
        </p:nvSpPr>
        <p:spPr/>
        <p:txBody>
          <a:bodyPr/>
          <a:lstStyle/>
          <a:p>
            <a:fld id="{BD14D7FF-2978-4EAC-B3DA-0C276D8D2096}" type="slidenum">
              <a:rPr lang="en-NZ" smtClean="0"/>
              <a:t>20</a:t>
            </a:fld>
            <a:endParaRPr lang="en-NZ"/>
          </a:p>
        </p:txBody>
      </p:sp>
    </p:spTree>
    <p:extLst>
      <p:ext uri="{BB962C8B-B14F-4D97-AF65-F5344CB8AC3E}">
        <p14:creationId xmlns:p14="http://schemas.microsoft.com/office/powerpoint/2010/main" val="807694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All the explanation is done</a:t>
            </a:r>
            <a:r>
              <a:rPr lang="en-NZ" baseline="0" dirty="0" smtClean="0"/>
              <a:t> by writing as a comment inside the code .</a:t>
            </a:r>
            <a:endParaRPr lang="en-NZ" dirty="0" smtClean="0"/>
          </a:p>
          <a:p>
            <a:endParaRPr lang="en-NZ" dirty="0"/>
          </a:p>
        </p:txBody>
      </p:sp>
      <p:sp>
        <p:nvSpPr>
          <p:cNvPr id="4" name="Slide Number Placeholder 3"/>
          <p:cNvSpPr>
            <a:spLocks noGrp="1"/>
          </p:cNvSpPr>
          <p:nvPr>
            <p:ph type="sldNum" sz="quarter" idx="10"/>
          </p:nvPr>
        </p:nvSpPr>
        <p:spPr/>
        <p:txBody>
          <a:bodyPr/>
          <a:lstStyle/>
          <a:p>
            <a:fld id="{BD14D7FF-2978-4EAC-B3DA-0C276D8D2096}" type="slidenum">
              <a:rPr lang="en-NZ" smtClean="0"/>
              <a:t>21</a:t>
            </a:fld>
            <a:endParaRPr lang="en-NZ"/>
          </a:p>
        </p:txBody>
      </p:sp>
    </p:spTree>
    <p:extLst>
      <p:ext uri="{BB962C8B-B14F-4D97-AF65-F5344CB8AC3E}">
        <p14:creationId xmlns:p14="http://schemas.microsoft.com/office/powerpoint/2010/main" val="3251257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All the explanation is done</a:t>
            </a:r>
            <a:r>
              <a:rPr lang="en-NZ" baseline="0" dirty="0" smtClean="0"/>
              <a:t> by writing as a comment inside the code .</a:t>
            </a:r>
            <a:endParaRPr lang="en-NZ" dirty="0" smtClean="0"/>
          </a:p>
          <a:p>
            <a:endParaRPr lang="en-NZ" dirty="0"/>
          </a:p>
        </p:txBody>
      </p:sp>
      <p:sp>
        <p:nvSpPr>
          <p:cNvPr id="4" name="Slide Number Placeholder 3"/>
          <p:cNvSpPr>
            <a:spLocks noGrp="1"/>
          </p:cNvSpPr>
          <p:nvPr>
            <p:ph type="sldNum" sz="quarter" idx="10"/>
          </p:nvPr>
        </p:nvSpPr>
        <p:spPr/>
        <p:txBody>
          <a:bodyPr/>
          <a:lstStyle/>
          <a:p>
            <a:fld id="{BD14D7FF-2978-4EAC-B3DA-0C276D8D2096}" type="slidenum">
              <a:rPr lang="en-NZ" smtClean="0"/>
              <a:t>22</a:t>
            </a:fld>
            <a:endParaRPr lang="en-NZ"/>
          </a:p>
        </p:txBody>
      </p:sp>
    </p:spTree>
    <p:extLst>
      <p:ext uri="{BB962C8B-B14F-4D97-AF65-F5344CB8AC3E}">
        <p14:creationId xmlns:p14="http://schemas.microsoft.com/office/powerpoint/2010/main" val="1868907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All the explanation is done</a:t>
            </a:r>
            <a:r>
              <a:rPr lang="en-NZ" baseline="0" dirty="0" smtClean="0"/>
              <a:t> by writing as a comment inside the code .</a:t>
            </a:r>
            <a:endParaRPr lang="en-NZ" dirty="0" smtClean="0"/>
          </a:p>
          <a:p>
            <a:endParaRPr lang="en-NZ" dirty="0"/>
          </a:p>
        </p:txBody>
      </p:sp>
      <p:sp>
        <p:nvSpPr>
          <p:cNvPr id="4" name="Slide Number Placeholder 3"/>
          <p:cNvSpPr>
            <a:spLocks noGrp="1"/>
          </p:cNvSpPr>
          <p:nvPr>
            <p:ph type="sldNum" sz="quarter" idx="10"/>
          </p:nvPr>
        </p:nvSpPr>
        <p:spPr/>
        <p:txBody>
          <a:bodyPr/>
          <a:lstStyle/>
          <a:p>
            <a:fld id="{BD14D7FF-2978-4EAC-B3DA-0C276D8D2096}" type="slidenum">
              <a:rPr lang="en-NZ" smtClean="0"/>
              <a:t>24</a:t>
            </a:fld>
            <a:endParaRPr lang="en-NZ"/>
          </a:p>
        </p:txBody>
      </p:sp>
    </p:spTree>
    <p:extLst>
      <p:ext uri="{BB962C8B-B14F-4D97-AF65-F5344CB8AC3E}">
        <p14:creationId xmlns:p14="http://schemas.microsoft.com/office/powerpoint/2010/main" val="2547933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All the explanation is done</a:t>
            </a:r>
            <a:r>
              <a:rPr lang="en-NZ" baseline="0" dirty="0" smtClean="0"/>
              <a:t> by writing as a comment inside the code .</a:t>
            </a:r>
            <a:endParaRPr lang="en-NZ" dirty="0" smtClean="0"/>
          </a:p>
          <a:p>
            <a:endParaRPr lang="en-NZ" dirty="0"/>
          </a:p>
        </p:txBody>
      </p:sp>
      <p:sp>
        <p:nvSpPr>
          <p:cNvPr id="4" name="Slide Number Placeholder 3"/>
          <p:cNvSpPr>
            <a:spLocks noGrp="1"/>
          </p:cNvSpPr>
          <p:nvPr>
            <p:ph type="sldNum" sz="quarter" idx="10"/>
          </p:nvPr>
        </p:nvSpPr>
        <p:spPr/>
        <p:txBody>
          <a:bodyPr/>
          <a:lstStyle/>
          <a:p>
            <a:fld id="{BD14D7FF-2978-4EAC-B3DA-0C276D8D2096}" type="slidenum">
              <a:rPr lang="en-NZ" smtClean="0"/>
              <a:t>25</a:t>
            </a:fld>
            <a:endParaRPr lang="en-NZ"/>
          </a:p>
        </p:txBody>
      </p:sp>
    </p:spTree>
    <p:extLst>
      <p:ext uri="{BB962C8B-B14F-4D97-AF65-F5344CB8AC3E}">
        <p14:creationId xmlns:p14="http://schemas.microsoft.com/office/powerpoint/2010/main" val="447775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All the explanation is done</a:t>
            </a:r>
            <a:r>
              <a:rPr lang="en-NZ" baseline="0" dirty="0" smtClean="0"/>
              <a:t> by writing as a comment inside the code .</a:t>
            </a:r>
            <a:endParaRPr lang="en-NZ" dirty="0" smtClean="0"/>
          </a:p>
          <a:p>
            <a:endParaRPr lang="en-NZ" dirty="0"/>
          </a:p>
        </p:txBody>
      </p:sp>
      <p:sp>
        <p:nvSpPr>
          <p:cNvPr id="4" name="Slide Number Placeholder 3"/>
          <p:cNvSpPr>
            <a:spLocks noGrp="1"/>
          </p:cNvSpPr>
          <p:nvPr>
            <p:ph type="sldNum" sz="quarter" idx="10"/>
          </p:nvPr>
        </p:nvSpPr>
        <p:spPr/>
        <p:txBody>
          <a:bodyPr/>
          <a:lstStyle/>
          <a:p>
            <a:fld id="{BD14D7FF-2978-4EAC-B3DA-0C276D8D2096}" type="slidenum">
              <a:rPr lang="en-NZ" smtClean="0"/>
              <a:t>26</a:t>
            </a:fld>
            <a:endParaRPr lang="en-NZ"/>
          </a:p>
        </p:txBody>
      </p:sp>
    </p:spTree>
    <p:extLst>
      <p:ext uri="{BB962C8B-B14F-4D97-AF65-F5344CB8AC3E}">
        <p14:creationId xmlns:p14="http://schemas.microsoft.com/office/powerpoint/2010/main" val="2320336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All the explanation is done</a:t>
            </a:r>
            <a:r>
              <a:rPr lang="en-NZ" baseline="0" dirty="0" smtClean="0"/>
              <a:t> by writing as a comment inside the code .</a:t>
            </a:r>
            <a:endParaRPr lang="en-NZ" dirty="0" smtClean="0"/>
          </a:p>
          <a:p>
            <a:endParaRPr lang="en-NZ" dirty="0"/>
          </a:p>
        </p:txBody>
      </p:sp>
      <p:sp>
        <p:nvSpPr>
          <p:cNvPr id="4" name="Slide Number Placeholder 3"/>
          <p:cNvSpPr>
            <a:spLocks noGrp="1"/>
          </p:cNvSpPr>
          <p:nvPr>
            <p:ph type="sldNum" sz="quarter" idx="10"/>
          </p:nvPr>
        </p:nvSpPr>
        <p:spPr/>
        <p:txBody>
          <a:bodyPr/>
          <a:lstStyle/>
          <a:p>
            <a:fld id="{BD14D7FF-2978-4EAC-B3DA-0C276D8D2096}" type="slidenum">
              <a:rPr lang="en-NZ" smtClean="0"/>
              <a:t>27</a:t>
            </a:fld>
            <a:endParaRPr lang="en-NZ"/>
          </a:p>
        </p:txBody>
      </p:sp>
    </p:spTree>
    <p:extLst>
      <p:ext uri="{BB962C8B-B14F-4D97-AF65-F5344CB8AC3E}">
        <p14:creationId xmlns:p14="http://schemas.microsoft.com/office/powerpoint/2010/main" val="22224579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All the explanation is done</a:t>
            </a:r>
            <a:r>
              <a:rPr lang="en-NZ" baseline="0" dirty="0" smtClean="0"/>
              <a:t> by writing as a comment inside the code .</a:t>
            </a:r>
            <a:endParaRPr lang="en-NZ" dirty="0" smtClean="0"/>
          </a:p>
          <a:p>
            <a:endParaRPr lang="en-NZ" dirty="0"/>
          </a:p>
        </p:txBody>
      </p:sp>
      <p:sp>
        <p:nvSpPr>
          <p:cNvPr id="4" name="Slide Number Placeholder 3"/>
          <p:cNvSpPr>
            <a:spLocks noGrp="1"/>
          </p:cNvSpPr>
          <p:nvPr>
            <p:ph type="sldNum" sz="quarter" idx="10"/>
          </p:nvPr>
        </p:nvSpPr>
        <p:spPr/>
        <p:txBody>
          <a:bodyPr/>
          <a:lstStyle/>
          <a:p>
            <a:fld id="{BD14D7FF-2978-4EAC-B3DA-0C276D8D2096}" type="slidenum">
              <a:rPr lang="en-NZ" smtClean="0"/>
              <a:t>28</a:t>
            </a:fld>
            <a:endParaRPr lang="en-NZ"/>
          </a:p>
        </p:txBody>
      </p:sp>
    </p:spTree>
    <p:extLst>
      <p:ext uri="{BB962C8B-B14F-4D97-AF65-F5344CB8AC3E}">
        <p14:creationId xmlns:p14="http://schemas.microsoft.com/office/powerpoint/2010/main" val="2378941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Please find the original file on the assignment1_final folder</a:t>
            </a:r>
            <a:endParaRPr lang="en-NZ" dirty="0"/>
          </a:p>
        </p:txBody>
      </p:sp>
      <p:sp>
        <p:nvSpPr>
          <p:cNvPr id="4" name="Slide Number Placeholder 3"/>
          <p:cNvSpPr>
            <a:spLocks noGrp="1"/>
          </p:cNvSpPr>
          <p:nvPr>
            <p:ph type="sldNum" sz="quarter" idx="10"/>
          </p:nvPr>
        </p:nvSpPr>
        <p:spPr/>
        <p:txBody>
          <a:bodyPr/>
          <a:lstStyle/>
          <a:p>
            <a:fld id="{BD14D7FF-2978-4EAC-B3DA-0C276D8D2096}" type="slidenum">
              <a:rPr lang="en-NZ" smtClean="0"/>
              <a:t>5</a:t>
            </a:fld>
            <a:endParaRPr lang="en-NZ"/>
          </a:p>
        </p:txBody>
      </p:sp>
    </p:spTree>
    <p:extLst>
      <p:ext uri="{BB962C8B-B14F-4D97-AF65-F5344CB8AC3E}">
        <p14:creationId xmlns:p14="http://schemas.microsoft.com/office/powerpoint/2010/main" val="2346905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All the explanation is done</a:t>
            </a:r>
            <a:r>
              <a:rPr lang="en-NZ" baseline="0" dirty="0" smtClean="0"/>
              <a:t> by writing as a comment inside the code .</a:t>
            </a:r>
            <a:endParaRPr lang="en-NZ" dirty="0" smtClean="0"/>
          </a:p>
          <a:p>
            <a:endParaRPr lang="en-NZ" dirty="0"/>
          </a:p>
        </p:txBody>
      </p:sp>
      <p:sp>
        <p:nvSpPr>
          <p:cNvPr id="4" name="Slide Number Placeholder 3"/>
          <p:cNvSpPr>
            <a:spLocks noGrp="1"/>
          </p:cNvSpPr>
          <p:nvPr>
            <p:ph type="sldNum" sz="quarter" idx="10"/>
          </p:nvPr>
        </p:nvSpPr>
        <p:spPr/>
        <p:txBody>
          <a:bodyPr/>
          <a:lstStyle/>
          <a:p>
            <a:fld id="{BD14D7FF-2978-4EAC-B3DA-0C276D8D2096}" type="slidenum">
              <a:rPr lang="en-NZ" smtClean="0"/>
              <a:t>29</a:t>
            </a:fld>
            <a:endParaRPr lang="en-NZ"/>
          </a:p>
        </p:txBody>
      </p:sp>
    </p:spTree>
    <p:extLst>
      <p:ext uri="{BB962C8B-B14F-4D97-AF65-F5344CB8AC3E}">
        <p14:creationId xmlns:p14="http://schemas.microsoft.com/office/powerpoint/2010/main" val="25874931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All the explanation is done</a:t>
            </a:r>
            <a:r>
              <a:rPr lang="en-NZ" baseline="0" dirty="0" smtClean="0"/>
              <a:t> by writing as a comment inside the code .</a:t>
            </a:r>
            <a:endParaRPr lang="en-NZ" dirty="0" smtClean="0"/>
          </a:p>
          <a:p>
            <a:endParaRPr lang="en-NZ" dirty="0"/>
          </a:p>
        </p:txBody>
      </p:sp>
      <p:sp>
        <p:nvSpPr>
          <p:cNvPr id="4" name="Slide Number Placeholder 3"/>
          <p:cNvSpPr>
            <a:spLocks noGrp="1"/>
          </p:cNvSpPr>
          <p:nvPr>
            <p:ph type="sldNum" sz="quarter" idx="10"/>
          </p:nvPr>
        </p:nvSpPr>
        <p:spPr/>
        <p:txBody>
          <a:bodyPr/>
          <a:lstStyle/>
          <a:p>
            <a:fld id="{BD14D7FF-2978-4EAC-B3DA-0C276D8D2096}" type="slidenum">
              <a:rPr lang="en-NZ" smtClean="0"/>
              <a:t>30</a:t>
            </a:fld>
            <a:endParaRPr lang="en-NZ"/>
          </a:p>
        </p:txBody>
      </p:sp>
    </p:spTree>
    <p:extLst>
      <p:ext uri="{BB962C8B-B14F-4D97-AF65-F5344CB8AC3E}">
        <p14:creationId xmlns:p14="http://schemas.microsoft.com/office/powerpoint/2010/main" val="21423225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All the explanation is done</a:t>
            </a:r>
            <a:r>
              <a:rPr lang="en-NZ" baseline="0" dirty="0" smtClean="0"/>
              <a:t> by writing as a comment inside the code .</a:t>
            </a:r>
            <a:endParaRPr lang="en-NZ" dirty="0" smtClean="0"/>
          </a:p>
          <a:p>
            <a:endParaRPr lang="en-NZ" dirty="0"/>
          </a:p>
        </p:txBody>
      </p:sp>
      <p:sp>
        <p:nvSpPr>
          <p:cNvPr id="4" name="Slide Number Placeholder 3"/>
          <p:cNvSpPr>
            <a:spLocks noGrp="1"/>
          </p:cNvSpPr>
          <p:nvPr>
            <p:ph type="sldNum" sz="quarter" idx="10"/>
          </p:nvPr>
        </p:nvSpPr>
        <p:spPr/>
        <p:txBody>
          <a:bodyPr/>
          <a:lstStyle/>
          <a:p>
            <a:fld id="{BD14D7FF-2978-4EAC-B3DA-0C276D8D2096}" type="slidenum">
              <a:rPr lang="en-NZ" smtClean="0"/>
              <a:t>31</a:t>
            </a:fld>
            <a:endParaRPr lang="en-NZ"/>
          </a:p>
        </p:txBody>
      </p:sp>
    </p:spTree>
    <p:extLst>
      <p:ext uri="{BB962C8B-B14F-4D97-AF65-F5344CB8AC3E}">
        <p14:creationId xmlns:p14="http://schemas.microsoft.com/office/powerpoint/2010/main" val="3896231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All the explanation is done</a:t>
            </a:r>
            <a:r>
              <a:rPr lang="en-NZ" baseline="0" dirty="0" smtClean="0"/>
              <a:t> by writing as a comment inside the code .</a:t>
            </a:r>
            <a:endParaRPr lang="en-NZ" dirty="0" smtClean="0"/>
          </a:p>
          <a:p>
            <a:endParaRPr lang="en-NZ" dirty="0"/>
          </a:p>
        </p:txBody>
      </p:sp>
      <p:sp>
        <p:nvSpPr>
          <p:cNvPr id="4" name="Slide Number Placeholder 3"/>
          <p:cNvSpPr>
            <a:spLocks noGrp="1"/>
          </p:cNvSpPr>
          <p:nvPr>
            <p:ph type="sldNum" sz="quarter" idx="10"/>
          </p:nvPr>
        </p:nvSpPr>
        <p:spPr/>
        <p:txBody>
          <a:bodyPr/>
          <a:lstStyle/>
          <a:p>
            <a:fld id="{BD14D7FF-2978-4EAC-B3DA-0C276D8D2096}" type="slidenum">
              <a:rPr lang="en-NZ" smtClean="0"/>
              <a:t>32</a:t>
            </a:fld>
            <a:endParaRPr lang="en-NZ"/>
          </a:p>
        </p:txBody>
      </p:sp>
    </p:spTree>
    <p:extLst>
      <p:ext uri="{BB962C8B-B14F-4D97-AF65-F5344CB8AC3E}">
        <p14:creationId xmlns:p14="http://schemas.microsoft.com/office/powerpoint/2010/main" val="42262977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All the explanation is done</a:t>
            </a:r>
            <a:r>
              <a:rPr lang="en-NZ" baseline="0" dirty="0" smtClean="0"/>
              <a:t> by writing as a comment inside the code .</a:t>
            </a:r>
            <a:endParaRPr lang="en-NZ" dirty="0" smtClean="0"/>
          </a:p>
          <a:p>
            <a:endParaRPr lang="en-NZ" dirty="0"/>
          </a:p>
        </p:txBody>
      </p:sp>
      <p:sp>
        <p:nvSpPr>
          <p:cNvPr id="4" name="Slide Number Placeholder 3"/>
          <p:cNvSpPr>
            <a:spLocks noGrp="1"/>
          </p:cNvSpPr>
          <p:nvPr>
            <p:ph type="sldNum" sz="quarter" idx="10"/>
          </p:nvPr>
        </p:nvSpPr>
        <p:spPr/>
        <p:txBody>
          <a:bodyPr/>
          <a:lstStyle/>
          <a:p>
            <a:fld id="{BD14D7FF-2978-4EAC-B3DA-0C276D8D2096}" type="slidenum">
              <a:rPr lang="en-NZ" smtClean="0"/>
              <a:t>33</a:t>
            </a:fld>
            <a:endParaRPr lang="en-NZ"/>
          </a:p>
        </p:txBody>
      </p:sp>
    </p:spTree>
    <p:extLst>
      <p:ext uri="{BB962C8B-B14F-4D97-AF65-F5344CB8AC3E}">
        <p14:creationId xmlns:p14="http://schemas.microsoft.com/office/powerpoint/2010/main" val="42167748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All the explanation is done</a:t>
            </a:r>
            <a:r>
              <a:rPr lang="en-NZ" baseline="0" dirty="0" smtClean="0"/>
              <a:t> by writing as a comment inside the code .</a:t>
            </a:r>
            <a:endParaRPr lang="en-NZ" dirty="0" smtClean="0"/>
          </a:p>
          <a:p>
            <a:endParaRPr lang="en-NZ" dirty="0"/>
          </a:p>
        </p:txBody>
      </p:sp>
      <p:sp>
        <p:nvSpPr>
          <p:cNvPr id="4" name="Slide Number Placeholder 3"/>
          <p:cNvSpPr>
            <a:spLocks noGrp="1"/>
          </p:cNvSpPr>
          <p:nvPr>
            <p:ph type="sldNum" sz="quarter" idx="10"/>
          </p:nvPr>
        </p:nvSpPr>
        <p:spPr/>
        <p:txBody>
          <a:bodyPr/>
          <a:lstStyle/>
          <a:p>
            <a:fld id="{BD14D7FF-2978-4EAC-B3DA-0C276D8D2096}" type="slidenum">
              <a:rPr lang="en-NZ" smtClean="0"/>
              <a:t>34</a:t>
            </a:fld>
            <a:endParaRPr lang="en-NZ"/>
          </a:p>
        </p:txBody>
      </p:sp>
    </p:spTree>
    <p:extLst>
      <p:ext uri="{BB962C8B-B14F-4D97-AF65-F5344CB8AC3E}">
        <p14:creationId xmlns:p14="http://schemas.microsoft.com/office/powerpoint/2010/main" val="33080300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All the explanation is done</a:t>
            </a:r>
            <a:r>
              <a:rPr lang="en-NZ" baseline="0" dirty="0" smtClean="0"/>
              <a:t> by writing as a comment inside the code .</a:t>
            </a:r>
            <a:endParaRPr lang="en-NZ" dirty="0" smtClean="0"/>
          </a:p>
          <a:p>
            <a:endParaRPr lang="en-NZ" dirty="0"/>
          </a:p>
        </p:txBody>
      </p:sp>
      <p:sp>
        <p:nvSpPr>
          <p:cNvPr id="4" name="Slide Number Placeholder 3"/>
          <p:cNvSpPr>
            <a:spLocks noGrp="1"/>
          </p:cNvSpPr>
          <p:nvPr>
            <p:ph type="sldNum" sz="quarter" idx="10"/>
          </p:nvPr>
        </p:nvSpPr>
        <p:spPr/>
        <p:txBody>
          <a:bodyPr/>
          <a:lstStyle/>
          <a:p>
            <a:fld id="{BD14D7FF-2978-4EAC-B3DA-0C276D8D2096}" type="slidenum">
              <a:rPr lang="en-NZ" smtClean="0"/>
              <a:t>35</a:t>
            </a:fld>
            <a:endParaRPr lang="en-NZ"/>
          </a:p>
        </p:txBody>
      </p:sp>
    </p:spTree>
    <p:extLst>
      <p:ext uri="{BB962C8B-B14F-4D97-AF65-F5344CB8AC3E}">
        <p14:creationId xmlns:p14="http://schemas.microsoft.com/office/powerpoint/2010/main" val="31887231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All the explanation is done</a:t>
            </a:r>
            <a:r>
              <a:rPr lang="en-NZ" baseline="0" dirty="0" smtClean="0"/>
              <a:t> by writing as a comment inside the code .</a:t>
            </a:r>
            <a:endParaRPr lang="en-NZ" dirty="0" smtClean="0"/>
          </a:p>
          <a:p>
            <a:endParaRPr lang="en-NZ" dirty="0"/>
          </a:p>
        </p:txBody>
      </p:sp>
      <p:sp>
        <p:nvSpPr>
          <p:cNvPr id="4" name="Slide Number Placeholder 3"/>
          <p:cNvSpPr>
            <a:spLocks noGrp="1"/>
          </p:cNvSpPr>
          <p:nvPr>
            <p:ph type="sldNum" sz="quarter" idx="10"/>
          </p:nvPr>
        </p:nvSpPr>
        <p:spPr/>
        <p:txBody>
          <a:bodyPr/>
          <a:lstStyle/>
          <a:p>
            <a:fld id="{BD14D7FF-2978-4EAC-B3DA-0C276D8D2096}" type="slidenum">
              <a:rPr lang="en-NZ" smtClean="0"/>
              <a:t>36</a:t>
            </a:fld>
            <a:endParaRPr lang="en-NZ"/>
          </a:p>
        </p:txBody>
      </p:sp>
    </p:spTree>
    <p:extLst>
      <p:ext uri="{BB962C8B-B14F-4D97-AF65-F5344CB8AC3E}">
        <p14:creationId xmlns:p14="http://schemas.microsoft.com/office/powerpoint/2010/main" val="3775712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All the explanation is done</a:t>
            </a:r>
            <a:r>
              <a:rPr lang="en-NZ" baseline="0" dirty="0" smtClean="0"/>
              <a:t> by writing as a comment inside the code .</a:t>
            </a:r>
            <a:endParaRPr lang="en-NZ" dirty="0" smtClean="0"/>
          </a:p>
          <a:p>
            <a:endParaRPr lang="en-NZ" dirty="0"/>
          </a:p>
        </p:txBody>
      </p:sp>
      <p:sp>
        <p:nvSpPr>
          <p:cNvPr id="4" name="Slide Number Placeholder 3"/>
          <p:cNvSpPr>
            <a:spLocks noGrp="1"/>
          </p:cNvSpPr>
          <p:nvPr>
            <p:ph type="sldNum" sz="quarter" idx="10"/>
          </p:nvPr>
        </p:nvSpPr>
        <p:spPr/>
        <p:txBody>
          <a:bodyPr/>
          <a:lstStyle/>
          <a:p>
            <a:fld id="{BD14D7FF-2978-4EAC-B3DA-0C276D8D2096}" type="slidenum">
              <a:rPr lang="en-NZ" smtClean="0"/>
              <a:t>37</a:t>
            </a:fld>
            <a:endParaRPr lang="en-NZ"/>
          </a:p>
        </p:txBody>
      </p:sp>
    </p:spTree>
    <p:extLst>
      <p:ext uri="{BB962C8B-B14F-4D97-AF65-F5344CB8AC3E}">
        <p14:creationId xmlns:p14="http://schemas.microsoft.com/office/powerpoint/2010/main" val="1071493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Please find the original file on the assignment1_final folder</a:t>
            </a:r>
            <a:endParaRPr lang="en-NZ" dirty="0"/>
          </a:p>
        </p:txBody>
      </p:sp>
      <p:sp>
        <p:nvSpPr>
          <p:cNvPr id="4" name="Slide Number Placeholder 3"/>
          <p:cNvSpPr>
            <a:spLocks noGrp="1"/>
          </p:cNvSpPr>
          <p:nvPr>
            <p:ph type="sldNum" sz="quarter" idx="10"/>
          </p:nvPr>
        </p:nvSpPr>
        <p:spPr/>
        <p:txBody>
          <a:bodyPr/>
          <a:lstStyle/>
          <a:p>
            <a:fld id="{BD14D7FF-2978-4EAC-B3DA-0C276D8D2096}" type="slidenum">
              <a:rPr lang="en-NZ" smtClean="0"/>
              <a:t>6</a:t>
            </a:fld>
            <a:endParaRPr lang="en-NZ"/>
          </a:p>
        </p:txBody>
      </p:sp>
    </p:spTree>
    <p:extLst>
      <p:ext uri="{BB962C8B-B14F-4D97-AF65-F5344CB8AC3E}">
        <p14:creationId xmlns:p14="http://schemas.microsoft.com/office/powerpoint/2010/main" val="2281824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Please find the original file on the assignment1_final folder</a:t>
            </a:r>
            <a:endParaRPr lang="en-NZ" dirty="0"/>
          </a:p>
        </p:txBody>
      </p:sp>
      <p:sp>
        <p:nvSpPr>
          <p:cNvPr id="4" name="Slide Number Placeholder 3"/>
          <p:cNvSpPr>
            <a:spLocks noGrp="1"/>
          </p:cNvSpPr>
          <p:nvPr>
            <p:ph type="sldNum" sz="quarter" idx="10"/>
          </p:nvPr>
        </p:nvSpPr>
        <p:spPr/>
        <p:txBody>
          <a:bodyPr/>
          <a:lstStyle/>
          <a:p>
            <a:fld id="{BD14D7FF-2978-4EAC-B3DA-0C276D8D2096}" type="slidenum">
              <a:rPr lang="en-NZ" smtClean="0"/>
              <a:t>7</a:t>
            </a:fld>
            <a:endParaRPr lang="en-NZ"/>
          </a:p>
        </p:txBody>
      </p:sp>
    </p:spTree>
    <p:extLst>
      <p:ext uri="{BB962C8B-B14F-4D97-AF65-F5344CB8AC3E}">
        <p14:creationId xmlns:p14="http://schemas.microsoft.com/office/powerpoint/2010/main" val="2150753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Please find the original file on the assignment1_final folder</a:t>
            </a:r>
            <a:endParaRPr lang="en-NZ" dirty="0"/>
          </a:p>
        </p:txBody>
      </p:sp>
      <p:sp>
        <p:nvSpPr>
          <p:cNvPr id="4" name="Slide Number Placeholder 3"/>
          <p:cNvSpPr>
            <a:spLocks noGrp="1"/>
          </p:cNvSpPr>
          <p:nvPr>
            <p:ph type="sldNum" sz="quarter" idx="10"/>
          </p:nvPr>
        </p:nvSpPr>
        <p:spPr/>
        <p:txBody>
          <a:bodyPr/>
          <a:lstStyle/>
          <a:p>
            <a:fld id="{BD14D7FF-2978-4EAC-B3DA-0C276D8D2096}" type="slidenum">
              <a:rPr lang="en-NZ" smtClean="0"/>
              <a:t>8</a:t>
            </a:fld>
            <a:endParaRPr lang="en-NZ"/>
          </a:p>
        </p:txBody>
      </p:sp>
    </p:spTree>
    <p:extLst>
      <p:ext uri="{BB962C8B-B14F-4D97-AF65-F5344CB8AC3E}">
        <p14:creationId xmlns:p14="http://schemas.microsoft.com/office/powerpoint/2010/main" val="2141955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Please find the original file on the assignment1_final folder</a:t>
            </a:r>
            <a:endParaRPr lang="en-NZ" dirty="0"/>
          </a:p>
        </p:txBody>
      </p:sp>
      <p:sp>
        <p:nvSpPr>
          <p:cNvPr id="4" name="Slide Number Placeholder 3"/>
          <p:cNvSpPr>
            <a:spLocks noGrp="1"/>
          </p:cNvSpPr>
          <p:nvPr>
            <p:ph type="sldNum" sz="quarter" idx="10"/>
          </p:nvPr>
        </p:nvSpPr>
        <p:spPr/>
        <p:txBody>
          <a:bodyPr/>
          <a:lstStyle/>
          <a:p>
            <a:fld id="{BD14D7FF-2978-4EAC-B3DA-0C276D8D2096}" type="slidenum">
              <a:rPr lang="en-NZ" smtClean="0"/>
              <a:t>9</a:t>
            </a:fld>
            <a:endParaRPr lang="en-NZ"/>
          </a:p>
        </p:txBody>
      </p:sp>
    </p:spTree>
    <p:extLst>
      <p:ext uri="{BB962C8B-B14F-4D97-AF65-F5344CB8AC3E}">
        <p14:creationId xmlns:p14="http://schemas.microsoft.com/office/powerpoint/2010/main" val="2563966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Please find the original file on the assignment1_final folder</a:t>
            </a:r>
            <a:endParaRPr lang="en-NZ" dirty="0"/>
          </a:p>
        </p:txBody>
      </p:sp>
      <p:sp>
        <p:nvSpPr>
          <p:cNvPr id="4" name="Slide Number Placeholder 3"/>
          <p:cNvSpPr>
            <a:spLocks noGrp="1"/>
          </p:cNvSpPr>
          <p:nvPr>
            <p:ph type="sldNum" sz="quarter" idx="10"/>
          </p:nvPr>
        </p:nvSpPr>
        <p:spPr/>
        <p:txBody>
          <a:bodyPr/>
          <a:lstStyle/>
          <a:p>
            <a:fld id="{BD14D7FF-2978-4EAC-B3DA-0C276D8D2096}" type="slidenum">
              <a:rPr lang="en-NZ" smtClean="0"/>
              <a:t>10</a:t>
            </a:fld>
            <a:endParaRPr lang="en-NZ"/>
          </a:p>
        </p:txBody>
      </p:sp>
    </p:spTree>
    <p:extLst>
      <p:ext uri="{BB962C8B-B14F-4D97-AF65-F5344CB8AC3E}">
        <p14:creationId xmlns:p14="http://schemas.microsoft.com/office/powerpoint/2010/main" val="3947111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All the explanation is done</a:t>
            </a:r>
            <a:r>
              <a:rPr lang="en-NZ" baseline="0" dirty="0" smtClean="0"/>
              <a:t> by writing as a comment </a:t>
            </a:r>
            <a:r>
              <a:rPr lang="en-NZ" baseline="0" dirty="0" smtClean="0"/>
              <a:t>inside the code </a:t>
            </a:r>
            <a:r>
              <a:rPr lang="en-NZ" baseline="0" dirty="0" smtClean="0"/>
              <a:t>.</a:t>
            </a:r>
            <a:endParaRPr lang="en-NZ" dirty="0"/>
          </a:p>
        </p:txBody>
      </p:sp>
      <p:sp>
        <p:nvSpPr>
          <p:cNvPr id="4" name="Slide Number Placeholder 3"/>
          <p:cNvSpPr>
            <a:spLocks noGrp="1"/>
          </p:cNvSpPr>
          <p:nvPr>
            <p:ph type="sldNum" sz="quarter" idx="10"/>
          </p:nvPr>
        </p:nvSpPr>
        <p:spPr/>
        <p:txBody>
          <a:bodyPr/>
          <a:lstStyle/>
          <a:p>
            <a:fld id="{BD14D7FF-2978-4EAC-B3DA-0C276D8D2096}" type="slidenum">
              <a:rPr lang="en-NZ" smtClean="0"/>
              <a:t>16</a:t>
            </a:fld>
            <a:endParaRPr lang="en-NZ"/>
          </a:p>
        </p:txBody>
      </p:sp>
    </p:spTree>
    <p:extLst>
      <p:ext uri="{BB962C8B-B14F-4D97-AF65-F5344CB8AC3E}">
        <p14:creationId xmlns:p14="http://schemas.microsoft.com/office/powerpoint/2010/main" val="3196162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All the explanation is done</a:t>
            </a:r>
            <a:r>
              <a:rPr lang="en-NZ" baseline="0" dirty="0" smtClean="0"/>
              <a:t> by writing as a comment inside the code .</a:t>
            </a:r>
            <a:endParaRPr lang="en-NZ" dirty="0" smtClean="0"/>
          </a:p>
          <a:p>
            <a:endParaRPr lang="en-NZ" dirty="0"/>
          </a:p>
        </p:txBody>
      </p:sp>
      <p:sp>
        <p:nvSpPr>
          <p:cNvPr id="4" name="Slide Number Placeholder 3"/>
          <p:cNvSpPr>
            <a:spLocks noGrp="1"/>
          </p:cNvSpPr>
          <p:nvPr>
            <p:ph type="sldNum" sz="quarter" idx="10"/>
          </p:nvPr>
        </p:nvSpPr>
        <p:spPr/>
        <p:txBody>
          <a:bodyPr/>
          <a:lstStyle/>
          <a:p>
            <a:fld id="{BD14D7FF-2978-4EAC-B3DA-0C276D8D2096}" type="slidenum">
              <a:rPr lang="en-NZ" smtClean="0"/>
              <a:t>17</a:t>
            </a:fld>
            <a:endParaRPr lang="en-NZ"/>
          </a:p>
        </p:txBody>
      </p:sp>
    </p:spTree>
    <p:extLst>
      <p:ext uri="{BB962C8B-B14F-4D97-AF65-F5344CB8AC3E}">
        <p14:creationId xmlns:p14="http://schemas.microsoft.com/office/powerpoint/2010/main" val="3270750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B61BEF0D-F0BB-DE4B-95CE-6DB70DBA9567}" type="datetimeFigureOut">
              <a:rPr lang="en-US" smtClean="0"/>
              <a:pPr/>
              <a:t>9/18/2019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913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4878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77026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8679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59251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49269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10799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42899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43892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8385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4104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B61BEF0D-F0BB-DE4B-95CE-6DB70DBA9567}" type="datetimeFigureOut">
              <a:rPr lang="en-US" smtClean="0"/>
              <a:pPr/>
              <a:t>9/18/2019</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377652"/>
      </p:ext>
    </p:extLst>
  </p:cSld>
  <p:clrMap bg1="lt1" tx1="dk1" bg2="lt2" tx2="dk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 id="2147483922" r:id="rId7"/>
    <p:sldLayoutId id="2147483923" r:id="rId8"/>
    <p:sldLayoutId id="2147483924" r:id="rId9"/>
    <p:sldLayoutId id="2147483925" r:id="rId10"/>
    <p:sldLayoutId id="2147483926"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1956539"/>
          </a:xfrm>
        </p:spPr>
        <p:txBody>
          <a:bodyPr/>
          <a:lstStyle/>
          <a:p>
            <a:pPr algn="ctr"/>
            <a:r>
              <a:rPr lang="en-NZ" dirty="0" smtClean="0"/>
              <a:t>BCPR283 </a:t>
            </a:r>
            <a:endParaRPr lang="en-NZ" dirty="0"/>
          </a:p>
        </p:txBody>
      </p:sp>
      <p:sp>
        <p:nvSpPr>
          <p:cNvPr id="3" name="Subtitle 2"/>
          <p:cNvSpPr>
            <a:spLocks noGrp="1"/>
          </p:cNvSpPr>
          <p:nvPr>
            <p:ph type="subTitle" idx="1"/>
          </p:nvPr>
        </p:nvSpPr>
        <p:spPr>
          <a:xfrm>
            <a:off x="1151036" y="2715491"/>
            <a:ext cx="9418320" cy="1691640"/>
          </a:xfrm>
        </p:spPr>
        <p:txBody>
          <a:bodyPr/>
          <a:lstStyle/>
          <a:p>
            <a:pPr algn="ctr"/>
            <a:r>
              <a:rPr lang="en-NZ" dirty="0" smtClean="0"/>
              <a:t>Assignment 1 Part A practical Project</a:t>
            </a:r>
            <a:endParaRPr lang="en-NZ" dirty="0"/>
          </a:p>
        </p:txBody>
      </p:sp>
      <p:sp>
        <p:nvSpPr>
          <p:cNvPr id="4" name="Subtitle 2"/>
          <p:cNvSpPr txBox="1">
            <a:spLocks/>
          </p:cNvSpPr>
          <p:nvPr/>
        </p:nvSpPr>
        <p:spPr>
          <a:xfrm>
            <a:off x="8940800" y="6196030"/>
            <a:ext cx="2344374" cy="66197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3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lgn="ctr"/>
            <a:r>
              <a:rPr lang="en-NZ" dirty="0" smtClean="0"/>
              <a:t>Rajan Gurung</a:t>
            </a:r>
            <a:endParaRPr lang="en-NZ" dirty="0"/>
          </a:p>
        </p:txBody>
      </p:sp>
    </p:spTree>
    <p:extLst>
      <p:ext uri="{BB962C8B-B14F-4D97-AF65-F5344CB8AC3E}">
        <p14:creationId xmlns:p14="http://schemas.microsoft.com/office/powerpoint/2010/main" val="596765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94198"/>
            <a:ext cx="9692640" cy="952711"/>
          </a:xfrm>
        </p:spPr>
        <p:txBody>
          <a:bodyPr/>
          <a:lstStyle/>
          <a:p>
            <a:r>
              <a:rPr lang="en-NZ" dirty="0" smtClean="0"/>
              <a:t>Storyboard</a:t>
            </a:r>
            <a:endParaRPr lang="en-NZ" dirty="0"/>
          </a:p>
        </p:txBody>
      </p:sp>
      <p:sp>
        <p:nvSpPr>
          <p:cNvPr id="3" name="Content Placeholder 2"/>
          <p:cNvSpPr>
            <a:spLocks noGrp="1"/>
          </p:cNvSpPr>
          <p:nvPr>
            <p:ph idx="1"/>
          </p:nvPr>
        </p:nvSpPr>
        <p:spPr>
          <a:xfrm>
            <a:off x="449073" y="1487055"/>
            <a:ext cx="6801473" cy="5163127"/>
          </a:xfrm>
        </p:spPr>
        <p:txBody>
          <a:bodyPr>
            <a:normAutofit fontScale="77500" lnSpcReduction="20000"/>
          </a:bodyPr>
          <a:lstStyle/>
          <a:p>
            <a:r>
              <a:rPr lang="en-NZ" b="1" dirty="0"/>
              <a:t>Scenario</a:t>
            </a:r>
            <a:r>
              <a:rPr lang="en-NZ" dirty="0"/>
              <a:t>: The user wants to create their map.</a:t>
            </a:r>
          </a:p>
          <a:p>
            <a:pPr lvl="0"/>
            <a:r>
              <a:rPr lang="en-NZ" dirty="0"/>
              <a:t>Once the user enters this screen they will be given an option to change the size of the map. In addition to this, they can also change the square height and width.</a:t>
            </a:r>
          </a:p>
          <a:p>
            <a:pPr lvl="0"/>
            <a:r>
              <a:rPr lang="en-NZ" dirty="0"/>
              <a:t>Once the three field is inserted, the user must click on the "Check" button to see the input is a valid number to generate the map.</a:t>
            </a:r>
          </a:p>
          <a:p>
            <a:pPr lvl="0"/>
            <a:r>
              <a:rPr lang="en-NZ" dirty="0"/>
              <a:t>If the number is valid messages will be shown saying " Successful " and on the other hand in case of invalid a message saying "unsuccessful " will be shown.</a:t>
            </a:r>
          </a:p>
          <a:p>
            <a:pPr lvl="0"/>
            <a:r>
              <a:rPr lang="en-NZ" dirty="0"/>
              <a:t>In addition to this, if the save button is pressed without entering the number and checking them an empty file will be created.</a:t>
            </a:r>
          </a:p>
          <a:p>
            <a:pPr lvl="0"/>
            <a:r>
              <a:rPr lang="en-NZ" dirty="0"/>
              <a:t>Once the message is "Successful" the user must click on the "save" button to save the custom map. </a:t>
            </a:r>
          </a:p>
          <a:p>
            <a:pPr lvl="0"/>
            <a:r>
              <a:rPr lang="en-NZ" dirty="0"/>
              <a:t>To play the game the user must go to the game screen and load the custom map.</a:t>
            </a:r>
          </a:p>
          <a:p>
            <a:pPr lvl="0"/>
            <a:r>
              <a:rPr lang="en-NZ" dirty="0"/>
              <a:t>If the user wants all their input field to be clear, the user can click on the "clear" button.</a:t>
            </a:r>
          </a:p>
          <a:p>
            <a:pPr lvl="0"/>
            <a:r>
              <a:rPr lang="en-NZ" dirty="0"/>
              <a:t>Clicking on the cross button will exit the screen.</a:t>
            </a:r>
          </a:p>
          <a:p>
            <a:endParaRPr lang="en-NZ" dirty="0"/>
          </a:p>
        </p:txBody>
      </p:sp>
      <p:pic>
        <p:nvPicPr>
          <p:cNvPr id="6" name="Picture 5"/>
          <p:cNvPicPr/>
          <p:nvPr/>
        </p:nvPicPr>
        <p:blipFill>
          <a:blip r:embed="rId3"/>
          <a:stretch>
            <a:fillRect/>
          </a:stretch>
        </p:blipFill>
        <p:spPr>
          <a:xfrm>
            <a:off x="7481455" y="1362676"/>
            <a:ext cx="3768436" cy="5102779"/>
          </a:xfrm>
          <a:prstGeom prst="rect">
            <a:avLst/>
          </a:prstGeom>
          <a:solidFill>
            <a:srgbClr val="FFFFFF">
              <a:shade val="85000"/>
            </a:srgbClr>
          </a:solidFill>
          <a:ln w="9525"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03353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3322" y="2608773"/>
            <a:ext cx="9692640" cy="1397124"/>
          </a:xfrm>
        </p:spPr>
        <p:txBody>
          <a:bodyPr/>
          <a:lstStyle/>
          <a:p>
            <a:pPr algn="ctr"/>
            <a:r>
              <a:rPr lang="en-NZ" dirty="0" smtClean="0"/>
              <a:t>Unit Test</a:t>
            </a:r>
            <a:endParaRPr lang="en-NZ" dirty="0"/>
          </a:p>
        </p:txBody>
      </p:sp>
    </p:spTree>
    <p:extLst>
      <p:ext uri="{BB962C8B-B14F-4D97-AF65-F5344CB8AC3E}">
        <p14:creationId xmlns:p14="http://schemas.microsoft.com/office/powerpoint/2010/main" val="3389993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94198"/>
            <a:ext cx="9692640" cy="763077"/>
          </a:xfrm>
        </p:spPr>
        <p:txBody>
          <a:bodyPr/>
          <a:lstStyle/>
          <a:p>
            <a:r>
              <a:rPr lang="en-NZ" dirty="0" smtClean="0"/>
              <a:t>Unit test</a:t>
            </a:r>
            <a:endParaRPr lang="en-NZ"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7697" y="1190624"/>
            <a:ext cx="7110403" cy="5495926"/>
          </a:xfrm>
        </p:spPr>
      </p:pic>
      <p:sp>
        <p:nvSpPr>
          <p:cNvPr id="6" name="TextBox 5"/>
          <p:cNvSpPr txBox="1"/>
          <p:nvPr/>
        </p:nvSpPr>
        <p:spPr>
          <a:xfrm>
            <a:off x="7886701" y="2047875"/>
            <a:ext cx="2838450" cy="1077218"/>
          </a:xfrm>
          <a:prstGeom prst="rect">
            <a:avLst/>
          </a:prstGeom>
          <a:noFill/>
          <a:ln w="19050">
            <a:solidFill>
              <a:srgbClr val="002060"/>
            </a:solidFill>
          </a:ln>
        </p:spPr>
        <p:txBody>
          <a:bodyPr wrap="square" rtlCol="0">
            <a:spAutoFit/>
          </a:bodyPr>
          <a:lstStyle/>
          <a:p>
            <a:r>
              <a:rPr lang="en-NZ" sz="3200" dirty="0" smtClean="0"/>
              <a:t>41 unit test is passed</a:t>
            </a:r>
            <a:endParaRPr lang="en-NZ" sz="3200" dirty="0"/>
          </a:p>
        </p:txBody>
      </p:sp>
      <p:cxnSp>
        <p:nvCxnSpPr>
          <p:cNvPr id="8" name="Straight Arrow Connector 7"/>
          <p:cNvCxnSpPr>
            <a:stCxn id="6" idx="2"/>
            <a:endCxn id="4" idx="3"/>
          </p:cNvCxnSpPr>
          <p:nvPr/>
        </p:nvCxnSpPr>
        <p:spPr>
          <a:xfrm flipH="1">
            <a:off x="7658100" y="3125093"/>
            <a:ext cx="1647826" cy="813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4632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94198"/>
            <a:ext cx="9692640" cy="584165"/>
          </a:xfrm>
        </p:spPr>
        <p:txBody>
          <a:bodyPr>
            <a:normAutofit fontScale="90000"/>
          </a:bodyPr>
          <a:lstStyle/>
          <a:p>
            <a:r>
              <a:rPr lang="en-NZ" dirty="0" smtClean="0"/>
              <a:t>Unit test</a:t>
            </a:r>
            <a:endParaRPr lang="en-NZ"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835" y="1021238"/>
            <a:ext cx="5073015" cy="5512912"/>
          </a:xfrm>
          <a:prstGeom prst="rect">
            <a:avLst/>
          </a:prstGeom>
        </p:spPr>
      </p:pic>
      <p:pic>
        <p:nvPicPr>
          <p:cNvPr id="6" name="Picture 5"/>
          <p:cNvPicPr>
            <a:picLocks noChangeAspect="1"/>
          </p:cNvPicPr>
          <p:nvPr/>
        </p:nvPicPr>
        <p:blipFill>
          <a:blip r:embed="rId3"/>
          <a:stretch>
            <a:fillRect/>
          </a:stretch>
        </p:blipFill>
        <p:spPr>
          <a:xfrm>
            <a:off x="6108192" y="1021238"/>
            <a:ext cx="3409950" cy="1743075"/>
          </a:xfrm>
          <a:prstGeom prst="rect">
            <a:avLst/>
          </a:prstGeom>
        </p:spPr>
      </p:pic>
      <p:sp>
        <p:nvSpPr>
          <p:cNvPr id="7" name="TextBox 6"/>
          <p:cNvSpPr txBox="1"/>
          <p:nvPr/>
        </p:nvSpPr>
        <p:spPr>
          <a:xfrm>
            <a:off x="5924550" y="4171950"/>
            <a:ext cx="2822067" cy="369332"/>
          </a:xfrm>
          <a:prstGeom prst="rect">
            <a:avLst/>
          </a:prstGeom>
          <a:noFill/>
          <a:ln w="19050">
            <a:solidFill>
              <a:srgbClr val="002060"/>
            </a:solidFill>
          </a:ln>
        </p:spPr>
        <p:txBody>
          <a:bodyPr wrap="square" rtlCol="0">
            <a:spAutoFit/>
          </a:bodyPr>
          <a:lstStyle>
            <a:defPPr>
              <a:defRPr lang="en-US"/>
            </a:defPPr>
          </a:lstStyle>
          <a:p>
            <a:r>
              <a:rPr lang="en-NZ" dirty="0"/>
              <a:t>Unit Test Report</a:t>
            </a:r>
          </a:p>
        </p:txBody>
      </p:sp>
      <p:sp>
        <p:nvSpPr>
          <p:cNvPr id="8" name="TextBox 7"/>
          <p:cNvSpPr txBox="1"/>
          <p:nvPr/>
        </p:nvSpPr>
        <p:spPr>
          <a:xfrm>
            <a:off x="7105650" y="3283465"/>
            <a:ext cx="2822067" cy="369332"/>
          </a:xfrm>
          <a:prstGeom prst="rect">
            <a:avLst/>
          </a:prstGeom>
          <a:noFill/>
          <a:ln w="19050">
            <a:solidFill>
              <a:srgbClr val="002060"/>
            </a:solidFill>
          </a:ln>
        </p:spPr>
        <p:txBody>
          <a:bodyPr wrap="square" rtlCol="0">
            <a:spAutoFit/>
          </a:bodyPr>
          <a:lstStyle/>
          <a:p>
            <a:r>
              <a:rPr lang="en-NZ" dirty="0" smtClean="0"/>
              <a:t>Unit Test files</a:t>
            </a:r>
            <a:endParaRPr lang="en-NZ" dirty="0"/>
          </a:p>
        </p:txBody>
      </p:sp>
      <p:cxnSp>
        <p:nvCxnSpPr>
          <p:cNvPr id="10" name="Straight Arrow Connector 9"/>
          <p:cNvCxnSpPr>
            <a:stCxn id="6" idx="2"/>
            <a:endCxn id="8" idx="0"/>
          </p:cNvCxnSpPr>
          <p:nvPr/>
        </p:nvCxnSpPr>
        <p:spPr>
          <a:xfrm>
            <a:off x="7813167" y="2764313"/>
            <a:ext cx="703517" cy="519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a:endCxn id="7" idx="0"/>
          </p:cNvCxnSpPr>
          <p:nvPr/>
        </p:nvCxnSpPr>
        <p:spPr>
          <a:xfrm>
            <a:off x="5657850" y="3777694"/>
            <a:ext cx="1677734" cy="394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2186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94198"/>
            <a:ext cx="9692640" cy="584165"/>
          </a:xfrm>
        </p:spPr>
        <p:txBody>
          <a:bodyPr>
            <a:normAutofit fontScale="90000"/>
          </a:bodyPr>
          <a:lstStyle/>
          <a:p>
            <a:r>
              <a:rPr lang="en-NZ" dirty="0" smtClean="0"/>
              <a:t>Unit test</a:t>
            </a:r>
            <a:endParaRPr lang="en-NZ" dirty="0"/>
          </a:p>
        </p:txBody>
      </p:sp>
      <p:sp>
        <p:nvSpPr>
          <p:cNvPr id="7" name="TextBox 6"/>
          <p:cNvSpPr txBox="1"/>
          <p:nvPr/>
        </p:nvSpPr>
        <p:spPr>
          <a:xfrm>
            <a:off x="8810624" y="2258989"/>
            <a:ext cx="2362201" cy="369332"/>
          </a:xfrm>
          <a:prstGeom prst="rect">
            <a:avLst/>
          </a:prstGeom>
          <a:noFill/>
          <a:ln w="28575">
            <a:solidFill>
              <a:srgbClr val="002060"/>
            </a:solidFill>
          </a:ln>
        </p:spPr>
        <p:txBody>
          <a:bodyPr wrap="square" rtlCol="0">
            <a:spAutoFit/>
          </a:bodyPr>
          <a:lstStyle/>
          <a:p>
            <a:r>
              <a:rPr lang="en-NZ"/>
              <a:t>FileHandlerTest</a:t>
            </a:r>
            <a:endParaRPr lang="en-NZ" dirty="0"/>
          </a:p>
        </p:txBody>
      </p:sp>
      <p:cxnSp>
        <p:nvCxnSpPr>
          <p:cNvPr id="12" name="Straight Arrow Connector 11"/>
          <p:cNvCxnSpPr>
            <a:stCxn id="7" idx="2"/>
            <a:endCxn id="3" idx="3"/>
          </p:cNvCxnSpPr>
          <p:nvPr/>
        </p:nvCxnSpPr>
        <p:spPr>
          <a:xfrm flipH="1">
            <a:off x="8562974" y="2628321"/>
            <a:ext cx="1428751" cy="1206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628649" y="976233"/>
            <a:ext cx="7934325" cy="5716611"/>
          </a:xfrm>
          <a:prstGeom prst="rect">
            <a:avLst/>
          </a:prstGeom>
        </p:spPr>
      </p:pic>
    </p:spTree>
    <p:extLst>
      <p:ext uri="{BB962C8B-B14F-4D97-AF65-F5344CB8AC3E}">
        <p14:creationId xmlns:p14="http://schemas.microsoft.com/office/powerpoint/2010/main" val="74463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6647" y="2313498"/>
            <a:ext cx="9692640" cy="1397124"/>
          </a:xfrm>
        </p:spPr>
        <p:txBody>
          <a:bodyPr/>
          <a:lstStyle/>
          <a:p>
            <a:pPr algn="ctr"/>
            <a:r>
              <a:rPr lang="en-NZ" dirty="0" err="1" smtClean="0"/>
              <a:t>MoSCow</a:t>
            </a:r>
            <a:r>
              <a:rPr lang="en-NZ" dirty="0" smtClean="0"/>
              <a:t> Features</a:t>
            </a:r>
            <a:endParaRPr lang="en-NZ" dirty="0"/>
          </a:p>
        </p:txBody>
      </p:sp>
    </p:spTree>
    <p:extLst>
      <p:ext uri="{BB962C8B-B14F-4D97-AF65-F5344CB8AC3E}">
        <p14:creationId xmlns:p14="http://schemas.microsoft.com/office/powerpoint/2010/main" val="3848779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94198"/>
            <a:ext cx="9692640" cy="740336"/>
          </a:xfrm>
        </p:spPr>
        <p:txBody>
          <a:bodyPr>
            <a:noAutofit/>
          </a:bodyPr>
          <a:lstStyle/>
          <a:p>
            <a:pPr lvl="0"/>
            <a:r>
              <a:rPr lang="en-NZ" sz="3200" dirty="0"/>
              <a:t>Must be able to load a file</a:t>
            </a:r>
            <a:br>
              <a:rPr lang="en-NZ" sz="3200" dirty="0"/>
            </a:br>
            <a:endParaRPr lang="en-NZ" sz="3200" dirty="0"/>
          </a:p>
        </p:txBody>
      </p:sp>
      <p:pic>
        <p:nvPicPr>
          <p:cNvPr id="6" name="Picture 5"/>
          <p:cNvPicPr>
            <a:picLocks noChangeAspect="1"/>
          </p:cNvPicPr>
          <p:nvPr/>
        </p:nvPicPr>
        <p:blipFill>
          <a:blip r:embed="rId3"/>
          <a:stretch>
            <a:fillRect/>
          </a:stretch>
        </p:blipFill>
        <p:spPr>
          <a:xfrm>
            <a:off x="1746107" y="831273"/>
            <a:ext cx="7009965" cy="4071360"/>
          </a:xfrm>
          <a:prstGeom prst="rect">
            <a:avLst/>
          </a:prstGeom>
        </p:spPr>
      </p:pic>
      <p:pic>
        <p:nvPicPr>
          <p:cNvPr id="7" name="Picture 6"/>
          <p:cNvPicPr>
            <a:picLocks noChangeAspect="1"/>
          </p:cNvPicPr>
          <p:nvPr/>
        </p:nvPicPr>
        <p:blipFill>
          <a:blip r:embed="rId4"/>
          <a:stretch>
            <a:fillRect/>
          </a:stretch>
        </p:blipFill>
        <p:spPr>
          <a:xfrm>
            <a:off x="1746106" y="4986337"/>
            <a:ext cx="7009965" cy="1762125"/>
          </a:xfrm>
          <a:prstGeom prst="rect">
            <a:avLst/>
          </a:prstGeom>
        </p:spPr>
      </p:pic>
      <p:sp>
        <p:nvSpPr>
          <p:cNvPr id="8" name="TextBox 7"/>
          <p:cNvSpPr txBox="1"/>
          <p:nvPr/>
        </p:nvSpPr>
        <p:spPr>
          <a:xfrm>
            <a:off x="8829964" y="2041236"/>
            <a:ext cx="2364509" cy="369332"/>
          </a:xfrm>
          <a:prstGeom prst="rect">
            <a:avLst/>
          </a:prstGeom>
          <a:noFill/>
          <a:ln w="19050">
            <a:solidFill>
              <a:srgbClr val="002060"/>
            </a:solidFill>
          </a:ln>
        </p:spPr>
        <p:txBody>
          <a:bodyPr wrap="square" rtlCol="0">
            <a:spAutoFit/>
          </a:bodyPr>
          <a:lstStyle/>
          <a:p>
            <a:r>
              <a:rPr lang="en-NZ" dirty="0" err="1" smtClean="0"/>
              <a:t>SudokuFileHandler</a:t>
            </a:r>
            <a:endParaRPr lang="en-NZ" dirty="0"/>
          </a:p>
        </p:txBody>
      </p:sp>
      <p:sp>
        <p:nvSpPr>
          <p:cNvPr id="9" name="TextBox 8"/>
          <p:cNvSpPr txBox="1"/>
          <p:nvPr/>
        </p:nvSpPr>
        <p:spPr>
          <a:xfrm>
            <a:off x="9028546" y="3873655"/>
            <a:ext cx="2165928" cy="369332"/>
          </a:xfrm>
          <a:prstGeom prst="rect">
            <a:avLst/>
          </a:prstGeom>
          <a:noFill/>
          <a:ln w="19050">
            <a:solidFill>
              <a:srgbClr val="002060"/>
            </a:solidFill>
          </a:ln>
        </p:spPr>
        <p:txBody>
          <a:bodyPr wrap="square" rtlCol="0">
            <a:spAutoFit/>
          </a:bodyPr>
          <a:lstStyle>
            <a:defPPr>
              <a:defRPr lang="en-US"/>
            </a:defPPr>
          </a:lstStyle>
          <a:p>
            <a:r>
              <a:rPr lang="en-NZ" dirty="0" err="1"/>
              <a:t>SudokuSerialize</a:t>
            </a:r>
            <a:endParaRPr lang="en-NZ" dirty="0"/>
          </a:p>
        </p:txBody>
      </p:sp>
      <p:cxnSp>
        <p:nvCxnSpPr>
          <p:cNvPr id="11" name="Straight Arrow Connector 10"/>
          <p:cNvCxnSpPr>
            <a:stCxn id="8" idx="2"/>
            <a:endCxn id="6" idx="3"/>
          </p:cNvCxnSpPr>
          <p:nvPr/>
        </p:nvCxnSpPr>
        <p:spPr>
          <a:xfrm flipH="1">
            <a:off x="8756072" y="2410568"/>
            <a:ext cx="1256147" cy="456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2"/>
            <a:endCxn id="7" idx="3"/>
          </p:cNvCxnSpPr>
          <p:nvPr/>
        </p:nvCxnSpPr>
        <p:spPr>
          <a:xfrm flipH="1">
            <a:off x="8756071" y="4242987"/>
            <a:ext cx="1355439" cy="162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1403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109" y="116513"/>
            <a:ext cx="9692640" cy="925002"/>
          </a:xfrm>
        </p:spPr>
        <p:txBody>
          <a:bodyPr>
            <a:noAutofit/>
          </a:bodyPr>
          <a:lstStyle/>
          <a:p>
            <a:pPr lvl="0"/>
            <a:r>
              <a:rPr lang="en-NZ" sz="3200" dirty="0"/>
              <a:t>Must be able to </a:t>
            </a:r>
            <a:r>
              <a:rPr lang="en-NZ" sz="3200" dirty="0" smtClean="0"/>
              <a:t>save </a:t>
            </a:r>
            <a:r>
              <a:rPr lang="en-NZ" sz="3200" dirty="0"/>
              <a:t>a file</a:t>
            </a:r>
            <a:br>
              <a:rPr lang="en-NZ" sz="3200" dirty="0"/>
            </a:br>
            <a:endParaRPr lang="en-NZ" sz="3200" dirty="0"/>
          </a:p>
        </p:txBody>
      </p:sp>
      <p:sp>
        <p:nvSpPr>
          <p:cNvPr id="8" name="TextBox 7"/>
          <p:cNvSpPr txBox="1"/>
          <p:nvPr/>
        </p:nvSpPr>
        <p:spPr>
          <a:xfrm>
            <a:off x="8848437" y="1117600"/>
            <a:ext cx="2364509" cy="369332"/>
          </a:xfrm>
          <a:prstGeom prst="rect">
            <a:avLst/>
          </a:prstGeom>
          <a:noFill/>
          <a:ln w="19050">
            <a:solidFill>
              <a:srgbClr val="002060"/>
            </a:solidFill>
          </a:ln>
        </p:spPr>
        <p:txBody>
          <a:bodyPr wrap="square" rtlCol="0">
            <a:spAutoFit/>
          </a:bodyPr>
          <a:lstStyle/>
          <a:p>
            <a:r>
              <a:rPr lang="en-NZ" dirty="0" err="1" smtClean="0"/>
              <a:t>SudokuFileHandler</a:t>
            </a:r>
            <a:endParaRPr lang="en-NZ" dirty="0"/>
          </a:p>
        </p:txBody>
      </p:sp>
      <p:sp>
        <p:nvSpPr>
          <p:cNvPr id="9" name="TextBox 8"/>
          <p:cNvSpPr txBox="1"/>
          <p:nvPr/>
        </p:nvSpPr>
        <p:spPr>
          <a:xfrm>
            <a:off x="9028545" y="3873655"/>
            <a:ext cx="2184401" cy="369332"/>
          </a:xfrm>
          <a:prstGeom prst="rect">
            <a:avLst/>
          </a:prstGeom>
          <a:noFill/>
          <a:ln w="19050">
            <a:solidFill>
              <a:srgbClr val="002060"/>
            </a:solidFill>
          </a:ln>
        </p:spPr>
        <p:txBody>
          <a:bodyPr wrap="square" rtlCol="0">
            <a:spAutoFit/>
          </a:bodyPr>
          <a:lstStyle>
            <a:defPPr>
              <a:defRPr lang="en-US"/>
            </a:defPPr>
          </a:lstStyle>
          <a:p>
            <a:r>
              <a:rPr lang="en-NZ" dirty="0" err="1"/>
              <a:t>SudokuSerialize</a:t>
            </a:r>
            <a:endParaRPr lang="en-NZ" dirty="0"/>
          </a:p>
        </p:txBody>
      </p:sp>
      <p:cxnSp>
        <p:nvCxnSpPr>
          <p:cNvPr id="11" name="Straight Arrow Connector 10"/>
          <p:cNvCxnSpPr>
            <a:stCxn id="8" idx="2"/>
            <a:endCxn id="3" idx="3"/>
          </p:cNvCxnSpPr>
          <p:nvPr/>
        </p:nvCxnSpPr>
        <p:spPr>
          <a:xfrm flipH="1">
            <a:off x="8756070" y="1486932"/>
            <a:ext cx="1274622" cy="978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2"/>
            <a:endCxn id="10" idx="3"/>
          </p:cNvCxnSpPr>
          <p:nvPr/>
        </p:nvCxnSpPr>
        <p:spPr>
          <a:xfrm flipH="1">
            <a:off x="8756070" y="4242987"/>
            <a:ext cx="1364676" cy="1335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1746105" y="688182"/>
            <a:ext cx="7009965" cy="3554806"/>
          </a:xfrm>
          <a:prstGeom prst="rect">
            <a:avLst/>
          </a:prstGeom>
        </p:spPr>
      </p:pic>
      <p:pic>
        <p:nvPicPr>
          <p:cNvPr id="10" name="Picture 9"/>
          <p:cNvPicPr>
            <a:picLocks noChangeAspect="1"/>
          </p:cNvPicPr>
          <p:nvPr/>
        </p:nvPicPr>
        <p:blipFill>
          <a:blip r:embed="rId4"/>
          <a:stretch>
            <a:fillRect/>
          </a:stretch>
        </p:blipFill>
        <p:spPr>
          <a:xfrm>
            <a:off x="3028950" y="4371975"/>
            <a:ext cx="5727120" cy="2412134"/>
          </a:xfrm>
          <a:prstGeom prst="rect">
            <a:avLst/>
          </a:prstGeom>
        </p:spPr>
      </p:pic>
    </p:spTree>
    <p:extLst>
      <p:ext uri="{BB962C8B-B14F-4D97-AF65-F5344CB8AC3E}">
        <p14:creationId xmlns:p14="http://schemas.microsoft.com/office/powerpoint/2010/main" val="823613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109" y="116513"/>
            <a:ext cx="9692640" cy="470192"/>
          </a:xfrm>
        </p:spPr>
        <p:txBody>
          <a:bodyPr>
            <a:noAutofit/>
          </a:bodyPr>
          <a:lstStyle/>
          <a:p>
            <a:pPr lvl="0"/>
            <a:r>
              <a:rPr lang="en-NZ" sz="3200" dirty="0"/>
              <a:t/>
            </a:r>
            <a:br>
              <a:rPr lang="en-NZ" sz="3200" dirty="0"/>
            </a:br>
            <a:r>
              <a:rPr lang="en-NZ" sz="3200" dirty="0"/>
              <a:t>Must be able to check if the file is of type .csv</a:t>
            </a:r>
          </a:p>
        </p:txBody>
      </p:sp>
      <p:sp>
        <p:nvSpPr>
          <p:cNvPr id="8" name="TextBox 7"/>
          <p:cNvSpPr txBox="1"/>
          <p:nvPr/>
        </p:nvSpPr>
        <p:spPr>
          <a:xfrm>
            <a:off x="8922326" y="1126836"/>
            <a:ext cx="2117149" cy="369332"/>
          </a:xfrm>
          <a:prstGeom prst="rect">
            <a:avLst/>
          </a:prstGeom>
          <a:noFill/>
          <a:ln w="19050">
            <a:solidFill>
              <a:schemeClr val="tx1"/>
            </a:solidFill>
          </a:ln>
        </p:spPr>
        <p:txBody>
          <a:bodyPr wrap="square" rtlCol="0">
            <a:spAutoFit/>
          </a:bodyPr>
          <a:lstStyle/>
          <a:p>
            <a:r>
              <a:rPr lang="en-NZ" dirty="0" err="1"/>
              <a:t>SudokuValidator</a:t>
            </a:r>
            <a:endParaRPr lang="en-NZ" dirty="0"/>
          </a:p>
        </p:txBody>
      </p:sp>
      <p:cxnSp>
        <p:nvCxnSpPr>
          <p:cNvPr id="11" name="Straight Arrow Connector 10"/>
          <p:cNvCxnSpPr>
            <a:stCxn id="8" idx="2"/>
            <a:endCxn id="4" idx="3"/>
          </p:cNvCxnSpPr>
          <p:nvPr/>
        </p:nvCxnSpPr>
        <p:spPr>
          <a:xfrm flipH="1">
            <a:off x="8562108" y="1496168"/>
            <a:ext cx="1418793" cy="1708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stretch>
            <a:fillRect/>
          </a:stretch>
        </p:blipFill>
        <p:spPr>
          <a:xfrm>
            <a:off x="1865745" y="1117600"/>
            <a:ext cx="6696363" cy="4174836"/>
          </a:xfrm>
          <a:prstGeom prst="rect">
            <a:avLst/>
          </a:prstGeom>
        </p:spPr>
      </p:pic>
    </p:spTree>
    <p:extLst>
      <p:ext uri="{BB962C8B-B14F-4D97-AF65-F5344CB8AC3E}">
        <p14:creationId xmlns:p14="http://schemas.microsoft.com/office/powerpoint/2010/main" val="2360631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2563" y="458124"/>
            <a:ext cx="9812527" cy="470192"/>
          </a:xfrm>
        </p:spPr>
        <p:txBody>
          <a:bodyPr>
            <a:noAutofit/>
          </a:bodyPr>
          <a:lstStyle/>
          <a:p>
            <a:pPr lvl="0"/>
            <a:r>
              <a:rPr lang="en-NZ" sz="2800" dirty="0"/>
              <a:t>Must be able check the size is not a prime number that is 7*7 or 1*1</a:t>
            </a:r>
          </a:p>
        </p:txBody>
      </p:sp>
      <p:sp>
        <p:nvSpPr>
          <p:cNvPr id="8" name="TextBox 7"/>
          <p:cNvSpPr txBox="1"/>
          <p:nvPr/>
        </p:nvSpPr>
        <p:spPr>
          <a:xfrm>
            <a:off x="8922326" y="1126836"/>
            <a:ext cx="2174299" cy="369332"/>
          </a:xfrm>
          <a:prstGeom prst="rect">
            <a:avLst/>
          </a:prstGeom>
          <a:noFill/>
          <a:ln w="19050">
            <a:solidFill>
              <a:schemeClr val="tx1"/>
            </a:solidFill>
          </a:ln>
        </p:spPr>
        <p:txBody>
          <a:bodyPr wrap="square" rtlCol="0">
            <a:spAutoFit/>
          </a:bodyPr>
          <a:lstStyle/>
          <a:p>
            <a:r>
              <a:rPr lang="en-NZ" dirty="0" err="1"/>
              <a:t>SudokuValidator</a:t>
            </a:r>
            <a:endParaRPr lang="en-NZ" dirty="0"/>
          </a:p>
        </p:txBody>
      </p:sp>
      <p:cxnSp>
        <p:nvCxnSpPr>
          <p:cNvPr id="11" name="Straight Arrow Connector 10"/>
          <p:cNvCxnSpPr>
            <a:stCxn id="8" idx="2"/>
            <a:endCxn id="3" idx="3"/>
          </p:cNvCxnSpPr>
          <p:nvPr/>
        </p:nvCxnSpPr>
        <p:spPr>
          <a:xfrm flipH="1">
            <a:off x="8562108" y="1496168"/>
            <a:ext cx="1447368" cy="2140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1217180" y="1675389"/>
            <a:ext cx="7344928" cy="3921847"/>
          </a:xfrm>
          <a:prstGeom prst="rect">
            <a:avLst/>
          </a:prstGeom>
        </p:spPr>
      </p:pic>
    </p:spTree>
    <p:extLst>
      <p:ext uri="{BB962C8B-B14F-4D97-AF65-F5344CB8AC3E}">
        <p14:creationId xmlns:p14="http://schemas.microsoft.com/office/powerpoint/2010/main" val="3291330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332508"/>
            <a:ext cx="8436310" cy="2456873"/>
          </a:xfrm>
        </p:spPr>
        <p:txBody>
          <a:bodyPr>
            <a:noAutofit/>
          </a:bodyPr>
          <a:lstStyle/>
          <a:p>
            <a:pPr algn="ctr"/>
            <a:r>
              <a:rPr lang="en-NZ" sz="4400" dirty="0" smtClean="0"/>
              <a:t>All the work is done as a part of pair programming between Jack Dang and Me(Rajan)</a:t>
            </a:r>
            <a:endParaRPr lang="en-NZ" sz="4400" dirty="0"/>
          </a:p>
        </p:txBody>
      </p:sp>
      <p:sp>
        <p:nvSpPr>
          <p:cNvPr id="3" name="Subtitle 2"/>
          <p:cNvSpPr>
            <a:spLocks noGrp="1"/>
          </p:cNvSpPr>
          <p:nvPr>
            <p:ph type="subTitle" idx="1"/>
          </p:nvPr>
        </p:nvSpPr>
        <p:spPr>
          <a:xfrm>
            <a:off x="1095618" y="2854036"/>
            <a:ext cx="9418320" cy="2908531"/>
          </a:xfrm>
        </p:spPr>
        <p:txBody>
          <a:bodyPr/>
          <a:lstStyle/>
          <a:p>
            <a:r>
              <a:rPr lang="en-NZ" dirty="0" smtClean="0"/>
              <a:t>Both of us are equally involved in completing this project and have understood all the code wrote by each other including the unit test.</a:t>
            </a:r>
          </a:p>
          <a:p>
            <a:pPr marL="342900" indent="-342900">
              <a:buFont typeface="Wingdings" panose="05000000000000000000" pitchFamily="2" charset="2"/>
              <a:buChar char="v"/>
            </a:pPr>
            <a:r>
              <a:rPr lang="en-NZ" dirty="0" smtClean="0"/>
              <a:t>The test for class </a:t>
            </a:r>
            <a:r>
              <a:rPr lang="en-NZ" dirty="0" err="1" smtClean="0"/>
              <a:t>SudokoFileHandler</a:t>
            </a:r>
            <a:r>
              <a:rPr lang="en-NZ" dirty="0" smtClean="0"/>
              <a:t> </a:t>
            </a:r>
            <a:r>
              <a:rPr lang="en-NZ" dirty="0"/>
              <a:t>and </a:t>
            </a:r>
            <a:r>
              <a:rPr lang="en-NZ" dirty="0" err="1" smtClean="0"/>
              <a:t>SudokuSerialize</a:t>
            </a:r>
            <a:r>
              <a:rPr lang="en-NZ" dirty="0" smtClean="0"/>
              <a:t> are done by me and the rest are written by jack but combined later together to make more than 40 unit test.</a:t>
            </a:r>
          </a:p>
          <a:p>
            <a:pPr marL="342900" indent="-342900">
              <a:buFont typeface="Wingdings" panose="05000000000000000000" pitchFamily="2" charset="2"/>
              <a:buChar char="v"/>
            </a:pPr>
            <a:r>
              <a:rPr lang="en-NZ" dirty="0" smtClean="0"/>
              <a:t>All the Diagram was created together apart from wireframe and storyboard.</a:t>
            </a:r>
          </a:p>
          <a:p>
            <a:endParaRPr lang="en-NZ" dirty="0" smtClean="0"/>
          </a:p>
          <a:p>
            <a:pPr marL="342900" indent="-342900">
              <a:buFont typeface="Wingdings" panose="05000000000000000000" pitchFamily="2" charset="2"/>
              <a:buChar char="v"/>
            </a:pPr>
            <a:endParaRPr lang="en-NZ" dirty="0"/>
          </a:p>
        </p:txBody>
      </p:sp>
    </p:spTree>
    <p:extLst>
      <p:ext uri="{BB962C8B-B14F-4D97-AF65-F5344CB8AC3E}">
        <p14:creationId xmlns:p14="http://schemas.microsoft.com/office/powerpoint/2010/main" val="25498452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2563" y="458124"/>
            <a:ext cx="9812527" cy="470192"/>
          </a:xfrm>
        </p:spPr>
        <p:txBody>
          <a:bodyPr>
            <a:noAutofit/>
          </a:bodyPr>
          <a:lstStyle/>
          <a:p>
            <a:pPr lvl="0"/>
            <a:r>
              <a:rPr lang="en-NZ" sz="2000" dirty="0"/>
              <a:t>Must be able check the size in the small square mode is 0 that is if (it is 6*6 array than only possible 2*3 or 3*3) because 36 mod 6 is 0</a:t>
            </a:r>
          </a:p>
        </p:txBody>
      </p:sp>
      <p:sp>
        <p:nvSpPr>
          <p:cNvPr id="8" name="TextBox 7"/>
          <p:cNvSpPr txBox="1"/>
          <p:nvPr/>
        </p:nvSpPr>
        <p:spPr>
          <a:xfrm>
            <a:off x="8922327" y="1126836"/>
            <a:ext cx="2279074" cy="369332"/>
          </a:xfrm>
          <a:prstGeom prst="rect">
            <a:avLst/>
          </a:prstGeom>
          <a:noFill/>
          <a:ln w="19050">
            <a:solidFill>
              <a:schemeClr val="tx1"/>
            </a:solidFill>
          </a:ln>
        </p:spPr>
        <p:txBody>
          <a:bodyPr wrap="square" rtlCol="0">
            <a:spAutoFit/>
          </a:bodyPr>
          <a:lstStyle/>
          <a:p>
            <a:r>
              <a:rPr lang="en-NZ" dirty="0" err="1"/>
              <a:t>SudokuValidator</a:t>
            </a:r>
            <a:endParaRPr lang="en-NZ" dirty="0"/>
          </a:p>
        </p:txBody>
      </p:sp>
      <p:cxnSp>
        <p:nvCxnSpPr>
          <p:cNvPr id="11" name="Straight Arrow Connector 10"/>
          <p:cNvCxnSpPr>
            <a:stCxn id="8" idx="2"/>
            <a:endCxn id="4" idx="3"/>
          </p:cNvCxnSpPr>
          <p:nvPr/>
        </p:nvCxnSpPr>
        <p:spPr>
          <a:xfrm flipH="1">
            <a:off x="8562108" y="1496168"/>
            <a:ext cx="1499756" cy="1932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stretch>
            <a:fillRect/>
          </a:stretch>
        </p:blipFill>
        <p:spPr>
          <a:xfrm>
            <a:off x="1095375" y="1781175"/>
            <a:ext cx="7466733" cy="3295650"/>
          </a:xfrm>
          <a:prstGeom prst="rect">
            <a:avLst/>
          </a:prstGeom>
        </p:spPr>
      </p:pic>
    </p:spTree>
    <p:extLst>
      <p:ext uri="{BB962C8B-B14F-4D97-AF65-F5344CB8AC3E}">
        <p14:creationId xmlns:p14="http://schemas.microsoft.com/office/powerpoint/2010/main" val="3819866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2563" y="458124"/>
            <a:ext cx="9812527" cy="470192"/>
          </a:xfrm>
        </p:spPr>
        <p:txBody>
          <a:bodyPr>
            <a:noAutofit/>
          </a:bodyPr>
          <a:lstStyle/>
          <a:p>
            <a:pPr lvl="0"/>
            <a:r>
              <a:rPr lang="en-NZ" sz="3600" dirty="0"/>
              <a:t>Must be able to restart a map</a:t>
            </a:r>
          </a:p>
        </p:txBody>
      </p:sp>
      <p:sp>
        <p:nvSpPr>
          <p:cNvPr id="8" name="TextBox 7"/>
          <p:cNvSpPr txBox="1"/>
          <p:nvPr/>
        </p:nvSpPr>
        <p:spPr>
          <a:xfrm>
            <a:off x="8922327" y="1126836"/>
            <a:ext cx="2221924" cy="369332"/>
          </a:xfrm>
          <a:prstGeom prst="rect">
            <a:avLst/>
          </a:prstGeom>
          <a:noFill/>
          <a:ln>
            <a:solidFill>
              <a:srgbClr val="002060"/>
            </a:solidFill>
          </a:ln>
        </p:spPr>
        <p:txBody>
          <a:bodyPr wrap="square" rtlCol="0">
            <a:spAutoFit/>
          </a:bodyPr>
          <a:lstStyle/>
          <a:p>
            <a:r>
              <a:rPr lang="en-NZ" dirty="0" err="1" smtClean="0"/>
              <a:t>SudokuGame</a:t>
            </a:r>
            <a:endParaRPr lang="en-NZ" dirty="0"/>
          </a:p>
        </p:txBody>
      </p:sp>
      <p:cxnSp>
        <p:nvCxnSpPr>
          <p:cNvPr id="11" name="Straight Arrow Connector 10"/>
          <p:cNvCxnSpPr>
            <a:stCxn id="8" idx="2"/>
            <a:endCxn id="3" idx="3"/>
          </p:cNvCxnSpPr>
          <p:nvPr/>
        </p:nvCxnSpPr>
        <p:spPr>
          <a:xfrm flipH="1">
            <a:off x="7408429" y="1496168"/>
            <a:ext cx="2624860" cy="540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2131579" y="1198645"/>
            <a:ext cx="5276850" cy="1676400"/>
          </a:xfrm>
          <a:prstGeom prst="rect">
            <a:avLst/>
          </a:prstGeom>
        </p:spPr>
      </p:pic>
      <p:pic>
        <p:nvPicPr>
          <p:cNvPr id="6" name="Picture 5"/>
          <p:cNvPicPr>
            <a:picLocks noChangeAspect="1"/>
          </p:cNvPicPr>
          <p:nvPr/>
        </p:nvPicPr>
        <p:blipFill>
          <a:blip r:embed="rId4"/>
          <a:stretch>
            <a:fillRect/>
          </a:stretch>
        </p:blipFill>
        <p:spPr>
          <a:xfrm>
            <a:off x="951588" y="4210050"/>
            <a:ext cx="9734550" cy="1676400"/>
          </a:xfrm>
          <a:prstGeom prst="rect">
            <a:avLst/>
          </a:prstGeom>
        </p:spPr>
      </p:pic>
      <p:sp>
        <p:nvSpPr>
          <p:cNvPr id="10" name="TextBox 9"/>
          <p:cNvSpPr txBox="1"/>
          <p:nvPr/>
        </p:nvSpPr>
        <p:spPr>
          <a:xfrm>
            <a:off x="6858071" y="3034815"/>
            <a:ext cx="4128509" cy="646331"/>
          </a:xfrm>
          <a:prstGeom prst="rect">
            <a:avLst/>
          </a:prstGeom>
          <a:noFill/>
          <a:ln w="12700">
            <a:solidFill>
              <a:schemeClr val="tx1"/>
            </a:solidFill>
          </a:ln>
        </p:spPr>
        <p:txBody>
          <a:bodyPr wrap="square" rtlCol="0">
            <a:spAutoFit/>
          </a:bodyPr>
          <a:lstStyle/>
          <a:p>
            <a:r>
              <a:rPr lang="en-NZ" dirty="0" smtClean="0"/>
              <a:t>When restart method is called than a map is taken to the original state </a:t>
            </a:r>
            <a:endParaRPr lang="en-NZ" dirty="0"/>
          </a:p>
        </p:txBody>
      </p:sp>
      <p:cxnSp>
        <p:nvCxnSpPr>
          <p:cNvPr id="12" name="Straight Arrow Connector 11"/>
          <p:cNvCxnSpPr>
            <a:stCxn id="10" idx="2"/>
            <a:endCxn id="6" idx="0"/>
          </p:cNvCxnSpPr>
          <p:nvPr/>
        </p:nvCxnSpPr>
        <p:spPr>
          <a:xfrm flipH="1">
            <a:off x="5818863" y="3681146"/>
            <a:ext cx="3103463" cy="528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7726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746107" y="831273"/>
            <a:ext cx="7009965" cy="4071360"/>
          </a:xfrm>
          <a:prstGeom prst="rect">
            <a:avLst/>
          </a:prstGeom>
        </p:spPr>
      </p:pic>
      <p:pic>
        <p:nvPicPr>
          <p:cNvPr id="7" name="Picture 6"/>
          <p:cNvPicPr>
            <a:picLocks noChangeAspect="1"/>
          </p:cNvPicPr>
          <p:nvPr/>
        </p:nvPicPr>
        <p:blipFill>
          <a:blip r:embed="rId4"/>
          <a:stretch>
            <a:fillRect/>
          </a:stretch>
        </p:blipFill>
        <p:spPr>
          <a:xfrm>
            <a:off x="1746106" y="4986337"/>
            <a:ext cx="7009965" cy="1762125"/>
          </a:xfrm>
          <a:prstGeom prst="rect">
            <a:avLst/>
          </a:prstGeom>
        </p:spPr>
      </p:pic>
      <p:sp>
        <p:nvSpPr>
          <p:cNvPr id="8" name="TextBox 7"/>
          <p:cNvSpPr txBox="1"/>
          <p:nvPr/>
        </p:nvSpPr>
        <p:spPr>
          <a:xfrm>
            <a:off x="8829964" y="2041236"/>
            <a:ext cx="2364509" cy="369332"/>
          </a:xfrm>
          <a:prstGeom prst="rect">
            <a:avLst/>
          </a:prstGeom>
          <a:noFill/>
          <a:ln>
            <a:solidFill>
              <a:srgbClr val="002060"/>
            </a:solidFill>
          </a:ln>
        </p:spPr>
        <p:txBody>
          <a:bodyPr wrap="square" rtlCol="0">
            <a:spAutoFit/>
          </a:bodyPr>
          <a:lstStyle/>
          <a:p>
            <a:r>
              <a:rPr lang="en-NZ" dirty="0" err="1" smtClean="0"/>
              <a:t>SudokuFileHandler</a:t>
            </a:r>
            <a:endParaRPr lang="en-NZ" dirty="0"/>
          </a:p>
        </p:txBody>
      </p:sp>
      <p:sp>
        <p:nvSpPr>
          <p:cNvPr id="9" name="TextBox 8"/>
          <p:cNvSpPr txBox="1"/>
          <p:nvPr/>
        </p:nvSpPr>
        <p:spPr>
          <a:xfrm>
            <a:off x="9028545" y="3873655"/>
            <a:ext cx="2364509" cy="369332"/>
          </a:xfrm>
          <a:prstGeom prst="rect">
            <a:avLst/>
          </a:prstGeom>
          <a:noFill/>
          <a:ln>
            <a:solidFill>
              <a:srgbClr val="002060"/>
            </a:solidFill>
          </a:ln>
        </p:spPr>
        <p:txBody>
          <a:bodyPr wrap="square" rtlCol="0">
            <a:spAutoFit/>
          </a:bodyPr>
          <a:lstStyle/>
          <a:p>
            <a:r>
              <a:rPr lang="en-NZ" dirty="0" err="1"/>
              <a:t>SudokuSerialize</a:t>
            </a:r>
            <a:endParaRPr lang="en-NZ" dirty="0"/>
          </a:p>
        </p:txBody>
      </p:sp>
      <p:cxnSp>
        <p:nvCxnSpPr>
          <p:cNvPr id="11" name="Straight Arrow Connector 10"/>
          <p:cNvCxnSpPr>
            <a:stCxn id="8" idx="2"/>
            <a:endCxn id="6" idx="3"/>
          </p:cNvCxnSpPr>
          <p:nvPr/>
        </p:nvCxnSpPr>
        <p:spPr>
          <a:xfrm flipH="1">
            <a:off x="8756072" y="2410568"/>
            <a:ext cx="1256147" cy="456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2"/>
            <a:endCxn id="7" idx="3"/>
          </p:cNvCxnSpPr>
          <p:nvPr/>
        </p:nvCxnSpPr>
        <p:spPr>
          <a:xfrm flipH="1">
            <a:off x="8756071" y="4242987"/>
            <a:ext cx="1454729" cy="162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1095617" y="176415"/>
            <a:ext cx="9812527" cy="470192"/>
          </a:xfrm>
        </p:spPr>
        <p:txBody>
          <a:bodyPr>
            <a:noAutofit/>
          </a:bodyPr>
          <a:lstStyle/>
          <a:p>
            <a:pPr lvl="0"/>
            <a:r>
              <a:rPr lang="en-NZ" sz="2400" dirty="0"/>
              <a:t>Must be able to convert a String into a 1 dimensional Array</a:t>
            </a:r>
          </a:p>
        </p:txBody>
      </p:sp>
    </p:spTree>
    <p:extLst>
      <p:ext uri="{BB962C8B-B14F-4D97-AF65-F5344CB8AC3E}">
        <p14:creationId xmlns:p14="http://schemas.microsoft.com/office/powerpoint/2010/main" val="1199082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746107" y="831273"/>
            <a:ext cx="7009965" cy="4071360"/>
          </a:xfrm>
          <a:prstGeom prst="rect">
            <a:avLst/>
          </a:prstGeom>
        </p:spPr>
      </p:pic>
      <p:pic>
        <p:nvPicPr>
          <p:cNvPr id="7" name="Picture 6"/>
          <p:cNvPicPr>
            <a:picLocks noChangeAspect="1"/>
          </p:cNvPicPr>
          <p:nvPr/>
        </p:nvPicPr>
        <p:blipFill>
          <a:blip r:embed="rId3"/>
          <a:stretch>
            <a:fillRect/>
          </a:stretch>
        </p:blipFill>
        <p:spPr>
          <a:xfrm>
            <a:off x="1746106" y="4986337"/>
            <a:ext cx="7009965" cy="1762125"/>
          </a:xfrm>
          <a:prstGeom prst="rect">
            <a:avLst/>
          </a:prstGeom>
        </p:spPr>
      </p:pic>
      <p:sp>
        <p:nvSpPr>
          <p:cNvPr id="8" name="TextBox 7"/>
          <p:cNvSpPr txBox="1"/>
          <p:nvPr/>
        </p:nvSpPr>
        <p:spPr>
          <a:xfrm>
            <a:off x="8829964" y="2041236"/>
            <a:ext cx="2364509" cy="369332"/>
          </a:xfrm>
          <a:prstGeom prst="rect">
            <a:avLst/>
          </a:prstGeom>
          <a:noFill/>
          <a:ln>
            <a:solidFill>
              <a:srgbClr val="002060"/>
            </a:solidFill>
          </a:ln>
        </p:spPr>
        <p:txBody>
          <a:bodyPr wrap="square" rtlCol="0">
            <a:spAutoFit/>
          </a:bodyPr>
          <a:lstStyle/>
          <a:p>
            <a:r>
              <a:rPr lang="en-NZ" dirty="0" err="1" smtClean="0"/>
              <a:t>SudokuFileHandler</a:t>
            </a:r>
            <a:endParaRPr lang="en-NZ" dirty="0"/>
          </a:p>
        </p:txBody>
      </p:sp>
      <p:sp>
        <p:nvSpPr>
          <p:cNvPr id="9" name="TextBox 8"/>
          <p:cNvSpPr txBox="1"/>
          <p:nvPr/>
        </p:nvSpPr>
        <p:spPr>
          <a:xfrm>
            <a:off x="9028545" y="3873655"/>
            <a:ext cx="2364509" cy="369332"/>
          </a:xfrm>
          <a:prstGeom prst="rect">
            <a:avLst/>
          </a:prstGeom>
          <a:noFill/>
          <a:ln>
            <a:solidFill>
              <a:srgbClr val="002060"/>
            </a:solidFill>
          </a:ln>
        </p:spPr>
        <p:txBody>
          <a:bodyPr wrap="square" rtlCol="0">
            <a:spAutoFit/>
          </a:bodyPr>
          <a:lstStyle/>
          <a:p>
            <a:r>
              <a:rPr lang="en-NZ" dirty="0" err="1"/>
              <a:t>SudokuSerialize</a:t>
            </a:r>
            <a:endParaRPr lang="en-NZ" dirty="0"/>
          </a:p>
        </p:txBody>
      </p:sp>
      <p:cxnSp>
        <p:nvCxnSpPr>
          <p:cNvPr id="11" name="Straight Arrow Connector 10"/>
          <p:cNvCxnSpPr>
            <a:stCxn id="8" idx="2"/>
            <a:endCxn id="6" idx="3"/>
          </p:cNvCxnSpPr>
          <p:nvPr/>
        </p:nvCxnSpPr>
        <p:spPr>
          <a:xfrm flipH="1">
            <a:off x="8756072" y="2410568"/>
            <a:ext cx="1256147" cy="456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2"/>
            <a:endCxn id="7" idx="3"/>
          </p:cNvCxnSpPr>
          <p:nvPr/>
        </p:nvCxnSpPr>
        <p:spPr>
          <a:xfrm flipH="1">
            <a:off x="8756071" y="4242987"/>
            <a:ext cx="1454729" cy="162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1095617" y="176415"/>
            <a:ext cx="9812527" cy="470192"/>
          </a:xfrm>
        </p:spPr>
        <p:txBody>
          <a:bodyPr>
            <a:noAutofit/>
          </a:bodyPr>
          <a:lstStyle/>
          <a:p>
            <a:pPr lvl="0"/>
            <a:r>
              <a:rPr lang="en-NZ" sz="2400" dirty="0"/>
              <a:t>Must be able to convert a String into a 1 dimensional Array</a:t>
            </a:r>
          </a:p>
        </p:txBody>
      </p:sp>
    </p:spTree>
    <p:extLst>
      <p:ext uri="{BB962C8B-B14F-4D97-AF65-F5344CB8AC3E}">
        <p14:creationId xmlns:p14="http://schemas.microsoft.com/office/powerpoint/2010/main" val="556480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109" y="116513"/>
            <a:ext cx="9692640" cy="470192"/>
          </a:xfrm>
        </p:spPr>
        <p:txBody>
          <a:bodyPr>
            <a:noAutofit/>
          </a:bodyPr>
          <a:lstStyle/>
          <a:p>
            <a:pPr lvl="0"/>
            <a:r>
              <a:rPr lang="en-NZ" sz="2400" dirty="0"/>
              <a:t>Must be able to convert a 1 dimensional Array into a String</a:t>
            </a:r>
          </a:p>
        </p:txBody>
      </p:sp>
      <p:sp>
        <p:nvSpPr>
          <p:cNvPr id="8" name="TextBox 7"/>
          <p:cNvSpPr txBox="1"/>
          <p:nvPr/>
        </p:nvSpPr>
        <p:spPr>
          <a:xfrm>
            <a:off x="8848437" y="1117600"/>
            <a:ext cx="2364509" cy="369332"/>
          </a:xfrm>
          <a:prstGeom prst="rect">
            <a:avLst/>
          </a:prstGeom>
          <a:noFill/>
          <a:ln>
            <a:solidFill>
              <a:srgbClr val="002060"/>
            </a:solidFill>
          </a:ln>
        </p:spPr>
        <p:txBody>
          <a:bodyPr wrap="square" rtlCol="0">
            <a:spAutoFit/>
          </a:bodyPr>
          <a:lstStyle/>
          <a:p>
            <a:r>
              <a:rPr lang="en-NZ" dirty="0" err="1" smtClean="0"/>
              <a:t>SudokuFileHandler</a:t>
            </a:r>
            <a:endParaRPr lang="en-NZ" dirty="0"/>
          </a:p>
        </p:txBody>
      </p:sp>
      <p:sp>
        <p:nvSpPr>
          <p:cNvPr id="9" name="TextBox 8"/>
          <p:cNvSpPr txBox="1"/>
          <p:nvPr/>
        </p:nvSpPr>
        <p:spPr>
          <a:xfrm>
            <a:off x="9028545" y="3873655"/>
            <a:ext cx="2364509" cy="369332"/>
          </a:xfrm>
          <a:prstGeom prst="rect">
            <a:avLst/>
          </a:prstGeom>
          <a:noFill/>
          <a:ln>
            <a:solidFill>
              <a:srgbClr val="002060"/>
            </a:solidFill>
          </a:ln>
        </p:spPr>
        <p:txBody>
          <a:bodyPr wrap="square" rtlCol="0">
            <a:spAutoFit/>
          </a:bodyPr>
          <a:lstStyle/>
          <a:p>
            <a:r>
              <a:rPr lang="en-NZ" dirty="0" err="1"/>
              <a:t>SudokuSerialize</a:t>
            </a:r>
            <a:endParaRPr lang="en-NZ" dirty="0"/>
          </a:p>
        </p:txBody>
      </p:sp>
      <p:cxnSp>
        <p:nvCxnSpPr>
          <p:cNvPr id="11" name="Straight Arrow Connector 10"/>
          <p:cNvCxnSpPr>
            <a:stCxn id="8" idx="2"/>
            <a:endCxn id="3" idx="3"/>
          </p:cNvCxnSpPr>
          <p:nvPr/>
        </p:nvCxnSpPr>
        <p:spPr>
          <a:xfrm flipH="1">
            <a:off x="8756070" y="1486932"/>
            <a:ext cx="1274622" cy="978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2"/>
            <a:endCxn id="10" idx="3"/>
          </p:cNvCxnSpPr>
          <p:nvPr/>
        </p:nvCxnSpPr>
        <p:spPr>
          <a:xfrm flipH="1">
            <a:off x="8756070" y="4242987"/>
            <a:ext cx="1454730" cy="1321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1746105" y="688182"/>
            <a:ext cx="7009965" cy="3554806"/>
          </a:xfrm>
          <a:prstGeom prst="rect">
            <a:avLst/>
          </a:prstGeom>
        </p:spPr>
      </p:pic>
      <p:pic>
        <p:nvPicPr>
          <p:cNvPr id="10" name="Picture 9"/>
          <p:cNvPicPr>
            <a:picLocks noChangeAspect="1"/>
          </p:cNvPicPr>
          <p:nvPr/>
        </p:nvPicPr>
        <p:blipFill>
          <a:blip r:embed="rId4"/>
          <a:stretch>
            <a:fillRect/>
          </a:stretch>
        </p:blipFill>
        <p:spPr>
          <a:xfrm>
            <a:off x="3232727" y="4344465"/>
            <a:ext cx="5523343" cy="2439644"/>
          </a:xfrm>
          <a:prstGeom prst="rect">
            <a:avLst/>
          </a:prstGeom>
        </p:spPr>
      </p:pic>
    </p:spTree>
    <p:extLst>
      <p:ext uri="{BB962C8B-B14F-4D97-AF65-F5344CB8AC3E}">
        <p14:creationId xmlns:p14="http://schemas.microsoft.com/office/powerpoint/2010/main" val="579061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675" y="462742"/>
            <a:ext cx="10239375" cy="470192"/>
          </a:xfrm>
        </p:spPr>
        <p:txBody>
          <a:bodyPr>
            <a:noAutofit/>
          </a:bodyPr>
          <a:lstStyle/>
          <a:p>
            <a:pPr lvl="0"/>
            <a:r>
              <a:rPr lang="en-NZ" sz="2400" dirty="0"/>
              <a:t>Must be able to Check that the file has at least 4*4 min and at most 9*9</a:t>
            </a:r>
          </a:p>
        </p:txBody>
      </p:sp>
      <p:sp>
        <p:nvSpPr>
          <p:cNvPr id="8" name="TextBox 7"/>
          <p:cNvSpPr txBox="1"/>
          <p:nvPr/>
        </p:nvSpPr>
        <p:spPr>
          <a:xfrm>
            <a:off x="8848437" y="1117600"/>
            <a:ext cx="2364509" cy="369332"/>
          </a:xfrm>
          <a:prstGeom prst="rect">
            <a:avLst/>
          </a:prstGeom>
          <a:noFill/>
          <a:ln>
            <a:solidFill>
              <a:srgbClr val="002060"/>
            </a:solidFill>
          </a:ln>
        </p:spPr>
        <p:txBody>
          <a:bodyPr wrap="square" rtlCol="0">
            <a:spAutoFit/>
          </a:bodyPr>
          <a:lstStyle/>
          <a:p>
            <a:r>
              <a:rPr lang="en-NZ" dirty="0" err="1" smtClean="0"/>
              <a:t>SudokuValidator</a:t>
            </a:r>
            <a:endParaRPr lang="en-NZ" dirty="0"/>
          </a:p>
        </p:txBody>
      </p:sp>
      <p:cxnSp>
        <p:nvCxnSpPr>
          <p:cNvPr id="11" name="Straight Arrow Connector 10"/>
          <p:cNvCxnSpPr>
            <a:stCxn id="8" idx="2"/>
            <a:endCxn id="4" idx="3"/>
          </p:cNvCxnSpPr>
          <p:nvPr/>
        </p:nvCxnSpPr>
        <p:spPr>
          <a:xfrm flipH="1">
            <a:off x="9477374" y="1486932"/>
            <a:ext cx="553318" cy="2239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stretch>
            <a:fillRect/>
          </a:stretch>
        </p:blipFill>
        <p:spPr>
          <a:xfrm>
            <a:off x="1181099" y="1595437"/>
            <a:ext cx="8296275" cy="4262438"/>
          </a:xfrm>
          <a:prstGeom prst="rect">
            <a:avLst/>
          </a:prstGeom>
        </p:spPr>
      </p:pic>
    </p:spTree>
    <p:extLst>
      <p:ext uri="{BB962C8B-B14F-4D97-AF65-F5344CB8AC3E}">
        <p14:creationId xmlns:p14="http://schemas.microsoft.com/office/powerpoint/2010/main" val="7731340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116513"/>
            <a:ext cx="10972800" cy="470192"/>
          </a:xfrm>
        </p:spPr>
        <p:txBody>
          <a:bodyPr>
            <a:noAutofit/>
          </a:bodyPr>
          <a:lstStyle/>
          <a:p>
            <a:pPr lvl="0"/>
            <a:r>
              <a:rPr lang="en-NZ" sz="2800" dirty="0"/>
              <a:t>Check if user’s input is valid</a:t>
            </a:r>
          </a:p>
        </p:txBody>
      </p:sp>
      <p:sp>
        <p:nvSpPr>
          <p:cNvPr id="8" name="TextBox 7"/>
          <p:cNvSpPr txBox="1"/>
          <p:nvPr/>
        </p:nvSpPr>
        <p:spPr>
          <a:xfrm>
            <a:off x="9001125" y="1136650"/>
            <a:ext cx="2105026" cy="369332"/>
          </a:xfrm>
          <a:prstGeom prst="rect">
            <a:avLst/>
          </a:prstGeom>
          <a:noFill/>
          <a:ln>
            <a:solidFill>
              <a:srgbClr val="002060"/>
            </a:solidFill>
          </a:ln>
        </p:spPr>
        <p:txBody>
          <a:bodyPr wrap="square" rtlCol="0">
            <a:spAutoFit/>
          </a:bodyPr>
          <a:lstStyle/>
          <a:p>
            <a:r>
              <a:rPr lang="en-NZ" dirty="0" err="1" smtClean="0"/>
              <a:t>SudokuValidator</a:t>
            </a:r>
            <a:endParaRPr lang="en-NZ" dirty="0"/>
          </a:p>
        </p:txBody>
      </p:sp>
      <p:cxnSp>
        <p:nvCxnSpPr>
          <p:cNvPr id="11" name="Straight Arrow Connector 10"/>
          <p:cNvCxnSpPr>
            <a:stCxn id="8" idx="2"/>
            <a:endCxn id="3" idx="3"/>
          </p:cNvCxnSpPr>
          <p:nvPr/>
        </p:nvCxnSpPr>
        <p:spPr>
          <a:xfrm flipH="1">
            <a:off x="9001124" y="1505982"/>
            <a:ext cx="1052514" cy="2080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700087" y="828676"/>
            <a:ext cx="8301037" cy="5514974"/>
          </a:xfrm>
          <a:prstGeom prst="rect">
            <a:avLst/>
          </a:prstGeom>
        </p:spPr>
      </p:pic>
    </p:spTree>
    <p:extLst>
      <p:ext uri="{BB962C8B-B14F-4D97-AF65-F5344CB8AC3E}">
        <p14:creationId xmlns:p14="http://schemas.microsoft.com/office/powerpoint/2010/main" val="1763169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116513"/>
            <a:ext cx="10972800" cy="470192"/>
          </a:xfrm>
        </p:spPr>
        <p:txBody>
          <a:bodyPr>
            <a:noAutofit/>
          </a:bodyPr>
          <a:lstStyle/>
          <a:p>
            <a:pPr lvl="0"/>
            <a:r>
              <a:rPr lang="en-NZ" sz="2800" dirty="0"/>
              <a:t>Check if user has won</a:t>
            </a:r>
          </a:p>
        </p:txBody>
      </p:sp>
      <p:sp>
        <p:nvSpPr>
          <p:cNvPr id="8" name="TextBox 7"/>
          <p:cNvSpPr txBox="1"/>
          <p:nvPr/>
        </p:nvSpPr>
        <p:spPr>
          <a:xfrm>
            <a:off x="9010362" y="1177925"/>
            <a:ext cx="2364509" cy="369332"/>
          </a:xfrm>
          <a:prstGeom prst="rect">
            <a:avLst/>
          </a:prstGeom>
          <a:noFill/>
          <a:ln>
            <a:solidFill>
              <a:srgbClr val="002060"/>
            </a:solidFill>
          </a:ln>
        </p:spPr>
        <p:txBody>
          <a:bodyPr wrap="square" rtlCol="0">
            <a:spAutoFit/>
          </a:bodyPr>
          <a:lstStyle/>
          <a:p>
            <a:r>
              <a:rPr lang="en-NZ" dirty="0" err="1" smtClean="0"/>
              <a:t>SudokuValidator</a:t>
            </a:r>
            <a:endParaRPr lang="en-NZ" dirty="0"/>
          </a:p>
        </p:txBody>
      </p:sp>
      <p:cxnSp>
        <p:nvCxnSpPr>
          <p:cNvPr id="11" name="Straight Arrow Connector 10"/>
          <p:cNvCxnSpPr>
            <a:stCxn id="8" idx="2"/>
            <a:endCxn id="4" idx="3"/>
          </p:cNvCxnSpPr>
          <p:nvPr/>
        </p:nvCxnSpPr>
        <p:spPr>
          <a:xfrm flipH="1">
            <a:off x="8705993" y="1547257"/>
            <a:ext cx="1486624" cy="2099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stretch>
            <a:fillRect/>
          </a:stretch>
        </p:blipFill>
        <p:spPr>
          <a:xfrm>
            <a:off x="647843" y="1136650"/>
            <a:ext cx="8058150" cy="5019675"/>
          </a:xfrm>
          <a:prstGeom prst="rect">
            <a:avLst/>
          </a:prstGeom>
        </p:spPr>
      </p:pic>
    </p:spTree>
    <p:extLst>
      <p:ext uri="{BB962C8B-B14F-4D97-AF65-F5344CB8AC3E}">
        <p14:creationId xmlns:p14="http://schemas.microsoft.com/office/powerpoint/2010/main" val="30232264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116513"/>
            <a:ext cx="10972800" cy="470192"/>
          </a:xfrm>
        </p:spPr>
        <p:txBody>
          <a:bodyPr>
            <a:noAutofit/>
          </a:bodyPr>
          <a:lstStyle/>
          <a:p>
            <a:pPr lvl="0"/>
            <a:r>
              <a:rPr lang="en-NZ" sz="2800" dirty="0"/>
              <a:t>Get value of a given cell by column</a:t>
            </a:r>
          </a:p>
        </p:txBody>
      </p:sp>
      <p:sp>
        <p:nvSpPr>
          <p:cNvPr id="8" name="TextBox 7"/>
          <p:cNvSpPr txBox="1"/>
          <p:nvPr/>
        </p:nvSpPr>
        <p:spPr>
          <a:xfrm>
            <a:off x="8638887" y="1177925"/>
            <a:ext cx="2364509" cy="369332"/>
          </a:xfrm>
          <a:prstGeom prst="rect">
            <a:avLst/>
          </a:prstGeom>
          <a:noFill/>
          <a:ln>
            <a:solidFill>
              <a:srgbClr val="002060"/>
            </a:solidFill>
          </a:ln>
        </p:spPr>
        <p:txBody>
          <a:bodyPr wrap="square" rtlCol="0">
            <a:spAutoFit/>
          </a:bodyPr>
          <a:lstStyle/>
          <a:p>
            <a:r>
              <a:rPr lang="en-NZ" dirty="0" err="1" smtClean="0"/>
              <a:t>SudokuMap</a:t>
            </a:r>
            <a:endParaRPr lang="en-NZ" dirty="0"/>
          </a:p>
        </p:txBody>
      </p:sp>
      <p:cxnSp>
        <p:nvCxnSpPr>
          <p:cNvPr id="11" name="Straight Arrow Connector 10"/>
          <p:cNvCxnSpPr>
            <a:stCxn id="8" idx="2"/>
            <a:endCxn id="7" idx="3"/>
          </p:cNvCxnSpPr>
          <p:nvPr/>
        </p:nvCxnSpPr>
        <p:spPr>
          <a:xfrm flipH="1">
            <a:off x="8801243" y="1547257"/>
            <a:ext cx="1019899" cy="1493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a:stretch>
            <a:fillRect/>
          </a:stretch>
        </p:blipFill>
        <p:spPr>
          <a:xfrm>
            <a:off x="1028843" y="2074029"/>
            <a:ext cx="7772400" cy="1933575"/>
          </a:xfrm>
          <a:prstGeom prst="rect">
            <a:avLst/>
          </a:prstGeom>
        </p:spPr>
      </p:pic>
    </p:spTree>
    <p:extLst>
      <p:ext uri="{BB962C8B-B14F-4D97-AF65-F5344CB8AC3E}">
        <p14:creationId xmlns:p14="http://schemas.microsoft.com/office/powerpoint/2010/main" val="3219042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154613"/>
            <a:ext cx="10972800" cy="470192"/>
          </a:xfrm>
        </p:spPr>
        <p:txBody>
          <a:bodyPr>
            <a:noAutofit/>
          </a:bodyPr>
          <a:lstStyle/>
          <a:p>
            <a:pPr lvl="0"/>
            <a:r>
              <a:rPr lang="en-NZ" sz="2800" dirty="0"/>
              <a:t>Get value of a given cell by row</a:t>
            </a:r>
          </a:p>
        </p:txBody>
      </p:sp>
      <p:sp>
        <p:nvSpPr>
          <p:cNvPr id="8" name="TextBox 7"/>
          <p:cNvSpPr txBox="1"/>
          <p:nvPr/>
        </p:nvSpPr>
        <p:spPr>
          <a:xfrm>
            <a:off x="9010362" y="1177925"/>
            <a:ext cx="2364509" cy="369332"/>
          </a:xfrm>
          <a:prstGeom prst="rect">
            <a:avLst/>
          </a:prstGeom>
          <a:noFill/>
          <a:ln>
            <a:solidFill>
              <a:srgbClr val="002060"/>
            </a:solidFill>
          </a:ln>
        </p:spPr>
        <p:txBody>
          <a:bodyPr wrap="square" rtlCol="0">
            <a:spAutoFit/>
          </a:bodyPr>
          <a:lstStyle/>
          <a:p>
            <a:r>
              <a:rPr lang="en-NZ" dirty="0" err="1" smtClean="0"/>
              <a:t>SudokuMap</a:t>
            </a:r>
            <a:endParaRPr lang="en-NZ" dirty="0"/>
          </a:p>
        </p:txBody>
      </p:sp>
      <p:cxnSp>
        <p:nvCxnSpPr>
          <p:cNvPr id="11" name="Straight Arrow Connector 10"/>
          <p:cNvCxnSpPr>
            <a:stCxn id="8" idx="2"/>
            <a:endCxn id="3" idx="3"/>
          </p:cNvCxnSpPr>
          <p:nvPr/>
        </p:nvCxnSpPr>
        <p:spPr>
          <a:xfrm flipH="1">
            <a:off x="9324974" y="1547257"/>
            <a:ext cx="867643" cy="1653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1123949" y="2100377"/>
            <a:ext cx="8201025" cy="2200275"/>
          </a:xfrm>
          <a:prstGeom prst="rect">
            <a:avLst/>
          </a:prstGeom>
        </p:spPr>
      </p:pic>
    </p:spTree>
    <p:extLst>
      <p:ext uri="{BB962C8B-B14F-4D97-AF65-F5344CB8AC3E}">
        <p14:creationId xmlns:p14="http://schemas.microsoft.com/office/powerpoint/2010/main" val="2021460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94198"/>
            <a:ext cx="9692640" cy="814166"/>
          </a:xfrm>
        </p:spPr>
        <p:txBody>
          <a:bodyPr/>
          <a:lstStyle/>
          <a:p>
            <a:r>
              <a:rPr lang="en-NZ" dirty="0" smtClean="0"/>
              <a:t>MoSCoW Features</a:t>
            </a:r>
            <a:endParaRPr lang="en-NZ" dirty="0"/>
          </a:p>
        </p:txBody>
      </p:sp>
      <p:sp>
        <p:nvSpPr>
          <p:cNvPr id="3" name="Content Placeholder 2"/>
          <p:cNvSpPr>
            <a:spLocks noGrp="1"/>
          </p:cNvSpPr>
          <p:nvPr>
            <p:ph idx="1"/>
          </p:nvPr>
        </p:nvSpPr>
        <p:spPr>
          <a:xfrm>
            <a:off x="683491" y="1108365"/>
            <a:ext cx="10460759" cy="5495636"/>
          </a:xfrm>
          <a:ln w="9525">
            <a:solidFill>
              <a:schemeClr val="tx1"/>
            </a:solidFill>
          </a:ln>
        </p:spPr>
        <p:txBody>
          <a:bodyPr numCol="2">
            <a:normAutofit fontScale="85000" lnSpcReduction="20000"/>
          </a:bodyPr>
          <a:lstStyle/>
          <a:p>
            <a:pPr marL="457200" lvl="0" indent="-457200">
              <a:buFont typeface="+mj-lt"/>
              <a:buAutoNum type="arabicPeriod"/>
            </a:pPr>
            <a:r>
              <a:rPr lang="en-NZ" dirty="0"/>
              <a:t>Must be able to load a file</a:t>
            </a:r>
          </a:p>
          <a:p>
            <a:pPr marL="457200" lvl="0" indent="-457200">
              <a:buFont typeface="+mj-lt"/>
              <a:buAutoNum type="arabicPeriod"/>
            </a:pPr>
            <a:r>
              <a:rPr lang="en-NZ" dirty="0"/>
              <a:t>Must be able to save a file</a:t>
            </a:r>
          </a:p>
          <a:p>
            <a:pPr marL="457200" lvl="0" indent="-457200">
              <a:buFont typeface="+mj-lt"/>
              <a:buAutoNum type="arabicPeriod"/>
            </a:pPr>
            <a:r>
              <a:rPr lang="en-NZ" dirty="0"/>
              <a:t>Must be able to check if the file is of type .csv</a:t>
            </a:r>
          </a:p>
          <a:p>
            <a:pPr marL="457200" lvl="0" indent="-457200">
              <a:buFont typeface="+mj-lt"/>
              <a:buAutoNum type="arabicPeriod"/>
            </a:pPr>
            <a:r>
              <a:rPr lang="en-NZ" dirty="0"/>
              <a:t>Must be able check the size is not a prime number that is 7*7 or 1*1</a:t>
            </a:r>
          </a:p>
          <a:p>
            <a:pPr marL="457200" lvl="0" indent="-457200">
              <a:buFont typeface="+mj-lt"/>
              <a:buAutoNum type="arabicPeriod"/>
            </a:pPr>
            <a:r>
              <a:rPr lang="en-NZ" dirty="0"/>
              <a:t>Must be able check the size in the small square mode is 0 that is if (it is 6*6 array than only possible 2*3 or 3*3) because 36 mod 6 is 0</a:t>
            </a:r>
          </a:p>
          <a:p>
            <a:pPr marL="457200" lvl="0" indent="-457200">
              <a:buFont typeface="+mj-lt"/>
              <a:buAutoNum type="arabicPeriod"/>
            </a:pPr>
            <a:r>
              <a:rPr lang="en-NZ" dirty="0"/>
              <a:t>Must be able to restart a map</a:t>
            </a:r>
          </a:p>
          <a:p>
            <a:pPr marL="457200" lvl="0" indent="-457200">
              <a:buFont typeface="+mj-lt"/>
              <a:buAutoNum type="arabicPeriod"/>
            </a:pPr>
            <a:r>
              <a:rPr lang="en-NZ" dirty="0"/>
              <a:t>Must be able to convert a String into a 1 dimensional Array</a:t>
            </a:r>
          </a:p>
          <a:p>
            <a:pPr marL="457200" lvl="0" indent="-457200">
              <a:buFont typeface="+mj-lt"/>
              <a:buAutoNum type="arabicPeriod"/>
            </a:pPr>
            <a:r>
              <a:rPr lang="en-NZ" dirty="0"/>
              <a:t>Must be able to convert a 1 dimensional Array into a String</a:t>
            </a:r>
          </a:p>
          <a:p>
            <a:pPr marL="457200" lvl="0" indent="-457200">
              <a:buFont typeface="+mj-lt"/>
              <a:buAutoNum type="arabicPeriod"/>
            </a:pPr>
            <a:r>
              <a:rPr lang="en-NZ" dirty="0"/>
              <a:t>Must be able to Check that the file has at least 4*4 min and at most 9*9</a:t>
            </a:r>
          </a:p>
          <a:p>
            <a:pPr marL="457200" lvl="0" indent="-457200">
              <a:buFont typeface="+mj-lt"/>
              <a:buAutoNum type="arabicPeriod"/>
            </a:pPr>
            <a:r>
              <a:rPr lang="en-NZ" dirty="0"/>
              <a:t>Get value of a given cell by column</a:t>
            </a:r>
          </a:p>
          <a:p>
            <a:pPr marL="457200" lvl="0" indent="-457200">
              <a:buFont typeface="+mj-lt"/>
              <a:buAutoNum type="arabicPeriod"/>
            </a:pPr>
            <a:r>
              <a:rPr lang="en-NZ" dirty="0"/>
              <a:t>Get value of a given cell by row</a:t>
            </a:r>
          </a:p>
          <a:p>
            <a:pPr marL="457200" lvl="0" indent="-457200">
              <a:buFont typeface="+mj-lt"/>
              <a:buAutoNum type="arabicPeriod"/>
            </a:pPr>
            <a:r>
              <a:rPr lang="en-NZ" dirty="0"/>
              <a:t>Get value of a given cell by squareIndex and positionIndex</a:t>
            </a:r>
          </a:p>
          <a:p>
            <a:pPr marL="457200" lvl="0" indent="-457200">
              <a:buFont typeface="+mj-lt"/>
              <a:buAutoNum type="arabicPeriod"/>
            </a:pPr>
            <a:r>
              <a:rPr lang="en-NZ" dirty="0"/>
              <a:t>Set value of a given cell by column</a:t>
            </a:r>
          </a:p>
          <a:p>
            <a:pPr marL="457200" lvl="0" indent="-457200">
              <a:buFont typeface="+mj-lt"/>
              <a:buAutoNum type="arabicPeriod"/>
            </a:pPr>
            <a:r>
              <a:rPr lang="en-NZ" dirty="0"/>
              <a:t>Set value of a given cell by row</a:t>
            </a:r>
          </a:p>
          <a:p>
            <a:pPr marL="457200" lvl="0" indent="-457200">
              <a:buFont typeface="+mj-lt"/>
              <a:buAutoNum type="arabicPeriod"/>
            </a:pPr>
            <a:r>
              <a:rPr lang="en-NZ" dirty="0"/>
              <a:t>Set value of a given cell by squareIndex and positionIndex</a:t>
            </a:r>
          </a:p>
          <a:p>
            <a:pPr marL="457200" lvl="0" indent="-457200">
              <a:buFont typeface="+mj-lt"/>
              <a:buAutoNum type="arabicPeriod"/>
            </a:pPr>
            <a:r>
              <a:rPr lang="en-NZ" dirty="0"/>
              <a:t>Check if a value of a cell is unique in that row</a:t>
            </a:r>
          </a:p>
          <a:p>
            <a:pPr marL="457200" lvl="0" indent="-457200">
              <a:buFont typeface="+mj-lt"/>
              <a:buAutoNum type="arabicPeriod"/>
            </a:pPr>
            <a:r>
              <a:rPr lang="en-NZ" dirty="0"/>
              <a:t>Check if a value of a cell is unique in that column</a:t>
            </a:r>
          </a:p>
          <a:p>
            <a:pPr marL="457200" lvl="0" indent="-457200">
              <a:buFont typeface="+mj-lt"/>
              <a:buAutoNum type="arabicPeriod"/>
            </a:pPr>
            <a:r>
              <a:rPr lang="en-NZ" dirty="0"/>
              <a:t>Check if a value of a cell is unique in that square</a:t>
            </a:r>
          </a:p>
          <a:p>
            <a:pPr marL="457200" lvl="0" indent="-457200">
              <a:buFont typeface="+mj-lt"/>
              <a:buAutoNum type="arabicPeriod"/>
            </a:pPr>
            <a:r>
              <a:rPr lang="en-NZ" dirty="0"/>
              <a:t>Check if user has won</a:t>
            </a:r>
          </a:p>
          <a:p>
            <a:pPr marL="457200" lvl="0" indent="-457200">
              <a:buFont typeface="+mj-lt"/>
              <a:buAutoNum type="arabicPeriod"/>
            </a:pPr>
            <a:r>
              <a:rPr lang="en-NZ" dirty="0"/>
              <a:t>Check if user’s input is valid</a:t>
            </a:r>
          </a:p>
          <a:p>
            <a:pPr marL="457200" lvl="0" indent="-457200">
              <a:buFont typeface="+mj-lt"/>
              <a:buAutoNum type="arabicPeriod"/>
            </a:pPr>
            <a:r>
              <a:rPr lang="en-NZ" dirty="0"/>
              <a:t>Modifying the values stored in CSV file</a:t>
            </a:r>
          </a:p>
        </p:txBody>
      </p:sp>
    </p:spTree>
    <p:extLst>
      <p:ext uri="{BB962C8B-B14F-4D97-AF65-F5344CB8AC3E}">
        <p14:creationId xmlns:p14="http://schemas.microsoft.com/office/powerpoint/2010/main" val="38754044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116513"/>
            <a:ext cx="10972800" cy="470192"/>
          </a:xfrm>
        </p:spPr>
        <p:txBody>
          <a:bodyPr>
            <a:noAutofit/>
          </a:bodyPr>
          <a:lstStyle/>
          <a:p>
            <a:pPr lvl="0"/>
            <a:r>
              <a:rPr lang="en-NZ" sz="2000" dirty="0"/>
              <a:t>Get value of a given cell by squareIndex and positionIndex</a:t>
            </a:r>
          </a:p>
        </p:txBody>
      </p:sp>
      <p:sp>
        <p:nvSpPr>
          <p:cNvPr id="8" name="TextBox 7"/>
          <p:cNvSpPr txBox="1"/>
          <p:nvPr/>
        </p:nvSpPr>
        <p:spPr>
          <a:xfrm>
            <a:off x="9010362" y="1177925"/>
            <a:ext cx="2364509" cy="369332"/>
          </a:xfrm>
          <a:prstGeom prst="rect">
            <a:avLst/>
          </a:prstGeom>
          <a:noFill/>
          <a:ln>
            <a:solidFill>
              <a:srgbClr val="002060"/>
            </a:solidFill>
          </a:ln>
        </p:spPr>
        <p:txBody>
          <a:bodyPr wrap="square" rtlCol="0">
            <a:spAutoFit/>
          </a:bodyPr>
          <a:lstStyle/>
          <a:p>
            <a:r>
              <a:rPr lang="en-NZ" dirty="0" err="1" smtClean="0"/>
              <a:t>SudokuMap</a:t>
            </a:r>
            <a:endParaRPr lang="en-NZ" dirty="0"/>
          </a:p>
        </p:txBody>
      </p:sp>
      <p:cxnSp>
        <p:nvCxnSpPr>
          <p:cNvPr id="11" name="Straight Arrow Connector 10"/>
          <p:cNvCxnSpPr>
            <a:stCxn id="8" idx="2"/>
            <a:endCxn id="3" idx="0"/>
          </p:cNvCxnSpPr>
          <p:nvPr/>
        </p:nvCxnSpPr>
        <p:spPr>
          <a:xfrm flipH="1">
            <a:off x="5191559" y="1547257"/>
            <a:ext cx="5001058" cy="800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690996" y="2347913"/>
            <a:ext cx="9001125" cy="2201978"/>
          </a:xfrm>
          <a:prstGeom prst="rect">
            <a:avLst/>
          </a:prstGeom>
        </p:spPr>
      </p:pic>
    </p:spTree>
    <p:extLst>
      <p:ext uri="{BB962C8B-B14F-4D97-AF65-F5344CB8AC3E}">
        <p14:creationId xmlns:p14="http://schemas.microsoft.com/office/powerpoint/2010/main" val="3129859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116513"/>
            <a:ext cx="10972800" cy="470192"/>
          </a:xfrm>
        </p:spPr>
        <p:txBody>
          <a:bodyPr>
            <a:noAutofit/>
          </a:bodyPr>
          <a:lstStyle/>
          <a:p>
            <a:pPr lvl="0"/>
            <a:r>
              <a:rPr lang="en-NZ" sz="2000" dirty="0"/>
              <a:t>Set value of a given cell by column</a:t>
            </a:r>
          </a:p>
        </p:txBody>
      </p:sp>
      <p:sp>
        <p:nvSpPr>
          <p:cNvPr id="8" name="TextBox 7"/>
          <p:cNvSpPr txBox="1"/>
          <p:nvPr/>
        </p:nvSpPr>
        <p:spPr>
          <a:xfrm>
            <a:off x="8048337" y="900925"/>
            <a:ext cx="2364509" cy="646331"/>
          </a:xfrm>
          <a:prstGeom prst="rect">
            <a:avLst/>
          </a:prstGeom>
          <a:noFill/>
          <a:ln>
            <a:solidFill>
              <a:srgbClr val="002060"/>
            </a:solidFill>
          </a:ln>
        </p:spPr>
        <p:txBody>
          <a:bodyPr wrap="square" rtlCol="0">
            <a:spAutoFit/>
          </a:bodyPr>
          <a:lstStyle/>
          <a:p>
            <a:r>
              <a:rPr lang="en-NZ" dirty="0" err="1" smtClean="0"/>
              <a:t>SudokuMap</a:t>
            </a:r>
            <a:endParaRPr lang="en-NZ" dirty="0" smtClean="0"/>
          </a:p>
          <a:p>
            <a:endParaRPr lang="en-NZ" dirty="0"/>
          </a:p>
        </p:txBody>
      </p:sp>
      <p:cxnSp>
        <p:nvCxnSpPr>
          <p:cNvPr id="11" name="Straight Arrow Connector 10"/>
          <p:cNvCxnSpPr>
            <a:stCxn id="8" idx="2"/>
            <a:endCxn id="3" idx="0"/>
          </p:cNvCxnSpPr>
          <p:nvPr/>
        </p:nvCxnSpPr>
        <p:spPr>
          <a:xfrm flipH="1">
            <a:off x="6176962" y="1547256"/>
            <a:ext cx="3053630" cy="960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1428749" y="2507809"/>
            <a:ext cx="9496426" cy="2057400"/>
          </a:xfrm>
          <a:prstGeom prst="rect">
            <a:avLst/>
          </a:prstGeom>
        </p:spPr>
      </p:pic>
    </p:spTree>
    <p:extLst>
      <p:ext uri="{BB962C8B-B14F-4D97-AF65-F5344CB8AC3E}">
        <p14:creationId xmlns:p14="http://schemas.microsoft.com/office/powerpoint/2010/main" val="35217532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116513"/>
            <a:ext cx="10972800" cy="470192"/>
          </a:xfrm>
        </p:spPr>
        <p:txBody>
          <a:bodyPr>
            <a:noAutofit/>
          </a:bodyPr>
          <a:lstStyle/>
          <a:p>
            <a:pPr lvl="0"/>
            <a:r>
              <a:rPr lang="en-NZ" sz="2000" dirty="0"/>
              <a:t>Set value of a given cell by row</a:t>
            </a:r>
          </a:p>
        </p:txBody>
      </p:sp>
      <p:sp>
        <p:nvSpPr>
          <p:cNvPr id="8" name="TextBox 7"/>
          <p:cNvSpPr txBox="1"/>
          <p:nvPr/>
        </p:nvSpPr>
        <p:spPr>
          <a:xfrm>
            <a:off x="9010362" y="1177925"/>
            <a:ext cx="2364509" cy="369332"/>
          </a:xfrm>
          <a:prstGeom prst="rect">
            <a:avLst/>
          </a:prstGeom>
          <a:noFill/>
          <a:ln>
            <a:solidFill>
              <a:srgbClr val="002060"/>
            </a:solidFill>
          </a:ln>
        </p:spPr>
        <p:txBody>
          <a:bodyPr wrap="square" rtlCol="0">
            <a:spAutoFit/>
          </a:bodyPr>
          <a:lstStyle/>
          <a:p>
            <a:r>
              <a:rPr lang="en-NZ" dirty="0" err="1" smtClean="0"/>
              <a:t>SudokuMap</a:t>
            </a:r>
            <a:endParaRPr lang="en-NZ" dirty="0" smtClean="0"/>
          </a:p>
        </p:txBody>
      </p:sp>
      <p:cxnSp>
        <p:nvCxnSpPr>
          <p:cNvPr id="11" name="Straight Arrow Connector 10"/>
          <p:cNvCxnSpPr>
            <a:endCxn id="3" idx="3"/>
          </p:cNvCxnSpPr>
          <p:nvPr/>
        </p:nvCxnSpPr>
        <p:spPr>
          <a:xfrm flipH="1">
            <a:off x="9705975" y="1434543"/>
            <a:ext cx="486642" cy="1939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666749" y="2481263"/>
            <a:ext cx="9039226" cy="1785938"/>
          </a:xfrm>
          <a:prstGeom prst="rect">
            <a:avLst/>
          </a:prstGeom>
        </p:spPr>
      </p:pic>
    </p:spTree>
    <p:extLst>
      <p:ext uri="{BB962C8B-B14F-4D97-AF65-F5344CB8AC3E}">
        <p14:creationId xmlns:p14="http://schemas.microsoft.com/office/powerpoint/2010/main" val="82842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116513"/>
            <a:ext cx="10972800" cy="470192"/>
          </a:xfrm>
        </p:spPr>
        <p:txBody>
          <a:bodyPr>
            <a:noAutofit/>
          </a:bodyPr>
          <a:lstStyle/>
          <a:p>
            <a:pPr lvl="0"/>
            <a:r>
              <a:rPr lang="en-NZ" sz="2000" dirty="0"/>
              <a:t>Set value of a given cell by squareIndex and positionIndex</a:t>
            </a:r>
          </a:p>
        </p:txBody>
      </p:sp>
      <p:sp>
        <p:nvSpPr>
          <p:cNvPr id="8" name="TextBox 7"/>
          <p:cNvSpPr txBox="1"/>
          <p:nvPr/>
        </p:nvSpPr>
        <p:spPr>
          <a:xfrm>
            <a:off x="7038687" y="1092200"/>
            <a:ext cx="2364509" cy="369332"/>
          </a:xfrm>
          <a:prstGeom prst="rect">
            <a:avLst/>
          </a:prstGeom>
          <a:noFill/>
          <a:ln>
            <a:solidFill>
              <a:srgbClr val="002060"/>
            </a:solidFill>
          </a:ln>
        </p:spPr>
        <p:txBody>
          <a:bodyPr wrap="square" rtlCol="0">
            <a:spAutoFit/>
          </a:bodyPr>
          <a:lstStyle/>
          <a:p>
            <a:r>
              <a:rPr lang="en-NZ" dirty="0" err="1" smtClean="0"/>
              <a:t>SudokuMap</a:t>
            </a:r>
            <a:endParaRPr lang="en-NZ" dirty="0"/>
          </a:p>
        </p:txBody>
      </p:sp>
      <p:cxnSp>
        <p:nvCxnSpPr>
          <p:cNvPr id="11" name="Straight Arrow Connector 10"/>
          <p:cNvCxnSpPr>
            <a:stCxn id="8" idx="2"/>
            <a:endCxn id="3" idx="0"/>
          </p:cNvCxnSpPr>
          <p:nvPr/>
        </p:nvCxnSpPr>
        <p:spPr>
          <a:xfrm flipH="1">
            <a:off x="6017419" y="1461532"/>
            <a:ext cx="2203523" cy="1100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1143000" y="2562225"/>
            <a:ext cx="9748837" cy="2181225"/>
          </a:xfrm>
          <a:prstGeom prst="rect">
            <a:avLst/>
          </a:prstGeom>
        </p:spPr>
      </p:pic>
    </p:spTree>
    <p:extLst>
      <p:ext uri="{BB962C8B-B14F-4D97-AF65-F5344CB8AC3E}">
        <p14:creationId xmlns:p14="http://schemas.microsoft.com/office/powerpoint/2010/main" val="2115138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116513"/>
            <a:ext cx="10972800" cy="470192"/>
          </a:xfrm>
        </p:spPr>
        <p:txBody>
          <a:bodyPr>
            <a:noAutofit/>
          </a:bodyPr>
          <a:lstStyle/>
          <a:p>
            <a:pPr lvl="0"/>
            <a:r>
              <a:rPr lang="en-NZ" sz="2000" dirty="0"/>
              <a:t>Check if a value of a cell is unique in that row</a:t>
            </a:r>
          </a:p>
        </p:txBody>
      </p:sp>
      <p:pic>
        <p:nvPicPr>
          <p:cNvPr id="18" name="Picture 17"/>
          <p:cNvPicPr>
            <a:picLocks noChangeAspect="1"/>
          </p:cNvPicPr>
          <p:nvPr/>
        </p:nvPicPr>
        <p:blipFill>
          <a:blip r:embed="rId3"/>
          <a:stretch>
            <a:fillRect/>
          </a:stretch>
        </p:blipFill>
        <p:spPr>
          <a:xfrm>
            <a:off x="2309811" y="4367213"/>
            <a:ext cx="6338889" cy="2490787"/>
          </a:xfrm>
          <a:prstGeom prst="rect">
            <a:avLst/>
          </a:prstGeom>
        </p:spPr>
      </p:pic>
      <p:sp>
        <p:nvSpPr>
          <p:cNvPr id="19" name="TextBox 18"/>
          <p:cNvSpPr txBox="1"/>
          <p:nvPr/>
        </p:nvSpPr>
        <p:spPr>
          <a:xfrm>
            <a:off x="9427441" y="5166002"/>
            <a:ext cx="2364509" cy="369332"/>
          </a:xfrm>
          <a:prstGeom prst="rect">
            <a:avLst/>
          </a:prstGeom>
          <a:noFill/>
          <a:ln>
            <a:solidFill>
              <a:srgbClr val="002060"/>
            </a:solidFill>
          </a:ln>
        </p:spPr>
        <p:txBody>
          <a:bodyPr wrap="square" rtlCol="0">
            <a:spAutoFit/>
          </a:bodyPr>
          <a:lstStyle/>
          <a:p>
            <a:r>
              <a:rPr lang="en-NZ" dirty="0" err="1" smtClean="0"/>
              <a:t>SudokuValidator</a:t>
            </a:r>
            <a:endParaRPr lang="en-NZ" dirty="0"/>
          </a:p>
        </p:txBody>
      </p:sp>
      <p:cxnSp>
        <p:nvCxnSpPr>
          <p:cNvPr id="20" name="Straight Arrow Connector 19"/>
          <p:cNvCxnSpPr>
            <a:stCxn id="19" idx="1"/>
            <a:endCxn id="18" idx="3"/>
          </p:cNvCxnSpPr>
          <p:nvPr/>
        </p:nvCxnSpPr>
        <p:spPr>
          <a:xfrm flipH="1">
            <a:off x="8648700" y="5350668"/>
            <a:ext cx="778741" cy="261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465944" y="658143"/>
            <a:ext cx="2364509" cy="369332"/>
          </a:xfrm>
          <a:prstGeom prst="rect">
            <a:avLst/>
          </a:prstGeom>
          <a:noFill/>
          <a:ln>
            <a:solidFill>
              <a:srgbClr val="002060"/>
            </a:solidFill>
          </a:ln>
        </p:spPr>
        <p:txBody>
          <a:bodyPr wrap="square" rtlCol="0">
            <a:spAutoFit/>
          </a:bodyPr>
          <a:lstStyle/>
          <a:p>
            <a:r>
              <a:rPr lang="en-NZ" dirty="0" err="1" smtClean="0"/>
              <a:t>SudokuMaps</a:t>
            </a:r>
            <a:endParaRPr lang="en-NZ" dirty="0"/>
          </a:p>
        </p:txBody>
      </p:sp>
      <p:cxnSp>
        <p:nvCxnSpPr>
          <p:cNvPr id="22" name="Straight Arrow Connector 21"/>
          <p:cNvCxnSpPr>
            <a:stCxn id="21" idx="3"/>
            <a:endCxn id="26" idx="0"/>
          </p:cNvCxnSpPr>
          <p:nvPr/>
        </p:nvCxnSpPr>
        <p:spPr>
          <a:xfrm>
            <a:off x="5830453" y="842809"/>
            <a:ext cx="2908446" cy="636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1" idx="1"/>
            <a:endCxn id="5" idx="0"/>
          </p:cNvCxnSpPr>
          <p:nvPr/>
        </p:nvCxnSpPr>
        <p:spPr>
          <a:xfrm flipH="1">
            <a:off x="3124777" y="842809"/>
            <a:ext cx="341167" cy="636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stretch>
            <a:fillRect/>
          </a:stretch>
        </p:blipFill>
        <p:spPr>
          <a:xfrm>
            <a:off x="419100" y="1479153"/>
            <a:ext cx="5411353" cy="2712244"/>
          </a:xfrm>
          <a:prstGeom prst="rect">
            <a:avLst/>
          </a:prstGeom>
        </p:spPr>
      </p:pic>
      <p:pic>
        <p:nvPicPr>
          <p:cNvPr id="26" name="Picture 25"/>
          <p:cNvPicPr>
            <a:picLocks noChangeAspect="1"/>
          </p:cNvPicPr>
          <p:nvPr/>
        </p:nvPicPr>
        <p:blipFill>
          <a:blip r:embed="rId5"/>
          <a:stretch>
            <a:fillRect/>
          </a:stretch>
        </p:blipFill>
        <p:spPr>
          <a:xfrm>
            <a:off x="6171622" y="1479153"/>
            <a:ext cx="5134554" cy="2302272"/>
          </a:xfrm>
          <a:prstGeom prst="rect">
            <a:avLst/>
          </a:prstGeom>
        </p:spPr>
      </p:pic>
    </p:spTree>
    <p:extLst>
      <p:ext uri="{BB962C8B-B14F-4D97-AF65-F5344CB8AC3E}">
        <p14:creationId xmlns:p14="http://schemas.microsoft.com/office/powerpoint/2010/main" val="3257142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116513"/>
            <a:ext cx="10972800" cy="470192"/>
          </a:xfrm>
        </p:spPr>
        <p:txBody>
          <a:bodyPr>
            <a:noAutofit/>
          </a:bodyPr>
          <a:lstStyle/>
          <a:p>
            <a:pPr lvl="0"/>
            <a:r>
              <a:rPr lang="en-NZ" sz="2000" dirty="0"/>
              <a:t>Check if a value of a cell is unique in that column</a:t>
            </a:r>
          </a:p>
        </p:txBody>
      </p:sp>
      <p:pic>
        <p:nvPicPr>
          <p:cNvPr id="3" name="Picture 2"/>
          <p:cNvPicPr>
            <a:picLocks noChangeAspect="1"/>
          </p:cNvPicPr>
          <p:nvPr/>
        </p:nvPicPr>
        <p:blipFill>
          <a:blip r:embed="rId3"/>
          <a:stretch>
            <a:fillRect/>
          </a:stretch>
        </p:blipFill>
        <p:spPr>
          <a:xfrm>
            <a:off x="502443" y="1303338"/>
            <a:ext cx="5250657" cy="2992437"/>
          </a:xfrm>
          <a:prstGeom prst="rect">
            <a:avLst/>
          </a:prstGeom>
        </p:spPr>
      </p:pic>
      <p:pic>
        <p:nvPicPr>
          <p:cNvPr id="5" name="Picture 4"/>
          <p:cNvPicPr>
            <a:picLocks noChangeAspect="1"/>
          </p:cNvPicPr>
          <p:nvPr/>
        </p:nvPicPr>
        <p:blipFill>
          <a:blip r:embed="rId4"/>
          <a:stretch>
            <a:fillRect/>
          </a:stretch>
        </p:blipFill>
        <p:spPr>
          <a:xfrm>
            <a:off x="6196010" y="1077119"/>
            <a:ext cx="5153025" cy="2992437"/>
          </a:xfrm>
          <a:prstGeom prst="rect">
            <a:avLst/>
          </a:prstGeom>
        </p:spPr>
      </p:pic>
      <p:pic>
        <p:nvPicPr>
          <p:cNvPr id="6" name="Picture 5"/>
          <p:cNvPicPr>
            <a:picLocks noChangeAspect="1"/>
          </p:cNvPicPr>
          <p:nvPr/>
        </p:nvPicPr>
        <p:blipFill>
          <a:blip r:embed="rId5"/>
          <a:stretch>
            <a:fillRect/>
          </a:stretch>
        </p:blipFill>
        <p:spPr>
          <a:xfrm>
            <a:off x="2309811" y="4367213"/>
            <a:ext cx="6338889" cy="2490787"/>
          </a:xfrm>
          <a:prstGeom prst="rect">
            <a:avLst/>
          </a:prstGeom>
        </p:spPr>
      </p:pic>
      <p:sp>
        <p:nvSpPr>
          <p:cNvPr id="9" name="TextBox 8"/>
          <p:cNvSpPr txBox="1"/>
          <p:nvPr/>
        </p:nvSpPr>
        <p:spPr>
          <a:xfrm>
            <a:off x="9427441" y="5166002"/>
            <a:ext cx="2364509" cy="369332"/>
          </a:xfrm>
          <a:prstGeom prst="rect">
            <a:avLst/>
          </a:prstGeom>
          <a:noFill/>
          <a:ln>
            <a:solidFill>
              <a:srgbClr val="002060"/>
            </a:solidFill>
          </a:ln>
        </p:spPr>
        <p:txBody>
          <a:bodyPr wrap="square" rtlCol="0">
            <a:spAutoFit/>
          </a:bodyPr>
          <a:lstStyle/>
          <a:p>
            <a:r>
              <a:rPr lang="en-NZ" dirty="0" err="1" smtClean="0"/>
              <a:t>SudokuValidator</a:t>
            </a:r>
            <a:endParaRPr lang="en-NZ" dirty="0"/>
          </a:p>
        </p:txBody>
      </p:sp>
      <p:cxnSp>
        <p:nvCxnSpPr>
          <p:cNvPr id="10" name="Straight Arrow Connector 9"/>
          <p:cNvCxnSpPr>
            <a:stCxn id="9" idx="1"/>
            <a:endCxn id="6" idx="3"/>
          </p:cNvCxnSpPr>
          <p:nvPr/>
        </p:nvCxnSpPr>
        <p:spPr>
          <a:xfrm flipH="1">
            <a:off x="8648700" y="5350668"/>
            <a:ext cx="778741" cy="261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465944" y="658143"/>
            <a:ext cx="2364509" cy="369332"/>
          </a:xfrm>
          <a:prstGeom prst="rect">
            <a:avLst/>
          </a:prstGeom>
          <a:noFill/>
          <a:ln>
            <a:solidFill>
              <a:srgbClr val="002060"/>
            </a:solidFill>
          </a:ln>
        </p:spPr>
        <p:txBody>
          <a:bodyPr wrap="square" rtlCol="0">
            <a:spAutoFit/>
          </a:bodyPr>
          <a:lstStyle/>
          <a:p>
            <a:r>
              <a:rPr lang="en-NZ" dirty="0" err="1" smtClean="0"/>
              <a:t>SudokuMaps</a:t>
            </a:r>
            <a:endParaRPr lang="en-NZ" dirty="0"/>
          </a:p>
        </p:txBody>
      </p:sp>
      <p:cxnSp>
        <p:nvCxnSpPr>
          <p:cNvPr id="15" name="Straight Arrow Connector 14"/>
          <p:cNvCxnSpPr>
            <a:stCxn id="13" idx="3"/>
            <a:endCxn id="5" idx="0"/>
          </p:cNvCxnSpPr>
          <p:nvPr/>
        </p:nvCxnSpPr>
        <p:spPr>
          <a:xfrm>
            <a:off x="5830453" y="842809"/>
            <a:ext cx="2942070" cy="234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3" idx="1"/>
            <a:endCxn id="3" idx="0"/>
          </p:cNvCxnSpPr>
          <p:nvPr/>
        </p:nvCxnSpPr>
        <p:spPr>
          <a:xfrm flipH="1">
            <a:off x="3127772" y="842809"/>
            <a:ext cx="338172" cy="460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34421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116513"/>
            <a:ext cx="10972800" cy="470192"/>
          </a:xfrm>
        </p:spPr>
        <p:txBody>
          <a:bodyPr>
            <a:noAutofit/>
          </a:bodyPr>
          <a:lstStyle/>
          <a:p>
            <a:pPr lvl="0"/>
            <a:r>
              <a:rPr lang="en-NZ" sz="2000" dirty="0"/>
              <a:t>Check if a value of a cell is unique in that square</a:t>
            </a:r>
          </a:p>
        </p:txBody>
      </p:sp>
      <p:pic>
        <p:nvPicPr>
          <p:cNvPr id="9" name="Picture 8"/>
          <p:cNvPicPr>
            <a:picLocks noChangeAspect="1"/>
          </p:cNvPicPr>
          <p:nvPr/>
        </p:nvPicPr>
        <p:blipFill>
          <a:blip r:embed="rId3"/>
          <a:stretch>
            <a:fillRect/>
          </a:stretch>
        </p:blipFill>
        <p:spPr>
          <a:xfrm>
            <a:off x="2309811" y="4221511"/>
            <a:ext cx="6338889" cy="2636490"/>
          </a:xfrm>
          <a:prstGeom prst="rect">
            <a:avLst/>
          </a:prstGeom>
        </p:spPr>
      </p:pic>
      <p:sp>
        <p:nvSpPr>
          <p:cNvPr id="10" name="TextBox 9"/>
          <p:cNvSpPr txBox="1"/>
          <p:nvPr/>
        </p:nvSpPr>
        <p:spPr>
          <a:xfrm>
            <a:off x="9427441" y="5166002"/>
            <a:ext cx="2364509" cy="369332"/>
          </a:xfrm>
          <a:prstGeom prst="rect">
            <a:avLst/>
          </a:prstGeom>
          <a:noFill/>
          <a:ln>
            <a:solidFill>
              <a:srgbClr val="002060"/>
            </a:solidFill>
          </a:ln>
        </p:spPr>
        <p:txBody>
          <a:bodyPr wrap="square" rtlCol="0">
            <a:spAutoFit/>
          </a:bodyPr>
          <a:lstStyle/>
          <a:p>
            <a:r>
              <a:rPr lang="en-NZ" dirty="0" err="1" smtClean="0"/>
              <a:t>SudokuValidator</a:t>
            </a:r>
            <a:endParaRPr lang="en-NZ" dirty="0"/>
          </a:p>
        </p:txBody>
      </p:sp>
      <p:cxnSp>
        <p:nvCxnSpPr>
          <p:cNvPr id="12" name="Straight Arrow Connector 11"/>
          <p:cNvCxnSpPr>
            <a:stCxn id="10" idx="1"/>
            <a:endCxn id="9" idx="3"/>
          </p:cNvCxnSpPr>
          <p:nvPr/>
        </p:nvCxnSpPr>
        <p:spPr>
          <a:xfrm flipH="1">
            <a:off x="8648700" y="5350668"/>
            <a:ext cx="778741" cy="189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342744" y="658143"/>
            <a:ext cx="2364509" cy="369332"/>
          </a:xfrm>
          <a:prstGeom prst="rect">
            <a:avLst/>
          </a:prstGeom>
          <a:noFill/>
          <a:ln>
            <a:solidFill>
              <a:srgbClr val="002060"/>
            </a:solidFill>
          </a:ln>
        </p:spPr>
        <p:txBody>
          <a:bodyPr wrap="square" rtlCol="0">
            <a:spAutoFit/>
          </a:bodyPr>
          <a:lstStyle/>
          <a:p>
            <a:r>
              <a:rPr lang="en-NZ" dirty="0" err="1" smtClean="0"/>
              <a:t>SudokuMaps</a:t>
            </a:r>
            <a:endParaRPr lang="en-NZ" dirty="0"/>
          </a:p>
        </p:txBody>
      </p:sp>
      <p:cxnSp>
        <p:nvCxnSpPr>
          <p:cNvPr id="15" name="Straight Arrow Connector 14"/>
          <p:cNvCxnSpPr>
            <a:stCxn id="13" idx="1"/>
            <a:endCxn id="3" idx="3"/>
          </p:cNvCxnSpPr>
          <p:nvPr/>
        </p:nvCxnSpPr>
        <p:spPr>
          <a:xfrm flipH="1">
            <a:off x="6153150" y="842809"/>
            <a:ext cx="2189594" cy="1689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4"/>
          <a:stretch>
            <a:fillRect/>
          </a:stretch>
        </p:blipFill>
        <p:spPr>
          <a:xfrm>
            <a:off x="1419225" y="1137876"/>
            <a:ext cx="4733925" cy="2788567"/>
          </a:xfrm>
          <a:prstGeom prst="rect">
            <a:avLst/>
          </a:prstGeom>
        </p:spPr>
      </p:pic>
    </p:spTree>
    <p:extLst>
      <p:ext uri="{BB962C8B-B14F-4D97-AF65-F5344CB8AC3E}">
        <p14:creationId xmlns:p14="http://schemas.microsoft.com/office/powerpoint/2010/main" val="42199050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116513"/>
            <a:ext cx="10972800" cy="470192"/>
          </a:xfrm>
        </p:spPr>
        <p:txBody>
          <a:bodyPr>
            <a:noAutofit/>
          </a:bodyPr>
          <a:lstStyle/>
          <a:p>
            <a:pPr lvl="0"/>
            <a:r>
              <a:rPr lang="en-NZ" sz="2000" dirty="0"/>
              <a:t>Modifying the values stored in CSV file</a:t>
            </a:r>
          </a:p>
        </p:txBody>
      </p:sp>
      <p:sp>
        <p:nvSpPr>
          <p:cNvPr id="8" name="TextBox 7"/>
          <p:cNvSpPr txBox="1"/>
          <p:nvPr/>
        </p:nvSpPr>
        <p:spPr>
          <a:xfrm>
            <a:off x="9010362" y="1177925"/>
            <a:ext cx="2364509" cy="369332"/>
          </a:xfrm>
          <a:prstGeom prst="rect">
            <a:avLst/>
          </a:prstGeom>
          <a:noFill/>
          <a:ln>
            <a:solidFill>
              <a:srgbClr val="002060"/>
            </a:solidFill>
          </a:ln>
        </p:spPr>
        <p:txBody>
          <a:bodyPr wrap="square" rtlCol="0">
            <a:spAutoFit/>
          </a:bodyPr>
          <a:lstStyle/>
          <a:p>
            <a:r>
              <a:rPr lang="en-NZ" dirty="0" err="1" smtClean="0"/>
              <a:t>SudokuValidator</a:t>
            </a:r>
            <a:endParaRPr lang="en-NZ" dirty="0"/>
          </a:p>
        </p:txBody>
      </p:sp>
      <p:cxnSp>
        <p:nvCxnSpPr>
          <p:cNvPr id="11" name="Straight Arrow Connector 10"/>
          <p:cNvCxnSpPr>
            <a:stCxn id="8" idx="2"/>
            <a:endCxn id="4" idx="3"/>
          </p:cNvCxnSpPr>
          <p:nvPr/>
        </p:nvCxnSpPr>
        <p:spPr>
          <a:xfrm flipH="1">
            <a:off x="8705993" y="1547257"/>
            <a:ext cx="1486624" cy="2099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stretch>
            <a:fillRect/>
          </a:stretch>
        </p:blipFill>
        <p:spPr>
          <a:xfrm>
            <a:off x="647843" y="1136650"/>
            <a:ext cx="8058150" cy="5019675"/>
          </a:xfrm>
          <a:prstGeom prst="rect">
            <a:avLst/>
          </a:prstGeom>
        </p:spPr>
      </p:pic>
    </p:spTree>
    <p:extLst>
      <p:ext uri="{BB962C8B-B14F-4D97-AF65-F5344CB8AC3E}">
        <p14:creationId xmlns:p14="http://schemas.microsoft.com/office/powerpoint/2010/main" val="1546738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94198"/>
            <a:ext cx="9692640" cy="952711"/>
          </a:xfrm>
        </p:spPr>
        <p:txBody>
          <a:bodyPr/>
          <a:lstStyle/>
          <a:p>
            <a:r>
              <a:rPr lang="en-NZ" dirty="0" smtClean="0"/>
              <a:t>Class Diagram</a:t>
            </a:r>
            <a:endParaRPr lang="en-NZ"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18889" y="1366982"/>
            <a:ext cx="9313766" cy="5164138"/>
          </a:xfrm>
          <a:ln w="9525">
            <a:solidFill>
              <a:schemeClr val="tx1"/>
            </a:solidFill>
          </a:ln>
        </p:spPr>
      </p:pic>
    </p:spTree>
    <p:extLst>
      <p:ext uri="{BB962C8B-B14F-4D97-AF65-F5344CB8AC3E}">
        <p14:creationId xmlns:p14="http://schemas.microsoft.com/office/powerpoint/2010/main" val="4110496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94198"/>
            <a:ext cx="9692640" cy="952711"/>
          </a:xfrm>
        </p:spPr>
        <p:txBody>
          <a:bodyPr/>
          <a:lstStyle/>
          <a:p>
            <a:r>
              <a:rPr lang="en-NZ" dirty="0" smtClean="0"/>
              <a:t>Sequence Diagram</a:t>
            </a:r>
            <a:endParaRPr lang="en-NZ"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1872" y="1507958"/>
            <a:ext cx="8486274" cy="4892842"/>
          </a:xfrm>
          <a:ln>
            <a:solidFill>
              <a:srgbClr val="002060"/>
            </a:solidFill>
          </a:ln>
        </p:spPr>
      </p:pic>
    </p:spTree>
    <p:extLst>
      <p:ext uri="{BB962C8B-B14F-4D97-AF65-F5344CB8AC3E}">
        <p14:creationId xmlns:p14="http://schemas.microsoft.com/office/powerpoint/2010/main" val="4171337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94198"/>
            <a:ext cx="9692640" cy="952711"/>
          </a:xfrm>
        </p:spPr>
        <p:txBody>
          <a:bodyPr/>
          <a:lstStyle/>
          <a:p>
            <a:r>
              <a:rPr lang="en-NZ" dirty="0" smtClean="0"/>
              <a:t>Activity Diagram</a:t>
            </a:r>
            <a:endParaRPr lang="en-NZ"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59831" y="1395664"/>
            <a:ext cx="8432313" cy="5088264"/>
          </a:xfrm>
          <a:ln w="12700">
            <a:solidFill>
              <a:schemeClr val="tx1"/>
            </a:solidFill>
          </a:ln>
        </p:spPr>
      </p:pic>
    </p:spTree>
    <p:extLst>
      <p:ext uri="{BB962C8B-B14F-4D97-AF65-F5344CB8AC3E}">
        <p14:creationId xmlns:p14="http://schemas.microsoft.com/office/powerpoint/2010/main" val="1905670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94198"/>
            <a:ext cx="9692640" cy="952711"/>
          </a:xfrm>
        </p:spPr>
        <p:txBody>
          <a:bodyPr/>
          <a:lstStyle/>
          <a:p>
            <a:r>
              <a:rPr lang="en-NZ" dirty="0" smtClean="0"/>
              <a:t>Collaboration Diagram</a:t>
            </a:r>
            <a:endParaRPr lang="en-NZ"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1872" y="1246909"/>
            <a:ext cx="7785875" cy="5362437"/>
          </a:xfrm>
          <a:ln>
            <a:solidFill>
              <a:srgbClr val="002060"/>
            </a:solidFill>
          </a:ln>
        </p:spPr>
      </p:pic>
    </p:spTree>
    <p:extLst>
      <p:ext uri="{BB962C8B-B14F-4D97-AF65-F5344CB8AC3E}">
        <p14:creationId xmlns:p14="http://schemas.microsoft.com/office/powerpoint/2010/main" val="2129135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94198"/>
            <a:ext cx="9692640" cy="952711"/>
          </a:xfrm>
        </p:spPr>
        <p:txBody>
          <a:bodyPr/>
          <a:lstStyle/>
          <a:p>
            <a:r>
              <a:rPr lang="en-NZ" dirty="0" smtClean="0"/>
              <a:t>Wireframe</a:t>
            </a:r>
            <a:endParaRPr lang="en-NZ" dirty="0"/>
          </a:p>
        </p:txBody>
      </p:sp>
      <p:pic>
        <p:nvPicPr>
          <p:cNvPr id="5" name="Picture 4"/>
          <p:cNvPicPr/>
          <p:nvPr/>
        </p:nvPicPr>
        <p:blipFill>
          <a:blip r:embed="rId3"/>
          <a:stretch>
            <a:fillRect/>
          </a:stretch>
        </p:blipFill>
        <p:spPr>
          <a:xfrm>
            <a:off x="1010653" y="1646035"/>
            <a:ext cx="4669712" cy="5031855"/>
          </a:xfrm>
          <a:prstGeom prst="rect">
            <a:avLst/>
          </a:prstGeom>
          <a:solidFill>
            <a:srgbClr val="FFFFFF">
              <a:shade val="85000"/>
            </a:srgbClr>
          </a:solidFill>
          <a:ln w="9525"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p:nvPr/>
        </p:nvPicPr>
        <p:blipFill>
          <a:blip r:embed="rId4"/>
          <a:stretch>
            <a:fillRect/>
          </a:stretch>
        </p:blipFill>
        <p:spPr>
          <a:xfrm>
            <a:off x="6132945" y="1646036"/>
            <a:ext cx="4631308" cy="5031854"/>
          </a:xfrm>
          <a:prstGeom prst="rect">
            <a:avLst/>
          </a:prstGeom>
          <a:solidFill>
            <a:srgbClr val="FFFFFF">
              <a:shade val="85000"/>
            </a:srgbClr>
          </a:solidFill>
          <a:ln w="9525"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56389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94198"/>
            <a:ext cx="9692640" cy="952711"/>
          </a:xfrm>
        </p:spPr>
        <p:txBody>
          <a:bodyPr/>
          <a:lstStyle/>
          <a:p>
            <a:r>
              <a:rPr lang="en-NZ" dirty="0" smtClean="0"/>
              <a:t>Storyboard</a:t>
            </a:r>
            <a:endParaRPr lang="en-NZ" dirty="0"/>
          </a:p>
        </p:txBody>
      </p:sp>
      <p:sp>
        <p:nvSpPr>
          <p:cNvPr id="3" name="Content Placeholder 2"/>
          <p:cNvSpPr>
            <a:spLocks noGrp="1"/>
          </p:cNvSpPr>
          <p:nvPr>
            <p:ph idx="1"/>
          </p:nvPr>
        </p:nvSpPr>
        <p:spPr>
          <a:xfrm>
            <a:off x="504490" y="1311565"/>
            <a:ext cx="7189401" cy="5546436"/>
          </a:xfrm>
        </p:spPr>
        <p:txBody>
          <a:bodyPr numCol="2">
            <a:normAutofit fontScale="70000" lnSpcReduction="20000"/>
          </a:bodyPr>
          <a:lstStyle/>
          <a:p>
            <a:r>
              <a:rPr lang="en-NZ" b="1" dirty="0"/>
              <a:t>Scenario:</a:t>
            </a:r>
            <a:r>
              <a:rPr lang="en-NZ" dirty="0"/>
              <a:t> size 4, square width 2 and square height 2 </a:t>
            </a:r>
          </a:p>
          <a:p>
            <a:pPr lvl="0"/>
            <a:r>
              <a:rPr lang="en-NZ" dirty="0"/>
              <a:t>When the user clicks on the game this is the initial screen that will be shown without the map for the Sudoku.</a:t>
            </a:r>
          </a:p>
          <a:p>
            <a:pPr lvl="0"/>
            <a:r>
              <a:rPr lang="en-NZ" dirty="0"/>
              <a:t>To play the game, the user must first click on the button "Load" and select the CSV file to generate the map.</a:t>
            </a:r>
          </a:p>
          <a:p>
            <a:pPr lvl="0"/>
            <a:r>
              <a:rPr lang="en-NZ" dirty="0"/>
              <a:t>If the CSV file is not in correct format or empty an error message will be shown.</a:t>
            </a:r>
          </a:p>
          <a:p>
            <a:pPr lvl="0"/>
            <a:r>
              <a:rPr lang="en-NZ" dirty="0"/>
              <a:t>The user will be given a built-in three maps by the developer but a user can create another map by setting map size from the Sudoku Map Screen.</a:t>
            </a:r>
          </a:p>
          <a:p>
            <a:pPr lvl="0"/>
            <a:r>
              <a:rPr lang="en-NZ" dirty="0"/>
              <a:t>Once the map is generated the user has to click on the "start" button that let the user insert the number.</a:t>
            </a:r>
          </a:p>
          <a:p>
            <a:pPr lvl="0"/>
            <a:r>
              <a:rPr lang="en-NZ" dirty="0"/>
              <a:t>All the number should be a single-digit number.</a:t>
            </a:r>
          </a:p>
          <a:p>
            <a:pPr lvl="0"/>
            <a:r>
              <a:rPr lang="en-NZ" dirty="0"/>
              <a:t>Once the user is happy with all the placement of the number, the user can click on the "check" button to verify, if the numbers are unique in rows, column and square.</a:t>
            </a:r>
          </a:p>
          <a:p>
            <a:pPr lvl="0"/>
            <a:r>
              <a:rPr lang="en-NZ" dirty="0"/>
              <a:t>If the numbers are unique the user will be given a message "You have solved the puzzle" and if numbers are similar in columns or rows the message saying "Please try again".</a:t>
            </a:r>
          </a:p>
          <a:p>
            <a:pPr lvl="0"/>
            <a:r>
              <a:rPr lang="en-NZ" dirty="0"/>
              <a:t>The user can also save the puzzle by clicking on the "save" button.  When the "save" button is pressed it automatically generated the map and the map is saved in the folder "Game Map".</a:t>
            </a:r>
          </a:p>
          <a:p>
            <a:pPr lvl="0"/>
            <a:r>
              <a:rPr lang="en-NZ" dirty="0"/>
              <a:t>When the user clicks on the "restart" button all the insert number will be removed and the user can start solving the puzzle from beginning.</a:t>
            </a:r>
          </a:p>
          <a:p>
            <a:pPr lvl="0"/>
            <a:r>
              <a:rPr lang="en-NZ" dirty="0"/>
              <a:t>When the user wants to quit the game, the user can just click on the "Exit" button.</a:t>
            </a:r>
          </a:p>
          <a:p>
            <a:endParaRPr lang="en-NZ" dirty="0"/>
          </a:p>
        </p:txBody>
      </p:sp>
      <p:pic>
        <p:nvPicPr>
          <p:cNvPr id="5" name="Picture 4"/>
          <p:cNvPicPr/>
          <p:nvPr/>
        </p:nvPicPr>
        <p:blipFill>
          <a:blip r:embed="rId3"/>
          <a:stretch>
            <a:fillRect/>
          </a:stretch>
        </p:blipFill>
        <p:spPr>
          <a:xfrm>
            <a:off x="7804728" y="1246909"/>
            <a:ext cx="3406775" cy="4407690"/>
          </a:xfrm>
          <a:prstGeom prst="rect">
            <a:avLst/>
          </a:prstGeom>
          <a:solidFill>
            <a:srgbClr val="FFFFFF">
              <a:shade val="85000"/>
            </a:srgbClr>
          </a:solidFill>
          <a:ln w="9525"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69081837"/>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89</TotalTime>
  <Words>1529</Words>
  <Application>Microsoft Office PowerPoint</Application>
  <PresentationFormat>Widescreen</PresentationFormat>
  <Paragraphs>175</Paragraphs>
  <Slides>37</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Century Schoolbook</vt:lpstr>
      <vt:lpstr>Wingdings</vt:lpstr>
      <vt:lpstr>Wingdings 2</vt:lpstr>
      <vt:lpstr>View</vt:lpstr>
      <vt:lpstr>BCPR283 </vt:lpstr>
      <vt:lpstr>All the work is done as a part of pair programming between Jack Dang and Me(Rajan)</vt:lpstr>
      <vt:lpstr>MoSCoW Features</vt:lpstr>
      <vt:lpstr>Class Diagram</vt:lpstr>
      <vt:lpstr>Sequence Diagram</vt:lpstr>
      <vt:lpstr>Activity Diagram</vt:lpstr>
      <vt:lpstr>Collaboration Diagram</vt:lpstr>
      <vt:lpstr>Wireframe</vt:lpstr>
      <vt:lpstr>Storyboard</vt:lpstr>
      <vt:lpstr>Storyboard</vt:lpstr>
      <vt:lpstr>Unit Test</vt:lpstr>
      <vt:lpstr>Unit test</vt:lpstr>
      <vt:lpstr>Unit test</vt:lpstr>
      <vt:lpstr>Unit test</vt:lpstr>
      <vt:lpstr>MoSCow Features</vt:lpstr>
      <vt:lpstr>Must be able to load a file </vt:lpstr>
      <vt:lpstr>Must be able to save a file </vt:lpstr>
      <vt:lpstr> Must be able to check if the file is of type .csv</vt:lpstr>
      <vt:lpstr>Must be able check the size is not a prime number that is 7*7 or 1*1</vt:lpstr>
      <vt:lpstr>Must be able check the size in the small square mode is 0 that is if (it is 6*6 array than only possible 2*3 or 3*3) because 36 mod 6 is 0</vt:lpstr>
      <vt:lpstr>Must be able to restart a map</vt:lpstr>
      <vt:lpstr>Must be able to convert a String into a 1 dimensional Array</vt:lpstr>
      <vt:lpstr>Must be able to convert a String into a 1 dimensional Array</vt:lpstr>
      <vt:lpstr>Must be able to convert a 1 dimensional Array into a String</vt:lpstr>
      <vt:lpstr>Must be able to Check that the file has at least 4*4 min and at most 9*9</vt:lpstr>
      <vt:lpstr>Check if user’s input is valid</vt:lpstr>
      <vt:lpstr>Check if user has won</vt:lpstr>
      <vt:lpstr>Get value of a given cell by column</vt:lpstr>
      <vt:lpstr>Get value of a given cell by row</vt:lpstr>
      <vt:lpstr>Get value of a given cell by squareIndex and positionIndex</vt:lpstr>
      <vt:lpstr>Set value of a given cell by column</vt:lpstr>
      <vt:lpstr>Set value of a given cell by row</vt:lpstr>
      <vt:lpstr>Set value of a given cell by squareIndex and positionIndex</vt:lpstr>
      <vt:lpstr>Check if a value of a cell is unique in that row</vt:lpstr>
      <vt:lpstr>Check if a value of a cell is unique in that column</vt:lpstr>
      <vt:lpstr>Check if a value of a cell is unique in that square</vt:lpstr>
      <vt:lpstr>Modifying the values stored in CSV file</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RG</dc:creator>
  <cp:lastModifiedBy>RG</cp:lastModifiedBy>
  <cp:revision>58</cp:revision>
  <dcterms:created xsi:type="dcterms:W3CDTF">2019-09-18T03:22:07Z</dcterms:created>
  <dcterms:modified xsi:type="dcterms:W3CDTF">2019-09-18T07:32:31Z</dcterms:modified>
</cp:coreProperties>
</file>